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4"/>
  </p:notesMasterIdLst>
  <p:sldIdLst>
    <p:sldId id="256" r:id="rId2"/>
    <p:sldId id="257" r:id="rId3"/>
    <p:sldId id="261" r:id="rId4"/>
    <p:sldId id="258" r:id="rId5"/>
    <p:sldId id="260" r:id="rId6"/>
    <p:sldId id="264" r:id="rId7"/>
    <p:sldId id="269" r:id="rId8"/>
    <p:sldId id="272" r:id="rId9"/>
    <p:sldId id="318" r:id="rId10"/>
    <p:sldId id="322" r:id="rId11"/>
    <p:sldId id="323" r:id="rId12"/>
    <p:sldId id="270" r:id="rId13"/>
    <p:sldId id="325" r:id="rId14"/>
    <p:sldId id="335" r:id="rId15"/>
    <p:sldId id="336" r:id="rId16"/>
    <p:sldId id="337" r:id="rId17"/>
    <p:sldId id="338" r:id="rId18"/>
    <p:sldId id="339" r:id="rId19"/>
    <p:sldId id="340" r:id="rId20"/>
    <p:sldId id="341" r:id="rId21"/>
    <p:sldId id="343" r:id="rId22"/>
    <p:sldId id="342" r:id="rId23"/>
  </p:sldIdLst>
  <p:sldSz cx="9144000" cy="5143500" type="screen16x9"/>
  <p:notesSz cx="6858000" cy="9144000"/>
  <p:embeddedFontLst>
    <p:embeddedFont>
      <p:font typeface="Cabin" panose="020B0604020202020204" charset="0"/>
      <p:regular r:id="rId25"/>
      <p:bold r:id="rId26"/>
      <p:italic r:id="rId27"/>
      <p:boldItalic r:id="rId28"/>
    </p:embeddedFont>
    <p:embeddedFont>
      <p:font typeface="Cormorant Unicase" panose="020B0604020202020204" charset="0"/>
      <p:regular r:id="rId29"/>
      <p:bold r:id="rId30"/>
    </p:embeddedFont>
    <p:embeddedFont>
      <p:font typeface="Fira Sans" panose="020B0503050000020004" pitchFamily="34" charset="0"/>
      <p:regular r:id="rId31"/>
      <p:bold r:id="rId32"/>
      <p:italic r:id="rId33"/>
      <p:boldItalic r:id="rId34"/>
    </p:embeddedFont>
    <p:embeddedFont>
      <p:font typeface="Nunito Light" pitchFamily="2" charset="0"/>
      <p:regular r:id="rId35"/>
      <p:italic r:id="rId36"/>
    </p:embeddedFont>
    <p:embeddedFont>
      <p:font typeface="Roboto" panose="02000000000000000000" pitchFamily="2" charset="0"/>
      <p:regular r:id="rId37"/>
      <p:bold r:id="rId38"/>
      <p:italic r:id="rId39"/>
      <p:boldItalic r:id="rId40"/>
    </p:embeddedFont>
    <p:embeddedFont>
      <p:font typeface="Roboto Condensed Light" panose="02000000000000000000" pitchFamily="2" charset="0"/>
      <p:regular r:id="rId41"/>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D060BB-91AD-422C-B9B5-9E5B8BE6CCBB}">
  <a:tblStyle styleId="{66D060BB-91AD-422C-B9B5-9E5B8BE6CCB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5C770E8-D06C-4A38-9887-40D00332C61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3305" autoAdjust="0"/>
  </p:normalViewPr>
  <p:slideViewPr>
    <p:cSldViewPr snapToGrid="0">
      <p:cViewPr varScale="1">
        <p:scale>
          <a:sx n="78" d="100"/>
          <a:sy n="78" d="100"/>
        </p:scale>
        <p:origin x="956" y="5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11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b="0" i="0">
                <a:solidFill>
                  <a:srgbClr val="202124"/>
                </a:solidFill>
                <a:effectLst/>
                <a:latin typeface="Roboto" panose="02000000000000000000" pitchFamily="2" charset="0"/>
              </a:rPr>
              <a:t>CloudStack được sử dụng để cung cấp dịch vụ đám mây công cộng, riêng tư hoặc là một phần giải pháp đám mây lai. </a:t>
            </a:r>
            <a:br>
              <a:rPr lang="vi-VN"/>
            </a:br>
            <a:r>
              <a:rPr lang="vi-VN" b="0" i="0">
                <a:solidFill>
                  <a:srgbClr val="202124"/>
                </a:solidFill>
                <a:effectLst/>
                <a:latin typeface="Roboto" panose="02000000000000000000" pitchFamily="2" charset="0"/>
              </a:rPr>
              <a:t>CloudStack hỗ trợ các hypervisor phổ biến như VMware, KVM, Citrix XenServer, Xen Cloud Platform, Oracle VM Server và Microsoft Hyper-V. </a:t>
            </a:r>
            <a:br>
              <a:rPr lang="vi-VN"/>
            </a:br>
            <a:r>
              <a:rPr lang="vi-VN" b="0" i="0">
                <a:solidFill>
                  <a:srgbClr val="202124"/>
                </a:solidFill>
                <a:effectLst/>
                <a:latin typeface="Roboto" panose="02000000000000000000" pitchFamily="2" charset="0"/>
              </a:rPr>
              <a:t>CloudStack cũng cung cấp một API tương thích với AWS EC2 và S3 để triển khai đám mây lai.</a:t>
            </a:r>
            <a:br>
              <a:rPr lang="vi-VN"/>
            </a:br>
            <a:endParaRPr lang="en-US"/>
          </a:p>
        </p:txBody>
      </p:sp>
    </p:spTree>
    <p:extLst>
      <p:ext uri="{BB962C8B-B14F-4D97-AF65-F5344CB8AC3E}">
        <p14:creationId xmlns:p14="http://schemas.microsoft.com/office/powerpoint/2010/main" val="4070521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ec1aa14198_1_38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ec1aa14198_1_38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202124"/>
                </a:solidFill>
                <a:effectLst/>
                <a:latin typeface="Roboto" panose="02000000000000000000" pitchFamily="2" charset="0"/>
              </a:rPr>
              <a:t>Các tính năng của Apache CloudStack</a:t>
            </a:r>
            <a:br>
              <a:rPr lang="vi-VN"/>
            </a:br>
            <a:r>
              <a:rPr lang="vi-VN" b="0" i="0">
                <a:solidFill>
                  <a:srgbClr val="202124"/>
                </a:solidFill>
                <a:effectLst/>
                <a:latin typeface="Roboto" panose="02000000000000000000" pitchFamily="2" charset="0"/>
              </a:rPr>
              <a:t>- Tính linh hoạt và mở rộng: Cho phép mở rộng các tài nguyên đám mây dễ dàng và linh hoạt, giúp đáp ứng các nhu cầu của doanh nghiệp và người dùng cá nhân.</a:t>
            </a:r>
            <a:br>
              <a:rPr lang="vi-VN"/>
            </a:br>
            <a:r>
              <a:rPr lang="vi-VN" b="0" i="0">
                <a:solidFill>
                  <a:srgbClr val="202124"/>
                </a:solidFill>
                <a:effectLst/>
                <a:latin typeface="Roboto" panose="02000000000000000000" pitchFamily="2" charset="0"/>
              </a:rPr>
              <a:t>- Network-as-a-Service (NaaS): Apache CloudStack cung cấp các cung cụ để triển khai mạng như cấu hình IP, quản lý tường lửa, quản lý định tuyến theo yêu cầu của người dùng.</a:t>
            </a:r>
            <a:br>
              <a:rPr lang="vi-VN"/>
            </a:br>
            <a:r>
              <a:rPr lang="vi-VN" b="0" i="0">
                <a:solidFill>
                  <a:srgbClr val="202124"/>
                </a:solidFill>
                <a:effectLst/>
                <a:latin typeface="Roboto" panose="02000000000000000000" pitchFamily="2" charset="0"/>
              </a:rPr>
              <a:t>- Hỗ trợ API: Apache CloudStack có một API đầy đủ và mở rộng, hỗ trợ nhiều ngôn ngữ lập trình, cho phép tích hợp các ứng dụng của bên thứ ba.</a:t>
            </a:r>
            <a:br>
              <a:rPr lang="vi-VN"/>
            </a:br>
            <a:r>
              <a:rPr lang="vi-VN" b="0" i="0">
                <a:solidFill>
                  <a:srgbClr val="202124"/>
                </a:solidFill>
                <a:effectLst/>
                <a:latin typeface="Roboto" panose="02000000000000000000" pitchFamily="2" charset="0"/>
              </a:rPr>
              <a:t>- Quản lý người dùng và tài khoản: Cho phép người dùng tự quản lý tài khoản và truy cập vào các tài nguyên đám mây theo yêu cầu của họ.</a:t>
            </a:r>
            <a:br>
              <a:rPr lang="vi-VN"/>
            </a:br>
            <a:r>
              <a:rPr lang="vi-VN" b="0" i="0">
                <a:solidFill>
                  <a:srgbClr val="202124"/>
                </a:solidFill>
                <a:effectLst/>
                <a:latin typeface="Roboto" panose="02000000000000000000" pitchFamily="2" charset="0"/>
              </a:rPr>
              <a:t>- Điều khiển và giám sát tài nguyên: Apache CloudStack giúp quản lý tài nguyên đám mây như lưu trữ, mạng và máy ảo.</a:t>
            </a:r>
            <a:br>
              <a:rPr lang="vi-VN"/>
            </a:br>
            <a:r>
              <a:rPr lang="vi-VN" b="0" i="0">
                <a:solidFill>
                  <a:srgbClr val="202124"/>
                </a:solidFill>
                <a:effectLst/>
                <a:latin typeface="Roboto" panose="02000000000000000000" pitchFamily="2" charset="0"/>
              </a:rPr>
              <a:t>- Tính năng giao diện người dùng (UI): Cung cấp một giao diện người dùng dễ sử dụng và cung cấp tính năng quản lý toàn diện cho người dùng.</a:t>
            </a:r>
            <a:endParaRPr/>
          </a:p>
        </p:txBody>
      </p:sp>
    </p:spTree>
    <p:extLst>
      <p:ext uri="{BB962C8B-B14F-4D97-AF65-F5344CB8AC3E}">
        <p14:creationId xmlns:p14="http://schemas.microsoft.com/office/powerpoint/2010/main" val="1652997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b="0" i="0">
                <a:solidFill>
                  <a:srgbClr val="202124"/>
                </a:solidFill>
                <a:effectLst/>
                <a:latin typeface="Roboto" panose="02000000000000000000" pitchFamily="2" charset="0"/>
              </a:rPr>
              <a:t>Trong Apache CloudStack, các thành phần sau đây được sử dụng để tổ chức và quản lý hạ tầng điện toán đám mây:</a:t>
            </a:r>
            <a:br>
              <a:rPr lang="vi-VN"/>
            </a:br>
            <a:br>
              <a:rPr lang="vi-VN"/>
            </a:br>
            <a:r>
              <a:rPr lang="vi-VN" b="0" i="0">
                <a:solidFill>
                  <a:srgbClr val="202124"/>
                </a:solidFill>
                <a:effectLst/>
                <a:latin typeface="Roboto" panose="02000000000000000000" pitchFamily="2" charset="0"/>
              </a:rPr>
              <a:t>Region: Một Region trong CloudStack là một vùng địa lý lớn và có thể bao gồm nhiều trung tâm dữ liệu (Data Center). Nó đại diện cho một cụm các trung tâm dữ liệu liên kết với nhau, cho phép triển khai và quản lý các tài nguyên điện toán đám mây trên nhiều vị trí địa lý.</a:t>
            </a:r>
            <a:br>
              <a:rPr lang="vi-VN"/>
            </a:br>
            <a:br>
              <a:rPr lang="vi-VN"/>
            </a:br>
            <a:r>
              <a:rPr lang="vi-VN" b="0" i="0">
                <a:solidFill>
                  <a:srgbClr val="202124"/>
                </a:solidFill>
                <a:effectLst/>
                <a:latin typeface="Roboto" panose="02000000000000000000" pitchFamily="2" charset="0"/>
              </a:rPr>
              <a:t>Zone: Một Zone là một phần của một Region và đại diện cho một trung tâm dữ liệu cụ thể trong một vùng địa lý. Mỗi Zone có thể có một hoặc nhiều Pod.</a:t>
            </a:r>
            <a:br>
              <a:rPr lang="vi-VN"/>
            </a:br>
            <a:br>
              <a:rPr lang="vi-VN"/>
            </a:br>
            <a:r>
              <a:rPr lang="vi-VN" b="0" i="0">
                <a:solidFill>
                  <a:srgbClr val="202124"/>
                </a:solidFill>
                <a:effectLst/>
                <a:latin typeface="Roboto" panose="02000000000000000000" pitchFamily="2" charset="0"/>
              </a:rPr>
              <a:t>Pod: Một Pod là một phần của một Zone và đại diện cho một tập hợp các máy chủ vật lý (hosts) và các tài nguyên lưu trữ (storage resources) trong một trung tâm dữ liệu. Pod được sử dụng để quản lý và triển khai các máy ảo.</a:t>
            </a:r>
            <a:br>
              <a:rPr lang="vi-VN"/>
            </a:br>
            <a:br>
              <a:rPr lang="vi-VN"/>
            </a:br>
            <a:r>
              <a:rPr lang="vi-VN" b="0" i="0">
                <a:solidFill>
                  <a:srgbClr val="202124"/>
                </a:solidFill>
                <a:effectLst/>
                <a:latin typeface="Roboto" panose="02000000000000000000" pitchFamily="2" charset="0"/>
              </a:rPr>
              <a:t>Cluster: Một Cluster là một nhóm các máy chủ vật lý (hosts) trong một Pod. Các máy chủ trong một Cluster thường chia sẻ các tài nguyên và được quản lý như một đơn vị trong việc triển khai máy ảo.</a:t>
            </a:r>
            <a:br>
              <a:rPr lang="vi-VN"/>
            </a:br>
            <a:br>
              <a:rPr lang="vi-VN"/>
            </a:br>
            <a:r>
              <a:rPr lang="vi-VN" b="0" i="0">
                <a:solidFill>
                  <a:srgbClr val="202124"/>
                </a:solidFill>
                <a:effectLst/>
                <a:latin typeface="Roboto" panose="02000000000000000000" pitchFamily="2" charset="0"/>
              </a:rPr>
              <a:t>Host: Một Host là một máy chủ vật lý (server) trong một Cluster. Nó là nền tảng vật lý để chạy các máy ảo và cung cấp tài nguyên tính toán và lưu trữ.</a:t>
            </a:r>
            <a:br>
              <a:rPr lang="vi-VN"/>
            </a:br>
            <a:br>
              <a:rPr lang="vi-VN"/>
            </a:br>
            <a:r>
              <a:rPr lang="vi-VN" b="0" i="0">
                <a:solidFill>
                  <a:srgbClr val="202124"/>
                </a:solidFill>
                <a:effectLst/>
                <a:latin typeface="Roboto" panose="02000000000000000000" pitchFamily="2" charset="0"/>
              </a:rPr>
              <a:t>Primary Storage: Primary Storage là nơi lưu trữ các máy ảo và dữ liệu quan trọng như hệ điều hành, ứng dụng và dữ liệu của máy ảo. Nó thường được triển khai dưới dạng một hệ thống tập tin hoặc một mạng lưu trữ được chia sẻ cho các máy chủ vật lý.</a:t>
            </a:r>
            <a:br>
              <a:rPr lang="vi-VN"/>
            </a:br>
            <a:br>
              <a:rPr lang="vi-VN"/>
            </a:br>
            <a:r>
              <a:rPr lang="vi-VN" b="0" i="0">
                <a:solidFill>
                  <a:srgbClr val="202124"/>
                </a:solidFill>
                <a:effectLst/>
                <a:latin typeface="Roboto" panose="02000000000000000000" pitchFamily="2" charset="0"/>
              </a:rPr>
              <a:t>Secondary Storage: Secondary Storage là nơi lưu trữ các ảnh máy ảo, bản sao lưu và các file ISO. Nó có thể là một hệ thống tập tin hoặc một mạng lưu trữ chia sẻ dùng để lưu trữ các dữ liệu không thay đổi.</a:t>
            </a:r>
            <a:br>
              <a:rPr lang="vi-VN"/>
            </a:br>
            <a:br>
              <a:rPr lang="vi-VN"/>
            </a:br>
            <a:r>
              <a:rPr lang="vi-VN" b="0" i="0">
                <a:solidFill>
                  <a:srgbClr val="202124"/>
                </a:solidFill>
                <a:effectLst/>
                <a:latin typeface="Roboto" panose="02000000000000000000" pitchFamily="2" charset="0"/>
              </a:rPr>
              <a:t>Physical Network: Physical Network đại diện cho cơ sở hạ tầng mạng vật lý trong hạ tầng điện toán đám mây. Nó bao gồm các thành phần như switch, router và các liên kết mạng vật lý để cung cấp kết nối mạng cho các máy ảo và dịch vụ trong CloudStack.</a:t>
            </a:r>
            <a:br>
              <a:rPr lang="vi-VN"/>
            </a:br>
            <a:br>
              <a:rPr lang="vi-VN"/>
            </a:br>
            <a:r>
              <a:rPr lang="vi-VN" b="0" i="0">
                <a:solidFill>
                  <a:srgbClr val="202124"/>
                </a:solidFill>
                <a:effectLst/>
                <a:latin typeface="Roboto" panose="02000000000000000000" pitchFamily="2" charset="0"/>
              </a:rPr>
              <a:t>Các thành phần trên tương tác và kết hợp với nhau để xây dựng và quản lý hạ tầng điện toán đám mây trong Apache CloudStack.</a:t>
            </a:r>
            <a:endParaRPr lang="en-US"/>
          </a:p>
        </p:txBody>
      </p:sp>
    </p:spTree>
    <p:extLst>
      <p:ext uri="{BB962C8B-B14F-4D97-AF65-F5344CB8AC3E}">
        <p14:creationId xmlns:p14="http://schemas.microsoft.com/office/powerpoint/2010/main" val="2425063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ec1aa14198_1_38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ec1aa14198_1_38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793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ec1aa14198_1_38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ec1aa14198_1_38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17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ec1aa14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ec1aa14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6742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b="0" i="0">
                <a:solidFill>
                  <a:srgbClr val="202124"/>
                </a:solidFill>
                <a:effectLst/>
                <a:latin typeface="Roboto" panose="02000000000000000000" pitchFamily="2" charset="0"/>
              </a:rPr>
              <a:t>Mô hình ứng dụng giúp ta thấy được tổng quan về một mô hình kiến trúc với quy mô nhỏ và quá trình xây dựng hệ thống trên Apache CloudStack để thêm máy ảo vào hệ thống.</a:t>
            </a:r>
            <a:br>
              <a:rPr lang="vi-VN"/>
            </a:br>
            <a:br>
              <a:rPr lang="vi-VN"/>
            </a:br>
            <a:r>
              <a:rPr lang="vi-VN" b="0" i="0">
                <a:solidFill>
                  <a:srgbClr val="202124"/>
                </a:solidFill>
                <a:effectLst/>
                <a:latin typeface="Roboto" panose="02000000000000000000" pitchFamily="2" charset="0"/>
              </a:rPr>
              <a:t>1. Máy ảo cài đặt NFS server trong hệ thống Apache CloudStack đóng vai trò cung cấp dịch vụ chia sẻ và lưu trữ dữ liệu cho các máy khác trong mạng, đồng thời hỗ trợ tính năng lưu trữ và quản lý các ổ đĩa ảo, snapshot và template cho các máy ảo trong hệ thống CloudStack.</a:t>
            </a:r>
            <a:br>
              <a:rPr lang="vi-VN"/>
            </a:br>
            <a:br>
              <a:rPr lang="vi-VN"/>
            </a:br>
            <a:r>
              <a:rPr lang="vi-VN" b="0" i="0">
                <a:solidFill>
                  <a:srgbClr val="202124"/>
                </a:solidFill>
                <a:effectLst/>
                <a:latin typeface="Roboto" panose="02000000000000000000" pitchFamily="2" charset="0"/>
              </a:rPr>
              <a:t>2. Máy ảo cài đặt KVM thực hiện ảo hóa và quản lý các máy ảo chạy trên nền tảng KVM, CloudStack Agent là liên kết giữa máy chủ vật lý và CloudStack Management Server, thực hiện các tác vụ quản lý và điều khiển máy ảo trên hệ thống Apache CloudStack.</a:t>
            </a:r>
            <a:br>
              <a:rPr lang="vi-VN"/>
            </a:br>
            <a:endParaRPr lang="en-US"/>
          </a:p>
        </p:txBody>
      </p:sp>
    </p:spTree>
    <p:extLst>
      <p:ext uri="{BB962C8B-B14F-4D97-AF65-F5344CB8AC3E}">
        <p14:creationId xmlns:p14="http://schemas.microsoft.com/office/powerpoint/2010/main" val="86318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b="0" i="0">
                <a:solidFill>
                  <a:srgbClr val="202124"/>
                </a:solidFill>
                <a:effectLst/>
                <a:latin typeface="Roboto" panose="02000000000000000000" pitchFamily="2" charset="0"/>
              </a:rPr>
              <a:t>chạy module SimpleHTTPServer, nó tạo ra một máy chủ web tại một cổng (port) được chỉ định (mặc định là cổng 8000) và bắt đầu lắng nghe các yêu cầu HTTP. Khi có yêu cầu tới, máy chủ sẽ trả về các tệp tin hoặc thư mục tương ứng từ thư mục hiện tại.</a:t>
            </a:r>
            <a:br>
              <a:rPr lang="vi-VN"/>
            </a:br>
            <a:r>
              <a:rPr lang="vi-VN" b="0" i="0">
                <a:solidFill>
                  <a:srgbClr val="202124"/>
                </a:solidFill>
                <a:effectLst/>
                <a:latin typeface="Roboto" panose="02000000000000000000" pitchFamily="2" charset="0"/>
              </a:rPr>
              <a:t>-------</a:t>
            </a:r>
            <a:br>
              <a:rPr lang="vi-VN"/>
            </a:br>
            <a:r>
              <a:rPr lang="vi-VN" b="0" i="0">
                <a:solidFill>
                  <a:srgbClr val="202124"/>
                </a:solidFill>
                <a:effectLst/>
                <a:latin typeface="Roboto" panose="02000000000000000000" pitchFamily="2" charset="0"/>
              </a:rPr>
              <a:t>VPC (Virtual Private Cloud) trong Apache CloudStack là một tính năng quan trọng cho phép Tích hợp máy ảo và mạng, phân chia mạng, Quản lý IP riêng trong môi trường đám mây. </a:t>
            </a:r>
            <a:br>
              <a:rPr lang="vi-VN"/>
            </a:br>
            <a:br>
              <a:rPr lang="vi-VN"/>
            </a:br>
            <a:r>
              <a:rPr lang="vi-VN" b="0" i="0">
                <a:solidFill>
                  <a:srgbClr val="202124"/>
                </a:solidFill>
                <a:effectLst/>
                <a:latin typeface="Roboto" panose="02000000000000000000" pitchFamily="2" charset="0"/>
              </a:rPr>
              <a:t>2. việc thêm 1 tier sau khi thêm VPC thành công cung cấp khả năng quản lý mạng linh hoạt và tùy chỉnh trong môi trường VPC của Apache CloudStack.</a:t>
            </a:r>
            <a:br>
              <a:rPr lang="vi-VN"/>
            </a:br>
            <a:br>
              <a:rPr lang="vi-VN"/>
            </a:br>
            <a:r>
              <a:rPr lang="vi-VN" b="0" i="0">
                <a:solidFill>
                  <a:srgbClr val="202124"/>
                </a:solidFill>
                <a:effectLst/>
                <a:latin typeface="Roboto" panose="02000000000000000000" pitchFamily="2" charset="0"/>
              </a:rPr>
              <a:t>3. ACLs (Access Control Lists</a:t>
            </a:r>
            <a:br>
              <a:rPr lang="vi-VN"/>
            </a:br>
            <a:br>
              <a:rPr lang="vi-VN"/>
            </a:br>
            <a:r>
              <a:rPr lang="vi-VN" b="0" i="0">
                <a:solidFill>
                  <a:srgbClr val="202124"/>
                </a:solidFill>
                <a:effectLst/>
                <a:latin typeface="Roboto" panose="02000000000000000000" pitchFamily="2" charset="0"/>
              </a:rPr>
              <a:t>Nếu "default_allow" được đặt thành true, điều này có nghĩa là tất cả các giao tiếp trong tier đều được cho phép mặc định, và bạn cần chỉ định các quy tắc ACLs để hạn chế truy cập hoặc khắc phục điều này.</a:t>
            </a:r>
            <a:endParaRPr lang="en-US"/>
          </a:p>
        </p:txBody>
      </p:sp>
    </p:spTree>
    <p:extLst>
      <p:ext uri="{BB962C8B-B14F-4D97-AF65-F5344CB8AC3E}">
        <p14:creationId xmlns:p14="http://schemas.microsoft.com/office/powerpoint/2010/main" val="2264498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gec1aa14198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7" name="Google Shape;1517;gec1aa14198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ec1aa1419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ec1aa1419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202124"/>
                </a:solidFill>
                <a:effectLst/>
                <a:latin typeface="Roboto" panose="02000000000000000000" pitchFamily="2" charset="0"/>
              </a:rPr>
              <a:t>Mục tiêu chính của đồ án này là tìm hiểu về kiến thức cơ bản về Cloud Computing và áp dụng nó vào xây dựng một hệ thống trên Apache CloudStack. Các nội dung chính của đồ án bao gồm:</a:t>
            </a:r>
            <a:br>
              <a:rPr lang="vi-VN"/>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c2e7e104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c2e7e104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202124"/>
                </a:solidFill>
                <a:effectLst/>
                <a:latin typeface="Roboto" panose="02000000000000000000" pitchFamily="2" charset="0"/>
              </a:rPr>
              <a:t>Khái niệm và lợi ích của Cloud Computing: Chúng tôi sẽ trình bày về các khái niệm cơ bản của Cloud Computing, bao gồm các lợi ích và nhược điểm</a:t>
            </a:r>
            <a:br>
              <a:rPr lang="vi-VN"/>
            </a:br>
            <a:br>
              <a:rPr lang="vi-VN"/>
            </a:br>
            <a:r>
              <a:rPr lang="vi-VN" b="0" i="0">
                <a:solidFill>
                  <a:srgbClr val="202124"/>
                </a:solidFill>
                <a:effectLst/>
                <a:latin typeface="Roboto" panose="02000000000000000000" pitchFamily="2" charset="0"/>
              </a:rPr>
              <a:t>Giới thiệu về Apache CloudStack: Chúng tôi sẽ tìm hiểu về kiến trúc và các thành phần chính của Apache CloudStack, đánh giá hiệu quả khi sử dụng và ứng dụng trong thực tế.</a:t>
            </a:r>
            <a:br>
              <a:rPr lang="vi-VN"/>
            </a:br>
            <a:br>
              <a:rPr lang="vi-VN"/>
            </a:br>
            <a:r>
              <a:rPr lang="vi-VN" b="0" i="0">
                <a:solidFill>
                  <a:srgbClr val="202124"/>
                </a:solidFill>
                <a:effectLst/>
                <a:latin typeface="Roboto" panose="02000000000000000000" pitchFamily="2" charset="0"/>
              </a:rPr>
              <a:t>Triển khai hệ thống trên Apache CloudStack: Em sẽ thực hiện triển khai các máy ảo, mạng trong hệ thống trên môi trường ảo hoá.</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ec1aa14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ec1aa14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202124"/>
                </a:solidFill>
                <a:effectLst/>
                <a:latin typeface="Roboto" panose="02000000000000000000" pitchFamily="2" charset="0"/>
              </a:rPr>
              <a:t>Cloud Computing là một khái niệm ngày càng phổ biến trong ngành công nghệ thông tin. Cho phép truy cập và sử dụng tài nguyên tính toán (như máy chủ, lưu trữ, mạng) qua internet mà không cần phải đầu tư vào việc xây dựng và duy trì cơ sở hạ tầng vật lý.</a:t>
            </a:r>
            <a:br>
              <a:rPr lang="vi-VN"/>
            </a:br>
            <a:r>
              <a:rPr lang="vi-VN" b="0" i="0">
                <a:solidFill>
                  <a:srgbClr val="202124"/>
                </a:solidFill>
                <a:effectLst/>
                <a:latin typeface="Roboto" panose="02000000000000000000" pitchFamily="2" charset="0"/>
              </a:rPr>
              <a:t>Người dùng có thể truy cập tài nguyên máy tính từ xa theo yêu cầu và trả tiền dựa trên số lượng tài nguyên sử dụng. Mô hình này giúp người dùng không cần quản lý trực tiếp tài nguyên máy tính và hạ tầng, mà có thể thuê dịch vụ đám mây từ nhà cung cấp. Dịch vụ đám mây được xem là giải pháp tối ưu cho doanh nghiệp trong quản lý, lưu trữ và sử dụng tài nguyên máy tính hiệu quả và bảo mật.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ec1aa14198_1_38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ec1aa14198_1_38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202124"/>
                </a:solidFill>
                <a:effectLst/>
                <a:latin typeface="Roboto" panose="02000000000000000000" pitchFamily="2" charset="0"/>
              </a:rPr>
              <a:t>Điện toán đám mây có thể được sử dụng bởi nhiều đối tượng khác nhau, bao gồm:</a:t>
            </a:r>
            <a:br>
              <a:rPr lang="vi-VN"/>
            </a:br>
            <a:r>
              <a:rPr lang="vi-VN" b="0" i="0">
                <a:solidFill>
                  <a:srgbClr val="202124"/>
                </a:solidFill>
                <a:effectLst/>
                <a:latin typeface="Roboto" panose="02000000000000000000" pitchFamily="2" charset="0"/>
              </a:rPr>
              <a:t>- Cá nhân: Sử dụng để lưu trữ và chia sẻ dữ liệu cá nhân, sao lưu dữ liệu, truy cập vào các tài nguyên máy tính từ xa và sử dụng các ứng dụng đám mây.</a:t>
            </a:r>
            <a:br>
              <a:rPr lang="vi-VN"/>
            </a:br>
            <a:r>
              <a:rPr lang="vi-VN" b="0" i="0">
                <a:solidFill>
                  <a:srgbClr val="202124"/>
                </a:solidFill>
                <a:effectLst/>
                <a:latin typeface="Roboto" panose="02000000000000000000" pitchFamily="2" charset="0"/>
              </a:rPr>
              <a:t>- Doanh nghiệp: Các doanh nghiệp có thể thuê các dịch vụ đám mây để giảm chi phí đầu tư và bảo trì hạ tầng máy tính.</a:t>
            </a:r>
            <a:br>
              <a:rPr lang="vi-VN"/>
            </a:br>
            <a:r>
              <a:rPr lang="vi-VN" b="0" i="0">
                <a:solidFill>
                  <a:srgbClr val="202124"/>
                </a:solidFill>
                <a:effectLst/>
                <a:latin typeface="Roboto" panose="02000000000000000000" pitchFamily="2" charset="0"/>
              </a:rPr>
              <a:t>- Nhà cung cấp dịch vụ đám mây: Họ cung cấp các dịch vụ đám mây cho các khách hàng, bao gồm lưu trữ đám mây, máy chủ ảo, phần mềm đám mây và các dịch vụ mạng.</a:t>
            </a:r>
            <a:br>
              <a:rPr lang="vi-VN"/>
            </a:br>
            <a:r>
              <a:rPr lang="vi-VN" b="0" i="0">
                <a:solidFill>
                  <a:srgbClr val="202124"/>
                </a:solidFill>
                <a:effectLst/>
                <a:latin typeface="Roboto" panose="02000000000000000000" pitchFamily="2" charset="0"/>
              </a:rPr>
              <a:t>- Các nhà phát triển: Họ sử dụng để phát triển và triển khai ứng dụng trên đám mây.</a:t>
            </a:r>
            <a:br>
              <a:rPr lang="vi-VN"/>
            </a:br>
            <a:r>
              <a:rPr lang="vi-VN" b="0" i="0">
                <a:solidFill>
                  <a:srgbClr val="202124"/>
                </a:solidFill>
                <a:effectLst/>
                <a:latin typeface="Roboto" panose="02000000000000000000" pitchFamily="2" charset="0"/>
              </a:rPr>
              <a:t>- Các nhà quản trị hệ thống: Họ sử dụng để quản lý và bảo trì các hệ thống máy tính.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ec1aa1419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ec1aa1419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202124"/>
                </a:solidFill>
                <a:effectLst/>
                <a:latin typeface="Roboto" panose="02000000000000000000" pitchFamily="2" charset="0"/>
              </a:rPr>
              <a:t>Ưu điểm của điện toán đám mây:</a:t>
            </a:r>
            <a:br>
              <a:rPr lang="vi-VN"/>
            </a:br>
            <a:r>
              <a:rPr lang="vi-VN" b="0" i="0">
                <a:solidFill>
                  <a:srgbClr val="202124"/>
                </a:solidFill>
                <a:effectLst/>
                <a:latin typeface="Roboto" panose="02000000000000000000" pitchFamily="2" charset="0"/>
              </a:rPr>
              <a:t>- Tiết kiệm chi phí: Giảm chi phí vốn đầu tư cho việc mua phần cứng và phần mềm, cài đặt và vận hành trung tâm dữ liệu, bảo trì hạ tầng máy tính vì người dùng chỉ cần trả tiền cho các tài nguyên và dịch vụ mà họ sử dụng.</a:t>
            </a:r>
            <a:br>
              <a:rPr lang="vi-VN"/>
            </a:br>
            <a:r>
              <a:rPr lang="vi-VN" b="0" i="0">
                <a:solidFill>
                  <a:srgbClr val="202124"/>
                </a:solidFill>
                <a:effectLst/>
                <a:latin typeface="Roboto" panose="02000000000000000000" pitchFamily="2" charset="0"/>
              </a:rPr>
              <a:t>- Tính linh hoạt: Các nguồn lực đám mây có thể được mở rộng hoặc thu hẹp tùy theo nhu cầu của người sử dụng.</a:t>
            </a:r>
            <a:br>
              <a:rPr lang="vi-VN"/>
            </a:br>
            <a:r>
              <a:rPr lang="vi-VN" b="0" i="0">
                <a:solidFill>
                  <a:srgbClr val="202124"/>
                </a:solidFill>
                <a:effectLst/>
                <a:latin typeface="Roboto" panose="02000000000000000000" pitchFamily="2" charset="0"/>
              </a:rPr>
              <a:t>- Tiện lợi và truy cập phạm vi toàn cầu: Có thể được truy cập từ bất kỳ đâu và bất kỳ thiết bị nào, vì vậy người dùng có thể làm việc từ xa hoặc truy cập dữ liệu một cách dễ dàng và linh hoạt.</a:t>
            </a:r>
            <a:br>
              <a:rPr lang="vi-VN"/>
            </a:br>
            <a:r>
              <a:rPr lang="vi-VN" b="0" i="0">
                <a:solidFill>
                  <a:srgbClr val="202124"/>
                </a:solidFill>
                <a:effectLst/>
                <a:latin typeface="Roboto" panose="02000000000000000000" pitchFamily="2" charset="0"/>
              </a:rPr>
              <a:t>- Độ tin cậy cao: Các đám mây thường có hệ thống sao lưu và phục hồi dữ liệu, giúp việc kinh doanh dễ dàng hơn và ít tốn chi phí hơn.</a:t>
            </a:r>
            <a:br>
              <a:rPr lang="vi-VN"/>
            </a:br>
            <a:r>
              <a:rPr lang="vi-VN" b="0" i="0">
                <a:solidFill>
                  <a:srgbClr val="202124"/>
                </a:solidFill>
                <a:effectLst/>
                <a:latin typeface="Roboto" panose="02000000000000000000" pitchFamily="2" charset="0"/>
              </a:rPr>
              <a:t>- Bảo mật thông tin: Thường có các biện pháp bảo mật cao bao gồm cung cấp các chính sách bảo mật người dùng, kiểm soát truy cập, mã hóa dữ liệu và đảm bảo tính toàn vẹn của dữ liệu.</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ea261609c0_1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ea261609c0_1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202124"/>
                </a:solidFill>
                <a:effectLst/>
                <a:latin typeface="Roboto" panose="02000000000000000000" pitchFamily="2" charset="0"/>
              </a:rPr>
              <a:t>Nhược điểm của điện toán đám mây</a:t>
            </a:r>
            <a:br>
              <a:rPr lang="vi-VN"/>
            </a:br>
            <a:r>
              <a:rPr lang="vi-VN" b="0" i="0">
                <a:solidFill>
                  <a:srgbClr val="202124"/>
                </a:solidFill>
                <a:effectLst/>
                <a:latin typeface="Roboto" panose="02000000000000000000" pitchFamily="2" charset="0"/>
              </a:rPr>
              <a:t>- Phụ thuộc vào kết nối Internet: Việc sử dụng đám mây phụ thuộc hoàn toàn vào kết nối internet, nếu đường truyền kết nối internet chậm hoặc không ổn định thì sẽ gây ảnh hưởng đến truy cập và sử dụng các dịch vụ đám mây.</a:t>
            </a:r>
            <a:br>
              <a:rPr lang="vi-VN"/>
            </a:br>
            <a:r>
              <a:rPr lang="vi-VN" b="0" i="0">
                <a:solidFill>
                  <a:srgbClr val="202124"/>
                </a:solidFill>
                <a:effectLst/>
                <a:latin typeface="Roboto" panose="02000000000000000000" pitchFamily="2" charset="0"/>
              </a:rPr>
              <a:t>- Hạn chế về quyền kiểm soát: Người dùng sử dụng các dịch vụ đám mây thường không có quyền kiểm soát hoàn toàn trên các tài nguyên máy tính của họ, do đó phải phụ thuộc vào nhà cung cấp dịch vụ đám mây để quản lý và bảo mật các tài nguyên trên.</a:t>
            </a:r>
            <a:br>
              <a:rPr lang="vi-VN"/>
            </a:br>
            <a:r>
              <a:rPr lang="vi-VN" b="0" i="0">
                <a:solidFill>
                  <a:srgbClr val="202124"/>
                </a:solidFill>
                <a:effectLst/>
                <a:latin typeface="Roboto" panose="02000000000000000000" pitchFamily="2" charset="0"/>
              </a:rPr>
              <a:t>- Vấn đề liên quan đến tuân thủ quy đ ịnh pháp luật: Việc lưu trữ và xử lý dữ liệu trên đám mây có thể gặp phải các vấn đề liên quan đến tuân thủ quy định pháp luật, như vấn đề bảo mật thông tin và quyền riêng tư.</a:t>
            </a:r>
            <a:br>
              <a:rPr lang="vi-VN"/>
            </a:br>
            <a:r>
              <a:rPr lang="vi-VN" b="0" i="0">
                <a:solidFill>
                  <a:srgbClr val="202124"/>
                </a:solidFill>
                <a:effectLst/>
                <a:latin typeface="Roboto" panose="02000000000000000000" pitchFamily="2" charset="0"/>
              </a:rPr>
              <a:t>- Quản lý tài nguyên máy tính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ec1aa14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ec1aa14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202124"/>
                </a:solidFill>
                <a:effectLst/>
                <a:latin typeface="Roboto" panose="02000000000000000000" pitchFamily="2" charset="0"/>
              </a:rPr>
              <a:t>Apache CloudStack là một nền tảng quản lý hạ tầng điện toán đám mây mã nguồn mở. Nó cung cấp các tính năng như tự động hóa triển khai, quản lý và giám sát các máy ảo, quản lý tài nguyên và mạng, và cung cấp giao diện dễ sử dụng cho người quản trị hệ thống. Nó hoạt động như một nền tảng đám mây tính toán hạ tầng dưới dạng dịch vụ (IaaS) và có tính khả dụng và khả năng mở rộng cao. </a:t>
            </a:r>
            <a:endParaRPr/>
          </a:p>
        </p:txBody>
      </p:sp>
    </p:spTree>
    <p:extLst>
      <p:ext uri="{BB962C8B-B14F-4D97-AF65-F5344CB8AC3E}">
        <p14:creationId xmlns:p14="http://schemas.microsoft.com/office/powerpoint/2010/main" val="2976164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0" y="2384744"/>
            <a:ext cx="9143999" cy="2758762"/>
          </a:xfrm>
          <a:prstGeom prst="rect">
            <a:avLst/>
          </a:prstGeom>
          <a:noFill/>
          <a:ln>
            <a:noFill/>
          </a:ln>
        </p:spPr>
      </p:pic>
      <p:sp>
        <p:nvSpPr>
          <p:cNvPr id="10" name="Google Shape;10;p2"/>
          <p:cNvSpPr/>
          <p:nvPr/>
        </p:nvSpPr>
        <p:spPr>
          <a:xfrm>
            <a:off x="-103625" y="3608150"/>
            <a:ext cx="9242597" cy="1563093"/>
          </a:xfrm>
          <a:custGeom>
            <a:avLst/>
            <a:gdLst/>
            <a:ahLst/>
            <a:cxnLst/>
            <a:rect l="l" t="t" r="r" b="b"/>
            <a:pathLst>
              <a:path w="145301" h="24755" extrusionOk="0">
                <a:moveTo>
                  <a:pt x="125170" y="0"/>
                </a:moveTo>
                <a:lnTo>
                  <a:pt x="124258" y="21"/>
                </a:lnTo>
                <a:lnTo>
                  <a:pt x="123346" y="64"/>
                </a:lnTo>
                <a:lnTo>
                  <a:pt x="122413" y="106"/>
                </a:lnTo>
                <a:lnTo>
                  <a:pt x="121458" y="191"/>
                </a:lnTo>
                <a:lnTo>
                  <a:pt x="120483" y="255"/>
                </a:lnTo>
                <a:lnTo>
                  <a:pt x="119486" y="361"/>
                </a:lnTo>
                <a:lnTo>
                  <a:pt x="118489" y="467"/>
                </a:lnTo>
                <a:lnTo>
                  <a:pt x="117471" y="615"/>
                </a:lnTo>
                <a:lnTo>
                  <a:pt x="116431" y="764"/>
                </a:lnTo>
                <a:lnTo>
                  <a:pt x="115371" y="912"/>
                </a:lnTo>
                <a:lnTo>
                  <a:pt x="114289" y="1103"/>
                </a:lnTo>
                <a:lnTo>
                  <a:pt x="113207" y="1294"/>
                </a:lnTo>
                <a:lnTo>
                  <a:pt x="112083" y="1506"/>
                </a:lnTo>
                <a:lnTo>
                  <a:pt x="110937" y="1740"/>
                </a:lnTo>
                <a:lnTo>
                  <a:pt x="109771" y="1994"/>
                </a:lnTo>
                <a:lnTo>
                  <a:pt x="108583" y="2270"/>
                </a:lnTo>
                <a:lnTo>
                  <a:pt x="107374" y="2567"/>
                </a:lnTo>
                <a:lnTo>
                  <a:pt x="104892" y="3203"/>
                </a:lnTo>
                <a:lnTo>
                  <a:pt x="102283" y="3903"/>
                </a:lnTo>
                <a:lnTo>
                  <a:pt x="99589" y="4709"/>
                </a:lnTo>
                <a:lnTo>
                  <a:pt x="96768" y="5579"/>
                </a:lnTo>
                <a:lnTo>
                  <a:pt x="93841" y="6533"/>
                </a:lnTo>
                <a:lnTo>
                  <a:pt x="90765" y="7573"/>
                </a:lnTo>
                <a:lnTo>
                  <a:pt x="87583" y="8697"/>
                </a:lnTo>
                <a:lnTo>
                  <a:pt x="84274" y="9906"/>
                </a:lnTo>
                <a:lnTo>
                  <a:pt x="80817" y="11221"/>
                </a:lnTo>
                <a:lnTo>
                  <a:pt x="77211" y="12621"/>
                </a:lnTo>
                <a:lnTo>
                  <a:pt x="73457" y="14106"/>
                </a:lnTo>
                <a:lnTo>
                  <a:pt x="72460" y="14509"/>
                </a:lnTo>
                <a:lnTo>
                  <a:pt x="71484" y="14870"/>
                </a:lnTo>
                <a:lnTo>
                  <a:pt x="69532" y="15570"/>
                </a:lnTo>
                <a:lnTo>
                  <a:pt x="67602" y="16227"/>
                </a:lnTo>
                <a:lnTo>
                  <a:pt x="65693" y="16800"/>
                </a:lnTo>
                <a:lnTo>
                  <a:pt x="63805" y="17330"/>
                </a:lnTo>
                <a:lnTo>
                  <a:pt x="61939" y="17818"/>
                </a:lnTo>
                <a:lnTo>
                  <a:pt x="60072" y="18242"/>
                </a:lnTo>
                <a:lnTo>
                  <a:pt x="58248" y="18603"/>
                </a:lnTo>
                <a:lnTo>
                  <a:pt x="56445" y="18921"/>
                </a:lnTo>
                <a:lnTo>
                  <a:pt x="54663" y="19197"/>
                </a:lnTo>
                <a:lnTo>
                  <a:pt x="52881" y="19430"/>
                </a:lnTo>
                <a:lnTo>
                  <a:pt x="51142" y="19600"/>
                </a:lnTo>
                <a:lnTo>
                  <a:pt x="49424" y="19748"/>
                </a:lnTo>
                <a:lnTo>
                  <a:pt x="47727" y="19833"/>
                </a:lnTo>
                <a:lnTo>
                  <a:pt x="46051" y="19897"/>
                </a:lnTo>
                <a:lnTo>
                  <a:pt x="44418" y="19918"/>
                </a:lnTo>
                <a:lnTo>
                  <a:pt x="42785" y="19897"/>
                </a:lnTo>
                <a:lnTo>
                  <a:pt x="41194" y="19833"/>
                </a:lnTo>
                <a:lnTo>
                  <a:pt x="39624" y="19727"/>
                </a:lnTo>
                <a:lnTo>
                  <a:pt x="38076" y="19621"/>
                </a:lnTo>
                <a:lnTo>
                  <a:pt x="36548" y="19451"/>
                </a:lnTo>
                <a:lnTo>
                  <a:pt x="35042" y="19260"/>
                </a:lnTo>
                <a:lnTo>
                  <a:pt x="33579" y="19048"/>
                </a:lnTo>
                <a:lnTo>
                  <a:pt x="32136" y="18815"/>
                </a:lnTo>
                <a:lnTo>
                  <a:pt x="30736" y="18539"/>
                </a:lnTo>
                <a:lnTo>
                  <a:pt x="29336" y="18263"/>
                </a:lnTo>
                <a:lnTo>
                  <a:pt x="27979" y="17945"/>
                </a:lnTo>
                <a:lnTo>
                  <a:pt x="26664" y="17627"/>
                </a:lnTo>
                <a:lnTo>
                  <a:pt x="25370" y="17266"/>
                </a:lnTo>
                <a:lnTo>
                  <a:pt x="24097" y="16906"/>
                </a:lnTo>
                <a:lnTo>
                  <a:pt x="22846" y="16524"/>
                </a:lnTo>
                <a:lnTo>
                  <a:pt x="21637" y="16121"/>
                </a:lnTo>
                <a:lnTo>
                  <a:pt x="20470" y="15718"/>
                </a:lnTo>
                <a:lnTo>
                  <a:pt x="19325" y="15294"/>
                </a:lnTo>
                <a:lnTo>
                  <a:pt x="18200" y="14870"/>
                </a:lnTo>
                <a:lnTo>
                  <a:pt x="17119" y="14424"/>
                </a:lnTo>
                <a:lnTo>
                  <a:pt x="16079" y="13979"/>
                </a:lnTo>
                <a:lnTo>
                  <a:pt x="15061" y="13533"/>
                </a:lnTo>
                <a:lnTo>
                  <a:pt x="14085" y="13088"/>
                </a:lnTo>
                <a:lnTo>
                  <a:pt x="13131" y="12642"/>
                </a:lnTo>
                <a:lnTo>
                  <a:pt x="12219" y="12176"/>
                </a:lnTo>
                <a:lnTo>
                  <a:pt x="11328" y="11730"/>
                </a:lnTo>
                <a:lnTo>
                  <a:pt x="10479" y="11285"/>
                </a:lnTo>
                <a:lnTo>
                  <a:pt x="9673" y="10839"/>
                </a:lnTo>
                <a:lnTo>
                  <a:pt x="8167" y="9991"/>
                </a:lnTo>
                <a:lnTo>
                  <a:pt x="6788" y="9164"/>
                </a:lnTo>
                <a:lnTo>
                  <a:pt x="5579" y="8379"/>
                </a:lnTo>
                <a:lnTo>
                  <a:pt x="4498" y="7679"/>
                </a:lnTo>
                <a:lnTo>
                  <a:pt x="3586" y="7021"/>
                </a:lnTo>
                <a:lnTo>
                  <a:pt x="2843" y="6491"/>
                </a:lnTo>
                <a:lnTo>
                  <a:pt x="2249" y="6024"/>
                </a:lnTo>
                <a:lnTo>
                  <a:pt x="1825" y="5706"/>
                </a:lnTo>
                <a:lnTo>
                  <a:pt x="1464" y="5409"/>
                </a:lnTo>
                <a:lnTo>
                  <a:pt x="1" y="24754"/>
                </a:lnTo>
                <a:lnTo>
                  <a:pt x="145300" y="24754"/>
                </a:lnTo>
                <a:lnTo>
                  <a:pt x="145300" y="3691"/>
                </a:lnTo>
                <a:lnTo>
                  <a:pt x="143752" y="3139"/>
                </a:lnTo>
                <a:lnTo>
                  <a:pt x="142225" y="2630"/>
                </a:lnTo>
                <a:lnTo>
                  <a:pt x="140676" y="2164"/>
                </a:lnTo>
                <a:lnTo>
                  <a:pt x="139149" y="1740"/>
                </a:lnTo>
                <a:lnTo>
                  <a:pt x="137600" y="1337"/>
                </a:lnTo>
                <a:lnTo>
                  <a:pt x="136031" y="997"/>
                </a:lnTo>
                <a:lnTo>
                  <a:pt x="135246" y="849"/>
                </a:lnTo>
                <a:lnTo>
                  <a:pt x="134461" y="700"/>
                </a:lnTo>
                <a:lnTo>
                  <a:pt x="133655" y="573"/>
                </a:lnTo>
                <a:lnTo>
                  <a:pt x="132849" y="467"/>
                </a:lnTo>
                <a:lnTo>
                  <a:pt x="132022" y="361"/>
                </a:lnTo>
                <a:lnTo>
                  <a:pt x="131216" y="276"/>
                </a:lnTo>
                <a:lnTo>
                  <a:pt x="130388" y="191"/>
                </a:lnTo>
                <a:lnTo>
                  <a:pt x="129540" y="127"/>
                </a:lnTo>
                <a:lnTo>
                  <a:pt x="128692" y="64"/>
                </a:lnTo>
                <a:lnTo>
                  <a:pt x="127822" y="43"/>
                </a:lnTo>
                <a:lnTo>
                  <a:pt x="126952" y="21"/>
                </a:lnTo>
                <a:lnTo>
                  <a:pt x="126061" y="0"/>
                </a:lnTo>
                <a:close/>
              </a:path>
            </a:pathLst>
          </a:custGeom>
          <a:solidFill>
            <a:schemeClr val="accent1"/>
          </a:solidFill>
          <a:ln>
            <a:noFill/>
          </a:ln>
          <a:effectLst>
            <a:outerShdw blurRad="142875" dist="47625" dir="1566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7275" y="-133776"/>
            <a:ext cx="9174609" cy="2294387"/>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476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010399" y="-285400"/>
            <a:ext cx="4128492" cy="1601110"/>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10477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711150" y="1449463"/>
            <a:ext cx="4668900" cy="16011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Clr>
                <a:srgbClr val="191919"/>
              </a:buClr>
              <a:buSzPts val="5200"/>
              <a:buNone/>
              <a:defRPr sz="9600" b="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835350" y="3196788"/>
            <a:ext cx="4424100" cy="475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p:nvPr/>
        </p:nvSpPr>
        <p:spPr>
          <a:xfrm>
            <a:off x="5691573" y="-187211"/>
            <a:ext cx="3452489" cy="1285598"/>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5350" y="688400"/>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96175" y="1588875"/>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4271850" y="212839"/>
            <a:ext cx="600300" cy="143100"/>
            <a:chOff x="2985700" y="316300"/>
            <a:chExt cx="600300" cy="143100"/>
          </a:xfrm>
        </p:grpSpPr>
        <p:sp>
          <p:nvSpPr>
            <p:cNvPr id="19" name="Google Shape;19;p2"/>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rot="10800000">
            <a:off x="7654500" y="673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 name="Google Shape;23;p2"/>
          <p:cNvSpPr/>
          <p:nvPr/>
        </p:nvSpPr>
        <p:spPr>
          <a:xfrm rot="5400000">
            <a:off x="-320575" y="281162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4">
    <p:spTree>
      <p:nvGrpSpPr>
        <p:cNvPr id="1" name="Shape 217"/>
        <p:cNvGrpSpPr/>
        <p:nvPr/>
      </p:nvGrpSpPr>
      <p:grpSpPr>
        <a:xfrm>
          <a:off x="0" y="0"/>
          <a:ext cx="0" cy="0"/>
          <a:chOff x="0" y="0"/>
          <a:chExt cx="0" cy="0"/>
        </a:xfrm>
      </p:grpSpPr>
      <p:pic>
        <p:nvPicPr>
          <p:cNvPr id="218" name="Google Shape;218;p16"/>
          <p:cNvPicPr preferRelativeResize="0"/>
          <p:nvPr/>
        </p:nvPicPr>
        <p:blipFill rotWithShape="1">
          <a:blip r:embed="rId2">
            <a:alphaModFix amt="40000"/>
          </a:blip>
          <a:srcRect b="41752"/>
          <a:stretch/>
        </p:blipFill>
        <p:spPr>
          <a:xfrm>
            <a:off x="150" y="3536550"/>
            <a:ext cx="9143699" cy="1606950"/>
          </a:xfrm>
          <a:prstGeom prst="rect">
            <a:avLst/>
          </a:prstGeom>
          <a:noFill/>
          <a:ln>
            <a:noFill/>
          </a:ln>
        </p:spPr>
      </p:pic>
      <p:sp>
        <p:nvSpPr>
          <p:cNvPr id="219" name="Google Shape;219;p16"/>
          <p:cNvSpPr/>
          <p:nvPr/>
        </p:nvSpPr>
        <p:spPr>
          <a:xfrm rot="-5400000">
            <a:off x="-999275" y="738716"/>
            <a:ext cx="2502624" cy="97058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76200" dir="34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2" name="Google Shape;222;p16"/>
          <p:cNvSpPr/>
          <p:nvPr/>
        </p:nvSpPr>
        <p:spPr>
          <a:xfrm rot="-5400000">
            <a:off x="-830511" y="626293"/>
            <a:ext cx="2092885" cy="77933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66675" dir="34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rot="10800000" flipH="1">
            <a:off x="6714385" y="4643550"/>
            <a:ext cx="2502624" cy="97058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76200" dir="122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rot="10800000" flipH="1">
            <a:off x="7127305" y="4775284"/>
            <a:ext cx="2092885" cy="77933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66675" dir="122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16"/>
          <p:cNvGrpSpPr/>
          <p:nvPr/>
        </p:nvGrpSpPr>
        <p:grpSpPr>
          <a:xfrm rot="-5400000">
            <a:off x="8655000" y="4104377"/>
            <a:ext cx="600300" cy="143100"/>
            <a:chOff x="2985700" y="316300"/>
            <a:chExt cx="600300" cy="143100"/>
          </a:xfrm>
        </p:grpSpPr>
        <p:sp>
          <p:nvSpPr>
            <p:cNvPr id="226" name="Google Shape;226;p16"/>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6"/>
          <p:cNvSpPr/>
          <p:nvPr/>
        </p:nvSpPr>
        <p:spPr>
          <a:xfrm rot="10800000">
            <a:off x="7715700" y="15557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0" name="Google Shape;230;p16"/>
          <p:cNvSpPr/>
          <p:nvPr/>
        </p:nvSpPr>
        <p:spPr>
          <a:xfrm>
            <a:off x="8550900" y="445025"/>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a:off x="991150" y="122575"/>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rot="5400000">
            <a:off x="-443450" y="42311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01"/>
        <p:cNvGrpSpPr/>
        <p:nvPr/>
      </p:nvGrpSpPr>
      <p:grpSpPr>
        <a:xfrm>
          <a:off x="0" y="0"/>
          <a:ext cx="0" cy="0"/>
          <a:chOff x="0" y="0"/>
          <a:chExt cx="0" cy="0"/>
        </a:xfrm>
      </p:grpSpPr>
      <p:sp>
        <p:nvSpPr>
          <p:cNvPr id="302" name="Google Shape;302;p21"/>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3" name="Google Shape;303;p21"/>
          <p:cNvPicPr preferRelativeResize="0"/>
          <p:nvPr/>
        </p:nvPicPr>
        <p:blipFill rotWithShape="1">
          <a:blip r:embed="rId2">
            <a:alphaModFix amt="40000"/>
          </a:blip>
          <a:srcRect l="38738" t="13798" r="4543" b="33333"/>
          <a:stretch/>
        </p:blipFill>
        <p:spPr>
          <a:xfrm rot="-5400000" flipH="1">
            <a:off x="5839201" y="1862349"/>
            <a:ext cx="5186374" cy="1458475"/>
          </a:xfrm>
          <a:prstGeom prst="rect">
            <a:avLst/>
          </a:prstGeom>
          <a:noFill/>
          <a:ln>
            <a:noFill/>
          </a:ln>
        </p:spPr>
      </p:pic>
      <p:pic>
        <p:nvPicPr>
          <p:cNvPr id="304" name="Google Shape;304;p21"/>
          <p:cNvPicPr preferRelativeResize="0"/>
          <p:nvPr/>
        </p:nvPicPr>
        <p:blipFill rotWithShape="1">
          <a:blip r:embed="rId2">
            <a:alphaModFix amt="40000"/>
          </a:blip>
          <a:srcRect l="38738" t="13798" r="4543" b="33333"/>
          <a:stretch/>
        </p:blipFill>
        <p:spPr>
          <a:xfrm rot="5400000">
            <a:off x="-1863949" y="1863949"/>
            <a:ext cx="5186374" cy="1458475"/>
          </a:xfrm>
          <a:prstGeom prst="rect">
            <a:avLst/>
          </a:prstGeom>
          <a:noFill/>
          <a:ln>
            <a:noFill/>
          </a:ln>
        </p:spPr>
      </p:pic>
      <p:sp>
        <p:nvSpPr>
          <p:cNvPr id="305" name="Google Shape;305;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6" name="Google Shape;306;p21"/>
          <p:cNvSpPr txBox="1">
            <a:spLocks noGrp="1"/>
          </p:cNvSpPr>
          <p:nvPr>
            <p:ph type="title" idx="2"/>
          </p:nvPr>
        </p:nvSpPr>
        <p:spPr>
          <a:xfrm>
            <a:off x="1243280" y="1583009"/>
            <a:ext cx="2121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7" name="Google Shape;307;p21"/>
          <p:cNvSpPr txBox="1">
            <a:spLocks noGrp="1"/>
          </p:cNvSpPr>
          <p:nvPr>
            <p:ph type="subTitle" idx="1"/>
          </p:nvPr>
        </p:nvSpPr>
        <p:spPr>
          <a:xfrm>
            <a:off x="1386380" y="1930694"/>
            <a:ext cx="1978200" cy="54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08" name="Google Shape;308;p21"/>
          <p:cNvSpPr txBox="1">
            <a:spLocks noGrp="1"/>
          </p:cNvSpPr>
          <p:nvPr>
            <p:ph type="title" idx="3"/>
          </p:nvPr>
        </p:nvSpPr>
        <p:spPr>
          <a:xfrm>
            <a:off x="5779420" y="1583009"/>
            <a:ext cx="21213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9" name="Google Shape;309;p21"/>
          <p:cNvSpPr txBox="1">
            <a:spLocks noGrp="1"/>
          </p:cNvSpPr>
          <p:nvPr>
            <p:ph type="subTitle" idx="4"/>
          </p:nvPr>
        </p:nvSpPr>
        <p:spPr>
          <a:xfrm>
            <a:off x="5779420" y="1930694"/>
            <a:ext cx="19782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rgbClr val="242424"/>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10" name="Google Shape;310;p21"/>
          <p:cNvSpPr txBox="1">
            <a:spLocks noGrp="1"/>
          </p:cNvSpPr>
          <p:nvPr>
            <p:ph type="title" idx="5"/>
          </p:nvPr>
        </p:nvSpPr>
        <p:spPr>
          <a:xfrm>
            <a:off x="1243280" y="3026648"/>
            <a:ext cx="21213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1" name="Google Shape;311;p21"/>
          <p:cNvSpPr txBox="1">
            <a:spLocks noGrp="1"/>
          </p:cNvSpPr>
          <p:nvPr>
            <p:ph type="subTitle" idx="6"/>
          </p:nvPr>
        </p:nvSpPr>
        <p:spPr>
          <a:xfrm>
            <a:off x="1386380" y="3377172"/>
            <a:ext cx="1978200" cy="54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12" name="Google Shape;312;p21"/>
          <p:cNvSpPr txBox="1">
            <a:spLocks noGrp="1"/>
          </p:cNvSpPr>
          <p:nvPr>
            <p:ph type="title" idx="7"/>
          </p:nvPr>
        </p:nvSpPr>
        <p:spPr>
          <a:xfrm>
            <a:off x="5779420" y="3026648"/>
            <a:ext cx="2117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13" name="Google Shape;313;p21"/>
          <p:cNvSpPr txBox="1">
            <a:spLocks noGrp="1"/>
          </p:cNvSpPr>
          <p:nvPr>
            <p:ph type="subTitle" idx="8"/>
          </p:nvPr>
        </p:nvSpPr>
        <p:spPr>
          <a:xfrm>
            <a:off x="5779420" y="3377172"/>
            <a:ext cx="1978200" cy="5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314" name="Google Shape;314;p21"/>
          <p:cNvGrpSpPr/>
          <p:nvPr/>
        </p:nvGrpSpPr>
        <p:grpSpPr>
          <a:xfrm>
            <a:off x="7275024" y="3797712"/>
            <a:ext cx="3312528" cy="1553714"/>
            <a:chOff x="6132024" y="3797712"/>
            <a:chExt cx="3312528" cy="1553714"/>
          </a:xfrm>
        </p:grpSpPr>
        <p:sp>
          <p:nvSpPr>
            <p:cNvPr id="315" name="Google Shape;315;p21"/>
            <p:cNvSpPr/>
            <p:nvPr/>
          </p:nvSpPr>
          <p:spPr>
            <a:xfrm rot="10800000" flipH="1">
              <a:off x="6132024" y="3797712"/>
              <a:ext cx="3312528" cy="1553714"/>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1"/>
            <p:cNvSpPr/>
            <p:nvPr/>
          </p:nvSpPr>
          <p:spPr>
            <a:xfrm rot="10800000" flipH="1">
              <a:off x="6379675" y="3931046"/>
              <a:ext cx="2926562" cy="1372706"/>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21"/>
          <p:cNvGrpSpPr/>
          <p:nvPr/>
        </p:nvGrpSpPr>
        <p:grpSpPr>
          <a:xfrm flipH="1">
            <a:off x="-1573701" y="3863412"/>
            <a:ext cx="3312528" cy="1553714"/>
            <a:chOff x="6132024" y="3797712"/>
            <a:chExt cx="3312528" cy="1553714"/>
          </a:xfrm>
        </p:grpSpPr>
        <p:sp>
          <p:nvSpPr>
            <p:cNvPr id="318" name="Google Shape;318;p21"/>
            <p:cNvSpPr/>
            <p:nvPr/>
          </p:nvSpPr>
          <p:spPr>
            <a:xfrm rot="10800000" flipH="1">
              <a:off x="6132024" y="3797712"/>
              <a:ext cx="3312528" cy="1553714"/>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208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1"/>
            <p:cNvSpPr/>
            <p:nvPr/>
          </p:nvSpPr>
          <p:spPr>
            <a:xfrm rot="10800000" flipH="1">
              <a:off x="6379675" y="3931046"/>
              <a:ext cx="2926562" cy="1372706"/>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208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1"/>
          <p:cNvGrpSpPr/>
          <p:nvPr/>
        </p:nvGrpSpPr>
        <p:grpSpPr>
          <a:xfrm rot="-5400000">
            <a:off x="8514575" y="4584189"/>
            <a:ext cx="600300" cy="143100"/>
            <a:chOff x="2985700" y="316300"/>
            <a:chExt cx="600300" cy="143100"/>
          </a:xfrm>
        </p:grpSpPr>
        <p:sp>
          <p:nvSpPr>
            <p:cNvPr id="321" name="Google Shape;321;p21"/>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1"/>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1"/>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21"/>
          <p:cNvSpPr/>
          <p:nvPr/>
        </p:nvSpPr>
        <p:spPr>
          <a:xfrm rot="5400000" flipH="1">
            <a:off x="-275012" y="7266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5" name="Google Shape;325;p21"/>
          <p:cNvSpPr/>
          <p:nvPr/>
        </p:nvSpPr>
        <p:spPr>
          <a:xfrm flipH="1">
            <a:off x="156838" y="1981475"/>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flipH="1">
            <a:off x="355538" y="1604850"/>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15">
    <p:spTree>
      <p:nvGrpSpPr>
        <p:cNvPr id="1" name="Shape 327"/>
        <p:cNvGrpSpPr/>
        <p:nvPr/>
      </p:nvGrpSpPr>
      <p:grpSpPr>
        <a:xfrm>
          <a:off x="0" y="0"/>
          <a:ext cx="0" cy="0"/>
          <a:chOff x="0" y="0"/>
          <a:chExt cx="0" cy="0"/>
        </a:xfrm>
      </p:grpSpPr>
      <p:grpSp>
        <p:nvGrpSpPr>
          <p:cNvPr id="328" name="Google Shape;328;p22"/>
          <p:cNvGrpSpPr/>
          <p:nvPr/>
        </p:nvGrpSpPr>
        <p:grpSpPr>
          <a:xfrm>
            <a:off x="7275024" y="3797712"/>
            <a:ext cx="3312528" cy="1553714"/>
            <a:chOff x="6132024" y="3797712"/>
            <a:chExt cx="3312528" cy="1553714"/>
          </a:xfrm>
        </p:grpSpPr>
        <p:sp>
          <p:nvSpPr>
            <p:cNvPr id="329" name="Google Shape;329;p22"/>
            <p:cNvSpPr/>
            <p:nvPr/>
          </p:nvSpPr>
          <p:spPr>
            <a:xfrm rot="10800000" flipH="1">
              <a:off x="6132024" y="3797712"/>
              <a:ext cx="3312528" cy="1553714"/>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rot="10800000" flipH="1">
              <a:off x="6379675" y="3931046"/>
              <a:ext cx="2926562" cy="1372706"/>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2"/>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32" name="Google Shape;332;p22"/>
          <p:cNvPicPr preferRelativeResize="0"/>
          <p:nvPr/>
        </p:nvPicPr>
        <p:blipFill rotWithShape="1">
          <a:blip r:embed="rId2">
            <a:alphaModFix amt="40000"/>
          </a:blip>
          <a:srcRect l="38738" t="13798" r="4543" b="33333"/>
          <a:stretch/>
        </p:blipFill>
        <p:spPr>
          <a:xfrm rot="5400000">
            <a:off x="-1863949" y="1863949"/>
            <a:ext cx="5186374" cy="1458475"/>
          </a:xfrm>
          <a:prstGeom prst="rect">
            <a:avLst/>
          </a:prstGeom>
          <a:noFill/>
          <a:ln>
            <a:noFill/>
          </a:ln>
        </p:spPr>
      </p:pic>
      <p:sp>
        <p:nvSpPr>
          <p:cNvPr id="333" name="Google Shape;33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34" name="Google Shape;334;p22"/>
          <p:cNvGrpSpPr/>
          <p:nvPr/>
        </p:nvGrpSpPr>
        <p:grpSpPr>
          <a:xfrm flipH="1">
            <a:off x="-1573701" y="3863412"/>
            <a:ext cx="3312528" cy="1553714"/>
            <a:chOff x="6132024" y="3797712"/>
            <a:chExt cx="3312528" cy="1553714"/>
          </a:xfrm>
        </p:grpSpPr>
        <p:sp>
          <p:nvSpPr>
            <p:cNvPr id="335" name="Google Shape;335;p22"/>
            <p:cNvSpPr/>
            <p:nvPr/>
          </p:nvSpPr>
          <p:spPr>
            <a:xfrm rot="10800000" flipH="1">
              <a:off x="6132024" y="3797712"/>
              <a:ext cx="3312528" cy="1553714"/>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208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rot="10800000" flipH="1">
              <a:off x="6379675" y="3931046"/>
              <a:ext cx="2926562" cy="1372706"/>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208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22"/>
          <p:cNvGrpSpPr/>
          <p:nvPr/>
        </p:nvGrpSpPr>
        <p:grpSpPr>
          <a:xfrm rot="-5400000">
            <a:off x="8514575" y="4584189"/>
            <a:ext cx="600300" cy="143100"/>
            <a:chOff x="2985700" y="316300"/>
            <a:chExt cx="600300" cy="143100"/>
          </a:xfrm>
        </p:grpSpPr>
        <p:sp>
          <p:nvSpPr>
            <p:cNvPr id="338" name="Google Shape;338;p22"/>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2"/>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22"/>
          <p:cNvSpPr/>
          <p:nvPr/>
        </p:nvSpPr>
        <p:spPr>
          <a:xfrm rot="5400000" flipH="1">
            <a:off x="-275012" y="7266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 name="Google Shape;342;p22"/>
          <p:cNvSpPr/>
          <p:nvPr/>
        </p:nvSpPr>
        <p:spPr>
          <a:xfrm flipH="1">
            <a:off x="156838" y="1981475"/>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2"/>
          <p:cNvSpPr/>
          <p:nvPr/>
        </p:nvSpPr>
        <p:spPr>
          <a:xfrm flipH="1">
            <a:off x="355538" y="1604850"/>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txBox="1">
            <a:spLocks noGrp="1"/>
          </p:cNvSpPr>
          <p:nvPr>
            <p:ph type="title" idx="2"/>
          </p:nvPr>
        </p:nvSpPr>
        <p:spPr>
          <a:xfrm>
            <a:off x="1101224" y="1682850"/>
            <a:ext cx="1986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5" name="Google Shape;345;p22"/>
          <p:cNvSpPr txBox="1">
            <a:spLocks noGrp="1"/>
          </p:cNvSpPr>
          <p:nvPr>
            <p:ph type="subTitle" idx="1"/>
          </p:nvPr>
        </p:nvSpPr>
        <p:spPr>
          <a:xfrm>
            <a:off x="1101224" y="2040775"/>
            <a:ext cx="1986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46" name="Google Shape;346;p22"/>
          <p:cNvSpPr txBox="1">
            <a:spLocks noGrp="1"/>
          </p:cNvSpPr>
          <p:nvPr>
            <p:ph type="title" idx="3"/>
          </p:nvPr>
        </p:nvSpPr>
        <p:spPr>
          <a:xfrm>
            <a:off x="3578997" y="1682850"/>
            <a:ext cx="1986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7" name="Google Shape;347;p22"/>
          <p:cNvSpPr txBox="1">
            <a:spLocks noGrp="1"/>
          </p:cNvSpPr>
          <p:nvPr>
            <p:ph type="subTitle" idx="4"/>
          </p:nvPr>
        </p:nvSpPr>
        <p:spPr>
          <a:xfrm>
            <a:off x="3578997" y="2040775"/>
            <a:ext cx="1986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48" name="Google Shape;348;p22"/>
          <p:cNvSpPr txBox="1">
            <a:spLocks noGrp="1"/>
          </p:cNvSpPr>
          <p:nvPr>
            <p:ph type="title" idx="5"/>
          </p:nvPr>
        </p:nvSpPr>
        <p:spPr>
          <a:xfrm>
            <a:off x="1101224" y="3268650"/>
            <a:ext cx="1986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9" name="Google Shape;349;p22"/>
          <p:cNvSpPr txBox="1">
            <a:spLocks noGrp="1"/>
          </p:cNvSpPr>
          <p:nvPr>
            <p:ph type="subTitle" idx="6"/>
          </p:nvPr>
        </p:nvSpPr>
        <p:spPr>
          <a:xfrm>
            <a:off x="1101224" y="3626575"/>
            <a:ext cx="1986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50" name="Google Shape;350;p22"/>
          <p:cNvSpPr txBox="1">
            <a:spLocks noGrp="1"/>
          </p:cNvSpPr>
          <p:nvPr>
            <p:ph type="title" idx="7"/>
          </p:nvPr>
        </p:nvSpPr>
        <p:spPr>
          <a:xfrm>
            <a:off x="3578997" y="3268650"/>
            <a:ext cx="1986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1" name="Google Shape;351;p22"/>
          <p:cNvSpPr txBox="1">
            <a:spLocks noGrp="1"/>
          </p:cNvSpPr>
          <p:nvPr>
            <p:ph type="subTitle" idx="8"/>
          </p:nvPr>
        </p:nvSpPr>
        <p:spPr>
          <a:xfrm>
            <a:off x="3578997" y="3626575"/>
            <a:ext cx="1986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52" name="Google Shape;352;p22"/>
          <p:cNvSpPr txBox="1">
            <a:spLocks noGrp="1"/>
          </p:cNvSpPr>
          <p:nvPr>
            <p:ph type="title" idx="9"/>
          </p:nvPr>
        </p:nvSpPr>
        <p:spPr>
          <a:xfrm>
            <a:off x="6056776" y="1682850"/>
            <a:ext cx="1986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3" name="Google Shape;353;p22"/>
          <p:cNvSpPr txBox="1">
            <a:spLocks noGrp="1"/>
          </p:cNvSpPr>
          <p:nvPr>
            <p:ph type="subTitle" idx="13"/>
          </p:nvPr>
        </p:nvSpPr>
        <p:spPr>
          <a:xfrm>
            <a:off x="6056776" y="2040775"/>
            <a:ext cx="1986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54" name="Google Shape;354;p22"/>
          <p:cNvSpPr txBox="1">
            <a:spLocks noGrp="1"/>
          </p:cNvSpPr>
          <p:nvPr>
            <p:ph type="title" idx="14"/>
          </p:nvPr>
        </p:nvSpPr>
        <p:spPr>
          <a:xfrm>
            <a:off x="6056776" y="3268650"/>
            <a:ext cx="1986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5" name="Google Shape;355;p22"/>
          <p:cNvSpPr txBox="1">
            <a:spLocks noGrp="1"/>
          </p:cNvSpPr>
          <p:nvPr>
            <p:ph type="subTitle" idx="15"/>
          </p:nvPr>
        </p:nvSpPr>
        <p:spPr>
          <a:xfrm>
            <a:off x="6056776" y="3626575"/>
            <a:ext cx="1986000" cy="54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82"/>
        <p:cNvGrpSpPr/>
        <p:nvPr/>
      </p:nvGrpSpPr>
      <p:grpSpPr>
        <a:xfrm>
          <a:off x="0" y="0"/>
          <a:ext cx="0" cy="0"/>
          <a:chOff x="0" y="0"/>
          <a:chExt cx="0" cy="0"/>
        </a:xfrm>
      </p:grpSpPr>
      <p:sp>
        <p:nvSpPr>
          <p:cNvPr id="383" name="Google Shape;383;p24"/>
          <p:cNvSpPr/>
          <p:nvPr/>
        </p:nvSpPr>
        <p:spPr>
          <a:xfrm>
            <a:off x="-37275" y="-133776"/>
            <a:ext cx="9174609" cy="2294387"/>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txBox="1">
            <a:spLocks noGrp="1"/>
          </p:cNvSpPr>
          <p:nvPr>
            <p:ph type="title"/>
          </p:nvPr>
        </p:nvSpPr>
        <p:spPr>
          <a:xfrm>
            <a:off x="720000" y="859628"/>
            <a:ext cx="4294800" cy="684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800"/>
              <a:buNone/>
              <a:defRPr sz="4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5" name="Google Shape;385;p24"/>
          <p:cNvSpPr txBox="1">
            <a:spLocks noGrp="1"/>
          </p:cNvSpPr>
          <p:nvPr>
            <p:ph type="subTitle" idx="1"/>
          </p:nvPr>
        </p:nvSpPr>
        <p:spPr>
          <a:xfrm>
            <a:off x="720000" y="1585550"/>
            <a:ext cx="3434700" cy="1083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86" name="Google Shape;386;p24"/>
          <p:cNvSpPr txBox="1"/>
          <p:nvPr/>
        </p:nvSpPr>
        <p:spPr>
          <a:xfrm>
            <a:off x="720000" y="3314371"/>
            <a:ext cx="47187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300">
                <a:solidFill>
                  <a:srgbClr val="434343"/>
                </a:solidFill>
                <a:latin typeface="Cabin"/>
                <a:ea typeface="Cabin"/>
                <a:cs typeface="Cabin"/>
                <a:sym typeface="Cabin"/>
              </a:rPr>
              <a:t>CREDITS: This presentation template was created by </a:t>
            </a:r>
            <a:r>
              <a:rPr lang="en" sz="1300" b="1">
                <a:solidFill>
                  <a:srgbClr val="434343"/>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300">
                <a:solidFill>
                  <a:srgbClr val="434343"/>
                </a:solidFill>
                <a:latin typeface="Cabin"/>
                <a:ea typeface="Cabin"/>
                <a:cs typeface="Cabin"/>
                <a:sym typeface="Cabin"/>
              </a:rPr>
              <a:t>, including icons by </a:t>
            </a:r>
            <a:r>
              <a:rPr lang="en" sz="1300" b="1">
                <a:solidFill>
                  <a:srgbClr val="434343"/>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300">
                <a:solidFill>
                  <a:srgbClr val="434343"/>
                </a:solidFill>
                <a:latin typeface="Cabin"/>
                <a:ea typeface="Cabin"/>
                <a:cs typeface="Cabin"/>
                <a:sym typeface="Cabin"/>
              </a:rPr>
              <a:t>, infographics &amp; images by </a:t>
            </a:r>
            <a:r>
              <a:rPr lang="en" sz="1300" b="1">
                <a:solidFill>
                  <a:srgbClr val="434343"/>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300" b="1">
              <a:solidFill>
                <a:srgbClr val="434343"/>
              </a:solidFill>
              <a:latin typeface="Cabin"/>
              <a:ea typeface="Cabin"/>
              <a:cs typeface="Cabin"/>
              <a:sym typeface="Cabin"/>
            </a:endParaRPr>
          </a:p>
        </p:txBody>
      </p:sp>
      <p:sp>
        <p:nvSpPr>
          <p:cNvPr id="387" name="Google Shape;387;p24"/>
          <p:cNvSpPr/>
          <p:nvPr/>
        </p:nvSpPr>
        <p:spPr>
          <a:xfrm>
            <a:off x="5010399" y="-285400"/>
            <a:ext cx="4128492" cy="1601110"/>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1047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5691573" y="-187211"/>
            <a:ext cx="3452489" cy="1285598"/>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4"/>
          <p:cNvGrpSpPr/>
          <p:nvPr/>
        </p:nvGrpSpPr>
        <p:grpSpPr>
          <a:xfrm rot="-5400000">
            <a:off x="8460450" y="941864"/>
            <a:ext cx="600300" cy="143100"/>
            <a:chOff x="2985700" y="316300"/>
            <a:chExt cx="600300" cy="143100"/>
          </a:xfrm>
        </p:grpSpPr>
        <p:sp>
          <p:nvSpPr>
            <p:cNvPr id="390" name="Google Shape;390;p24"/>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4"/>
          <p:cNvSpPr/>
          <p:nvPr/>
        </p:nvSpPr>
        <p:spPr>
          <a:xfrm rot="10800000">
            <a:off x="7654500" y="673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4" name="Google Shape;394;p24"/>
          <p:cNvSpPr/>
          <p:nvPr/>
        </p:nvSpPr>
        <p:spPr>
          <a:xfrm>
            <a:off x="235350" y="688400"/>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196175" y="1588875"/>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rot="5400000">
            <a:off x="-320575" y="281162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97" name="Google Shape;397;p24"/>
          <p:cNvPicPr preferRelativeResize="0"/>
          <p:nvPr userDrawn="1"/>
        </p:nvPicPr>
        <p:blipFill>
          <a:blip r:embed="rId5">
            <a:alphaModFix amt="40000"/>
          </a:blip>
          <a:stretch>
            <a:fillRect/>
          </a:stretch>
        </p:blipFill>
        <p:spPr>
          <a:xfrm>
            <a:off x="0" y="2384744"/>
            <a:ext cx="9143999" cy="2758762"/>
          </a:xfrm>
          <a:prstGeom prst="rect">
            <a:avLst/>
          </a:prstGeom>
          <a:noFill/>
          <a:ln>
            <a:noFill/>
          </a:ln>
        </p:spPr>
      </p:pic>
      <p:sp>
        <p:nvSpPr>
          <p:cNvPr id="398" name="Google Shape;398;p24"/>
          <p:cNvSpPr/>
          <p:nvPr/>
        </p:nvSpPr>
        <p:spPr>
          <a:xfrm>
            <a:off x="-103625" y="3608150"/>
            <a:ext cx="9242597" cy="1563093"/>
          </a:xfrm>
          <a:custGeom>
            <a:avLst/>
            <a:gdLst/>
            <a:ahLst/>
            <a:cxnLst/>
            <a:rect l="l" t="t" r="r" b="b"/>
            <a:pathLst>
              <a:path w="145301" h="24755" extrusionOk="0">
                <a:moveTo>
                  <a:pt x="125170" y="0"/>
                </a:moveTo>
                <a:lnTo>
                  <a:pt x="124258" y="21"/>
                </a:lnTo>
                <a:lnTo>
                  <a:pt x="123346" y="64"/>
                </a:lnTo>
                <a:lnTo>
                  <a:pt x="122413" y="106"/>
                </a:lnTo>
                <a:lnTo>
                  <a:pt x="121458" y="191"/>
                </a:lnTo>
                <a:lnTo>
                  <a:pt x="120483" y="255"/>
                </a:lnTo>
                <a:lnTo>
                  <a:pt x="119486" y="361"/>
                </a:lnTo>
                <a:lnTo>
                  <a:pt x="118489" y="467"/>
                </a:lnTo>
                <a:lnTo>
                  <a:pt x="117471" y="615"/>
                </a:lnTo>
                <a:lnTo>
                  <a:pt x="116431" y="764"/>
                </a:lnTo>
                <a:lnTo>
                  <a:pt x="115371" y="912"/>
                </a:lnTo>
                <a:lnTo>
                  <a:pt x="114289" y="1103"/>
                </a:lnTo>
                <a:lnTo>
                  <a:pt x="113207" y="1294"/>
                </a:lnTo>
                <a:lnTo>
                  <a:pt x="112083" y="1506"/>
                </a:lnTo>
                <a:lnTo>
                  <a:pt x="110937" y="1740"/>
                </a:lnTo>
                <a:lnTo>
                  <a:pt x="109771" y="1994"/>
                </a:lnTo>
                <a:lnTo>
                  <a:pt x="108583" y="2270"/>
                </a:lnTo>
                <a:lnTo>
                  <a:pt x="107374" y="2567"/>
                </a:lnTo>
                <a:lnTo>
                  <a:pt x="104892" y="3203"/>
                </a:lnTo>
                <a:lnTo>
                  <a:pt x="102283" y="3903"/>
                </a:lnTo>
                <a:lnTo>
                  <a:pt x="99589" y="4709"/>
                </a:lnTo>
                <a:lnTo>
                  <a:pt x="96768" y="5579"/>
                </a:lnTo>
                <a:lnTo>
                  <a:pt x="93841" y="6533"/>
                </a:lnTo>
                <a:lnTo>
                  <a:pt x="90765" y="7573"/>
                </a:lnTo>
                <a:lnTo>
                  <a:pt x="87583" y="8697"/>
                </a:lnTo>
                <a:lnTo>
                  <a:pt x="84274" y="9906"/>
                </a:lnTo>
                <a:lnTo>
                  <a:pt x="80817" y="11221"/>
                </a:lnTo>
                <a:lnTo>
                  <a:pt x="77211" y="12621"/>
                </a:lnTo>
                <a:lnTo>
                  <a:pt x="73457" y="14106"/>
                </a:lnTo>
                <a:lnTo>
                  <a:pt x="72460" y="14509"/>
                </a:lnTo>
                <a:lnTo>
                  <a:pt x="71484" y="14870"/>
                </a:lnTo>
                <a:lnTo>
                  <a:pt x="69532" y="15570"/>
                </a:lnTo>
                <a:lnTo>
                  <a:pt x="67602" y="16227"/>
                </a:lnTo>
                <a:lnTo>
                  <a:pt x="65693" y="16800"/>
                </a:lnTo>
                <a:lnTo>
                  <a:pt x="63805" y="17330"/>
                </a:lnTo>
                <a:lnTo>
                  <a:pt x="61939" y="17818"/>
                </a:lnTo>
                <a:lnTo>
                  <a:pt x="60072" y="18242"/>
                </a:lnTo>
                <a:lnTo>
                  <a:pt x="58248" y="18603"/>
                </a:lnTo>
                <a:lnTo>
                  <a:pt x="56445" y="18921"/>
                </a:lnTo>
                <a:lnTo>
                  <a:pt x="54663" y="19197"/>
                </a:lnTo>
                <a:lnTo>
                  <a:pt x="52881" y="19430"/>
                </a:lnTo>
                <a:lnTo>
                  <a:pt x="51142" y="19600"/>
                </a:lnTo>
                <a:lnTo>
                  <a:pt x="49424" y="19748"/>
                </a:lnTo>
                <a:lnTo>
                  <a:pt x="47727" y="19833"/>
                </a:lnTo>
                <a:lnTo>
                  <a:pt x="46051" y="19897"/>
                </a:lnTo>
                <a:lnTo>
                  <a:pt x="44418" y="19918"/>
                </a:lnTo>
                <a:lnTo>
                  <a:pt x="42785" y="19897"/>
                </a:lnTo>
                <a:lnTo>
                  <a:pt x="41194" y="19833"/>
                </a:lnTo>
                <a:lnTo>
                  <a:pt x="39624" y="19727"/>
                </a:lnTo>
                <a:lnTo>
                  <a:pt x="38076" y="19621"/>
                </a:lnTo>
                <a:lnTo>
                  <a:pt x="36548" y="19451"/>
                </a:lnTo>
                <a:lnTo>
                  <a:pt x="35042" y="19260"/>
                </a:lnTo>
                <a:lnTo>
                  <a:pt x="33579" y="19048"/>
                </a:lnTo>
                <a:lnTo>
                  <a:pt x="32136" y="18815"/>
                </a:lnTo>
                <a:lnTo>
                  <a:pt x="30736" y="18539"/>
                </a:lnTo>
                <a:lnTo>
                  <a:pt x="29336" y="18263"/>
                </a:lnTo>
                <a:lnTo>
                  <a:pt x="27979" y="17945"/>
                </a:lnTo>
                <a:lnTo>
                  <a:pt x="26664" y="17627"/>
                </a:lnTo>
                <a:lnTo>
                  <a:pt x="25370" y="17266"/>
                </a:lnTo>
                <a:lnTo>
                  <a:pt x="24097" y="16906"/>
                </a:lnTo>
                <a:lnTo>
                  <a:pt x="22846" y="16524"/>
                </a:lnTo>
                <a:lnTo>
                  <a:pt x="21637" y="16121"/>
                </a:lnTo>
                <a:lnTo>
                  <a:pt x="20470" y="15718"/>
                </a:lnTo>
                <a:lnTo>
                  <a:pt x="19325" y="15294"/>
                </a:lnTo>
                <a:lnTo>
                  <a:pt x="18200" y="14870"/>
                </a:lnTo>
                <a:lnTo>
                  <a:pt x="17119" y="14424"/>
                </a:lnTo>
                <a:lnTo>
                  <a:pt x="16079" y="13979"/>
                </a:lnTo>
                <a:lnTo>
                  <a:pt x="15061" y="13533"/>
                </a:lnTo>
                <a:lnTo>
                  <a:pt x="14085" y="13088"/>
                </a:lnTo>
                <a:lnTo>
                  <a:pt x="13131" y="12642"/>
                </a:lnTo>
                <a:lnTo>
                  <a:pt x="12219" y="12176"/>
                </a:lnTo>
                <a:lnTo>
                  <a:pt x="11328" y="11730"/>
                </a:lnTo>
                <a:lnTo>
                  <a:pt x="10479" y="11285"/>
                </a:lnTo>
                <a:lnTo>
                  <a:pt x="9673" y="10839"/>
                </a:lnTo>
                <a:lnTo>
                  <a:pt x="8167" y="9991"/>
                </a:lnTo>
                <a:lnTo>
                  <a:pt x="6788" y="9164"/>
                </a:lnTo>
                <a:lnTo>
                  <a:pt x="5579" y="8379"/>
                </a:lnTo>
                <a:lnTo>
                  <a:pt x="4498" y="7679"/>
                </a:lnTo>
                <a:lnTo>
                  <a:pt x="3586" y="7021"/>
                </a:lnTo>
                <a:lnTo>
                  <a:pt x="2843" y="6491"/>
                </a:lnTo>
                <a:lnTo>
                  <a:pt x="2249" y="6024"/>
                </a:lnTo>
                <a:lnTo>
                  <a:pt x="1825" y="5706"/>
                </a:lnTo>
                <a:lnTo>
                  <a:pt x="1464" y="5409"/>
                </a:lnTo>
                <a:lnTo>
                  <a:pt x="1" y="24754"/>
                </a:lnTo>
                <a:lnTo>
                  <a:pt x="145300" y="24754"/>
                </a:lnTo>
                <a:lnTo>
                  <a:pt x="145300" y="3691"/>
                </a:lnTo>
                <a:lnTo>
                  <a:pt x="143752" y="3139"/>
                </a:lnTo>
                <a:lnTo>
                  <a:pt x="142225" y="2630"/>
                </a:lnTo>
                <a:lnTo>
                  <a:pt x="140676" y="2164"/>
                </a:lnTo>
                <a:lnTo>
                  <a:pt x="139149" y="1740"/>
                </a:lnTo>
                <a:lnTo>
                  <a:pt x="137600" y="1337"/>
                </a:lnTo>
                <a:lnTo>
                  <a:pt x="136031" y="997"/>
                </a:lnTo>
                <a:lnTo>
                  <a:pt x="135246" y="849"/>
                </a:lnTo>
                <a:lnTo>
                  <a:pt x="134461" y="700"/>
                </a:lnTo>
                <a:lnTo>
                  <a:pt x="133655" y="573"/>
                </a:lnTo>
                <a:lnTo>
                  <a:pt x="132849" y="467"/>
                </a:lnTo>
                <a:lnTo>
                  <a:pt x="132022" y="361"/>
                </a:lnTo>
                <a:lnTo>
                  <a:pt x="131216" y="276"/>
                </a:lnTo>
                <a:lnTo>
                  <a:pt x="130388" y="191"/>
                </a:lnTo>
                <a:lnTo>
                  <a:pt x="129540" y="127"/>
                </a:lnTo>
                <a:lnTo>
                  <a:pt x="128692" y="64"/>
                </a:lnTo>
                <a:lnTo>
                  <a:pt x="127822" y="43"/>
                </a:lnTo>
                <a:lnTo>
                  <a:pt x="126952" y="21"/>
                </a:lnTo>
                <a:lnTo>
                  <a:pt x="126061" y="0"/>
                </a:lnTo>
                <a:close/>
              </a:path>
            </a:pathLst>
          </a:custGeom>
          <a:solidFill>
            <a:schemeClr val="accent1"/>
          </a:solidFill>
          <a:ln>
            <a:noFill/>
          </a:ln>
          <a:effectLst>
            <a:outerShdw blurRad="142875" dist="47625" dir="156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9"/>
        <p:cNvGrpSpPr/>
        <p:nvPr/>
      </p:nvGrpSpPr>
      <p:grpSpPr>
        <a:xfrm>
          <a:off x="0" y="0"/>
          <a:ext cx="0" cy="0"/>
          <a:chOff x="0" y="0"/>
          <a:chExt cx="0" cy="0"/>
        </a:xfrm>
      </p:grpSpPr>
      <p:grpSp>
        <p:nvGrpSpPr>
          <p:cNvPr id="400" name="Google Shape;400;p25"/>
          <p:cNvGrpSpPr/>
          <p:nvPr/>
        </p:nvGrpSpPr>
        <p:grpSpPr>
          <a:xfrm rot="-5400000" flipH="1">
            <a:off x="4218291" y="228890"/>
            <a:ext cx="779280" cy="9215261"/>
            <a:chOff x="4159264" y="-6535"/>
            <a:chExt cx="1096805" cy="5154237"/>
          </a:xfrm>
        </p:grpSpPr>
        <p:sp>
          <p:nvSpPr>
            <p:cNvPr id="401" name="Google Shape;401;p25"/>
            <p:cNvSpPr/>
            <p:nvPr/>
          </p:nvSpPr>
          <p:spPr>
            <a:xfrm rot="5400000" flipH="1">
              <a:off x="2046057" y="2109009"/>
              <a:ext cx="5151899" cy="925486"/>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47625" dir="174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4973169" y="-6535"/>
              <a:ext cx="282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25"/>
          <p:cNvSpPr/>
          <p:nvPr/>
        </p:nvSpPr>
        <p:spPr>
          <a:xfrm rot="10800000" flipH="1">
            <a:off x="232816" y="47898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4" name="Google Shape;404;p25"/>
          <p:cNvSpPr/>
          <p:nvPr/>
        </p:nvSpPr>
        <p:spPr>
          <a:xfrm flipH="1">
            <a:off x="-149050" y="-161875"/>
            <a:ext cx="2502624" cy="97058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76200"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flipH="1">
            <a:off x="-152230" y="-102353"/>
            <a:ext cx="2092885" cy="77933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66675"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06"/>
        <p:cNvGrpSpPr/>
        <p:nvPr/>
      </p:nvGrpSpPr>
      <p:grpSpPr>
        <a:xfrm>
          <a:off x="0" y="0"/>
          <a:ext cx="0" cy="0"/>
          <a:chOff x="0" y="0"/>
          <a:chExt cx="0" cy="0"/>
        </a:xfrm>
      </p:grpSpPr>
      <p:grpSp>
        <p:nvGrpSpPr>
          <p:cNvPr id="407" name="Google Shape;407;p26"/>
          <p:cNvGrpSpPr/>
          <p:nvPr/>
        </p:nvGrpSpPr>
        <p:grpSpPr>
          <a:xfrm rot="5400000">
            <a:off x="4199734" y="247480"/>
            <a:ext cx="742428" cy="9141555"/>
            <a:chOff x="4159264" y="-6535"/>
            <a:chExt cx="1096805" cy="5154237"/>
          </a:xfrm>
        </p:grpSpPr>
        <p:sp>
          <p:nvSpPr>
            <p:cNvPr id="408" name="Google Shape;408;p26"/>
            <p:cNvSpPr/>
            <p:nvPr/>
          </p:nvSpPr>
          <p:spPr>
            <a:xfrm rot="5400000" flipH="1">
              <a:off x="2046057" y="2109009"/>
              <a:ext cx="5151899" cy="925486"/>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47625" dir="174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4973169" y="-6535"/>
              <a:ext cx="282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26"/>
          <p:cNvSpPr/>
          <p:nvPr/>
        </p:nvSpPr>
        <p:spPr>
          <a:xfrm rot="10800000">
            <a:off x="7598200" y="47898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1" name="Google Shape;411;p26"/>
          <p:cNvSpPr/>
          <p:nvPr/>
        </p:nvSpPr>
        <p:spPr>
          <a:xfrm>
            <a:off x="7200160" y="-161875"/>
            <a:ext cx="2502624" cy="97058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76200" dir="78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7613080" y="-102353"/>
            <a:ext cx="2092885" cy="77933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66675" dir="78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326300" y="2556064"/>
            <a:ext cx="64914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3945600" y="1207361"/>
            <a:ext cx="125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 name="Google Shape;27;p3"/>
          <p:cNvSpPr txBox="1">
            <a:spLocks noGrp="1"/>
          </p:cNvSpPr>
          <p:nvPr>
            <p:ph type="subTitle" idx="1"/>
          </p:nvPr>
        </p:nvSpPr>
        <p:spPr>
          <a:xfrm>
            <a:off x="2235750" y="3623239"/>
            <a:ext cx="4672500" cy="36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28" name="Google Shape;28;p3"/>
          <p:cNvPicPr preferRelativeResize="0"/>
          <p:nvPr/>
        </p:nvPicPr>
        <p:blipFill>
          <a:blip r:embed="rId2">
            <a:alphaModFix amt="40000"/>
          </a:blip>
          <a:stretch>
            <a:fillRect/>
          </a:stretch>
        </p:blipFill>
        <p:spPr>
          <a:xfrm flipH="1">
            <a:off x="-27362" y="2384744"/>
            <a:ext cx="9143999" cy="2758762"/>
          </a:xfrm>
          <a:prstGeom prst="rect">
            <a:avLst/>
          </a:prstGeom>
          <a:noFill/>
          <a:ln>
            <a:noFill/>
          </a:ln>
        </p:spPr>
      </p:pic>
      <p:sp>
        <p:nvSpPr>
          <p:cNvPr id="29" name="Google Shape;29;p3"/>
          <p:cNvSpPr/>
          <p:nvPr/>
        </p:nvSpPr>
        <p:spPr>
          <a:xfrm flipH="1">
            <a:off x="-22254" y="-285400"/>
            <a:ext cx="4128492" cy="1601110"/>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1047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27425" y="-187211"/>
            <a:ext cx="3452489" cy="1285598"/>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952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3"/>
          <p:cNvGrpSpPr/>
          <p:nvPr/>
        </p:nvGrpSpPr>
        <p:grpSpPr>
          <a:xfrm>
            <a:off x="216825" y="4849214"/>
            <a:ext cx="600300" cy="143100"/>
            <a:chOff x="2985700" y="316300"/>
            <a:chExt cx="600300" cy="143100"/>
          </a:xfrm>
        </p:grpSpPr>
        <p:sp>
          <p:nvSpPr>
            <p:cNvPr id="32" name="Google Shape;32;p3"/>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3"/>
          <p:cNvSpPr/>
          <p:nvPr/>
        </p:nvSpPr>
        <p:spPr>
          <a:xfrm flipH="1">
            <a:off x="8405488" y="688400"/>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flipH="1">
            <a:off x="8708963" y="1588875"/>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flipH="1">
            <a:off x="7694938" y="19117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Google Shape;38;p3"/>
          <p:cNvSpPr/>
          <p:nvPr/>
        </p:nvSpPr>
        <p:spPr>
          <a:xfrm>
            <a:off x="7299200" y="3814825"/>
            <a:ext cx="3050100" cy="3050100"/>
          </a:xfrm>
          <a:prstGeom prst="ellipse">
            <a:avLst/>
          </a:prstGeom>
          <a:solidFill>
            <a:schemeClr val="accent1"/>
          </a:solidFill>
          <a:ln>
            <a:noFill/>
          </a:ln>
          <a:effectLst>
            <a:outerShdw blurRad="128588" dist="66675" dir="123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7518275" y="4042350"/>
            <a:ext cx="3050100" cy="3050100"/>
          </a:xfrm>
          <a:prstGeom prst="ellipse">
            <a:avLst/>
          </a:prstGeom>
          <a:solidFill>
            <a:schemeClr val="accent1"/>
          </a:solidFill>
          <a:ln>
            <a:noFill/>
          </a:ln>
          <a:effectLst>
            <a:outerShdw blurRad="128588" dist="66675" dir="123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4"/>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 name="Google Shape;4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rgbClr val="434343"/>
              </a:buClr>
              <a:buSzPts val="1600"/>
              <a:buAutoNum type="arabicPeriod"/>
              <a:defRPr sz="1300">
                <a:solidFill>
                  <a:srgbClr val="434343"/>
                </a:solidFill>
              </a:defRPr>
            </a:lvl1pPr>
            <a:lvl2pPr marL="914400" lvl="1" indent="-330200" rtl="0">
              <a:lnSpc>
                <a:spcPct val="100000"/>
              </a:lnSpc>
              <a:spcBef>
                <a:spcPts val="0"/>
              </a:spcBef>
              <a:spcAft>
                <a:spcPts val="0"/>
              </a:spcAft>
              <a:buClr>
                <a:srgbClr val="434343"/>
              </a:buClr>
              <a:buSzPts val="1600"/>
              <a:buFont typeface="Roboto Condensed Light"/>
              <a:buAutoNum type="alphaLcPeriod"/>
              <a:defRPr sz="1600">
                <a:solidFill>
                  <a:srgbClr val="434343"/>
                </a:solidFill>
              </a:defRPr>
            </a:lvl2pPr>
            <a:lvl3pPr marL="1371600" lvl="2" indent="-330200" rtl="0">
              <a:lnSpc>
                <a:spcPct val="100000"/>
              </a:lnSpc>
              <a:spcBef>
                <a:spcPts val="0"/>
              </a:spcBef>
              <a:spcAft>
                <a:spcPts val="0"/>
              </a:spcAft>
              <a:buClr>
                <a:srgbClr val="434343"/>
              </a:buClr>
              <a:buSzPts val="1600"/>
              <a:buFont typeface="Roboto Condensed Light"/>
              <a:buAutoNum type="romanLcPeriod"/>
              <a:defRPr sz="1600">
                <a:solidFill>
                  <a:srgbClr val="434343"/>
                </a:solidFill>
              </a:defRPr>
            </a:lvl3pPr>
            <a:lvl4pPr marL="1828800" lvl="3" indent="-330200" rtl="0">
              <a:lnSpc>
                <a:spcPct val="100000"/>
              </a:lnSpc>
              <a:spcBef>
                <a:spcPts val="0"/>
              </a:spcBef>
              <a:spcAft>
                <a:spcPts val="0"/>
              </a:spcAft>
              <a:buClr>
                <a:srgbClr val="434343"/>
              </a:buClr>
              <a:buSzPts val="1600"/>
              <a:buFont typeface="Roboto Condensed Light"/>
              <a:buAutoNum type="arabicPeriod"/>
              <a:defRPr sz="1600">
                <a:solidFill>
                  <a:srgbClr val="434343"/>
                </a:solidFill>
              </a:defRPr>
            </a:lvl4pPr>
            <a:lvl5pPr marL="2286000" lvl="4" indent="-330200" rtl="0">
              <a:lnSpc>
                <a:spcPct val="100000"/>
              </a:lnSpc>
              <a:spcBef>
                <a:spcPts val="0"/>
              </a:spcBef>
              <a:spcAft>
                <a:spcPts val="0"/>
              </a:spcAft>
              <a:buClr>
                <a:srgbClr val="434343"/>
              </a:buClr>
              <a:buSzPts val="1600"/>
              <a:buFont typeface="Roboto Condensed Light"/>
              <a:buAutoNum type="alphaLcPeriod"/>
              <a:defRPr sz="1600">
                <a:solidFill>
                  <a:srgbClr val="434343"/>
                </a:solidFill>
              </a:defRPr>
            </a:lvl5pPr>
            <a:lvl6pPr marL="2743200" lvl="5" indent="-330200" rtl="0">
              <a:lnSpc>
                <a:spcPct val="100000"/>
              </a:lnSpc>
              <a:spcBef>
                <a:spcPts val="0"/>
              </a:spcBef>
              <a:spcAft>
                <a:spcPts val="0"/>
              </a:spcAft>
              <a:buClr>
                <a:srgbClr val="434343"/>
              </a:buClr>
              <a:buSzPts val="1600"/>
              <a:buFont typeface="Roboto Condensed Light"/>
              <a:buAutoNum type="romanLcPeriod"/>
              <a:defRPr sz="1600">
                <a:solidFill>
                  <a:srgbClr val="434343"/>
                </a:solidFill>
              </a:defRPr>
            </a:lvl6pPr>
            <a:lvl7pPr marL="3200400" lvl="6" indent="-330200" rtl="0">
              <a:lnSpc>
                <a:spcPct val="100000"/>
              </a:lnSpc>
              <a:spcBef>
                <a:spcPts val="0"/>
              </a:spcBef>
              <a:spcAft>
                <a:spcPts val="0"/>
              </a:spcAft>
              <a:buClr>
                <a:srgbClr val="434343"/>
              </a:buClr>
              <a:buSzPts val="1600"/>
              <a:buFont typeface="Roboto Condensed Light"/>
              <a:buAutoNum type="arabicPeriod"/>
              <a:defRPr sz="1600">
                <a:solidFill>
                  <a:srgbClr val="434343"/>
                </a:solidFill>
              </a:defRPr>
            </a:lvl7pPr>
            <a:lvl8pPr marL="3657600" lvl="7" indent="-330200" rtl="0">
              <a:lnSpc>
                <a:spcPct val="100000"/>
              </a:lnSpc>
              <a:spcBef>
                <a:spcPts val="0"/>
              </a:spcBef>
              <a:spcAft>
                <a:spcPts val="0"/>
              </a:spcAft>
              <a:buClr>
                <a:srgbClr val="434343"/>
              </a:buClr>
              <a:buSzPts val="1600"/>
              <a:buFont typeface="Roboto Condensed Light"/>
              <a:buAutoNum type="alphaLcPeriod"/>
              <a:defRPr sz="1600">
                <a:solidFill>
                  <a:srgbClr val="434343"/>
                </a:solidFill>
              </a:defRPr>
            </a:lvl8pPr>
            <a:lvl9pPr marL="4114800" lvl="8" indent="-330200" rtl="0">
              <a:lnSpc>
                <a:spcPct val="100000"/>
              </a:lnSpc>
              <a:spcBef>
                <a:spcPts val="0"/>
              </a:spcBef>
              <a:spcAft>
                <a:spcPts val="0"/>
              </a:spcAft>
              <a:buClr>
                <a:srgbClr val="434343"/>
              </a:buClr>
              <a:buSzPts val="1600"/>
              <a:buFont typeface="Roboto Condensed Light"/>
              <a:buAutoNum type="romanLcPeriod"/>
              <a:defRPr sz="1600">
                <a:solidFill>
                  <a:srgbClr val="434343"/>
                </a:solidFill>
              </a:defRPr>
            </a:lvl9pPr>
          </a:lstStyle>
          <a:p>
            <a:endParaRPr/>
          </a:p>
        </p:txBody>
      </p:sp>
      <p:pic>
        <p:nvPicPr>
          <p:cNvPr id="44" name="Google Shape;44;p4"/>
          <p:cNvPicPr preferRelativeResize="0"/>
          <p:nvPr/>
        </p:nvPicPr>
        <p:blipFill rotWithShape="1">
          <a:blip r:embed="rId2">
            <a:alphaModFix amt="40000"/>
          </a:blip>
          <a:srcRect t="49720" r="43480" b="5941"/>
          <a:stretch/>
        </p:blipFill>
        <p:spPr>
          <a:xfrm rot="-5400000">
            <a:off x="5946539" y="1975751"/>
            <a:ext cx="5168148" cy="1223150"/>
          </a:xfrm>
          <a:prstGeom prst="rect">
            <a:avLst/>
          </a:prstGeom>
          <a:noFill/>
          <a:ln>
            <a:noFill/>
          </a:ln>
        </p:spPr>
      </p:pic>
      <p:sp>
        <p:nvSpPr>
          <p:cNvPr id="45" name="Google Shape;45;p4"/>
          <p:cNvSpPr/>
          <p:nvPr/>
        </p:nvSpPr>
        <p:spPr>
          <a:xfrm rot="-5400000" flipH="1">
            <a:off x="-616684" y="3968458"/>
            <a:ext cx="1730426" cy="67110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83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flipH="1">
            <a:off x="-499994" y="4178439"/>
            <a:ext cx="1447097" cy="538848"/>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47625" dir="183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7349451" y="-76200"/>
            <a:ext cx="1964056" cy="921221"/>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7673502" y="-19705"/>
            <a:ext cx="1642510" cy="73968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a:off x="4271850" y="4830164"/>
            <a:ext cx="600300" cy="143100"/>
            <a:chOff x="2985700" y="316300"/>
            <a:chExt cx="600300" cy="143100"/>
          </a:xfrm>
        </p:grpSpPr>
        <p:sp>
          <p:nvSpPr>
            <p:cNvPr id="50" name="Google Shape;50;p4"/>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4"/>
          <p:cNvGrpSpPr/>
          <p:nvPr/>
        </p:nvGrpSpPr>
        <p:grpSpPr>
          <a:xfrm rot="5400000">
            <a:off x="8461625" y="1246314"/>
            <a:ext cx="600300" cy="143100"/>
            <a:chOff x="2985700" y="316300"/>
            <a:chExt cx="600300" cy="143100"/>
          </a:xfrm>
        </p:grpSpPr>
        <p:sp>
          <p:nvSpPr>
            <p:cNvPr id="54" name="Google Shape;54;p4"/>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4"/>
          <p:cNvSpPr/>
          <p:nvPr/>
        </p:nvSpPr>
        <p:spPr>
          <a:xfrm rot="5400000">
            <a:off x="-274475" y="8054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8"/>
        <p:cNvGrpSpPr/>
        <p:nvPr/>
      </p:nvGrpSpPr>
      <p:grpSpPr>
        <a:xfrm>
          <a:off x="0" y="0"/>
          <a:ext cx="0" cy="0"/>
          <a:chOff x="0" y="0"/>
          <a:chExt cx="0" cy="0"/>
        </a:xfrm>
      </p:grpSpPr>
      <p:pic>
        <p:nvPicPr>
          <p:cNvPr id="59" name="Google Shape;59;p5"/>
          <p:cNvPicPr preferRelativeResize="0"/>
          <p:nvPr/>
        </p:nvPicPr>
        <p:blipFill rotWithShape="1">
          <a:blip r:embed="rId2">
            <a:alphaModFix amt="40000"/>
          </a:blip>
          <a:srcRect t="-19320" b="19320"/>
          <a:stretch/>
        </p:blipFill>
        <p:spPr>
          <a:xfrm>
            <a:off x="0" y="2384744"/>
            <a:ext cx="9143999" cy="2758762"/>
          </a:xfrm>
          <a:prstGeom prst="rect">
            <a:avLst/>
          </a:prstGeom>
          <a:noFill/>
          <a:ln>
            <a:noFill/>
          </a:ln>
        </p:spPr>
      </p:pic>
      <p:sp>
        <p:nvSpPr>
          <p:cNvPr id="60" name="Google Shape;60;p5"/>
          <p:cNvSpPr txBox="1">
            <a:spLocks noGrp="1"/>
          </p:cNvSpPr>
          <p:nvPr>
            <p:ph type="title"/>
          </p:nvPr>
        </p:nvSpPr>
        <p:spPr>
          <a:xfrm>
            <a:off x="725931" y="2397000"/>
            <a:ext cx="30723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Cabin"/>
              <a:buNone/>
              <a:defRPr sz="2000">
                <a:latin typeface="Cabin"/>
                <a:ea typeface="Cabin"/>
                <a:cs typeface="Cabin"/>
                <a:sym typeface="Cab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1" name="Google Shape;61;p5"/>
          <p:cNvGrpSpPr/>
          <p:nvPr/>
        </p:nvGrpSpPr>
        <p:grpSpPr>
          <a:xfrm>
            <a:off x="4159264" y="-6525"/>
            <a:ext cx="4984786" cy="5154227"/>
            <a:chOff x="4159264" y="-6525"/>
            <a:chExt cx="4984786" cy="5154227"/>
          </a:xfrm>
        </p:grpSpPr>
        <p:sp>
          <p:nvSpPr>
            <p:cNvPr id="62" name="Google Shape;62;p5"/>
            <p:cNvSpPr/>
            <p:nvPr/>
          </p:nvSpPr>
          <p:spPr>
            <a:xfrm rot="5400000" flipH="1">
              <a:off x="2046057" y="2109009"/>
              <a:ext cx="5151899" cy="925486"/>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47625" dir="73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4973150" y="-6525"/>
              <a:ext cx="4170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5"/>
          <p:cNvSpPr txBox="1">
            <a:spLocks noGrp="1"/>
          </p:cNvSpPr>
          <p:nvPr>
            <p:ph type="title" idx="2"/>
          </p:nvPr>
        </p:nvSpPr>
        <p:spPr>
          <a:xfrm>
            <a:off x="5341869" y="2397000"/>
            <a:ext cx="30762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000">
                <a:latin typeface="Cabin"/>
                <a:ea typeface="Cabin"/>
                <a:cs typeface="Cabin"/>
                <a:sym typeface="Cab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5"/>
          <p:cNvSpPr txBox="1">
            <a:spLocks noGrp="1"/>
          </p:cNvSpPr>
          <p:nvPr>
            <p:ph type="subTitle" idx="1"/>
          </p:nvPr>
        </p:nvSpPr>
        <p:spPr>
          <a:xfrm>
            <a:off x="5465169" y="2884625"/>
            <a:ext cx="2829600" cy="109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 name="Google Shape;66;p5"/>
          <p:cNvSpPr txBox="1">
            <a:spLocks noGrp="1"/>
          </p:cNvSpPr>
          <p:nvPr>
            <p:ph type="subTitle" idx="3"/>
          </p:nvPr>
        </p:nvSpPr>
        <p:spPr>
          <a:xfrm>
            <a:off x="847281" y="2884625"/>
            <a:ext cx="2829600" cy="109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 name="Google Shape;67;p5"/>
          <p:cNvSpPr/>
          <p:nvPr/>
        </p:nvSpPr>
        <p:spPr>
          <a:xfrm rot="10800000">
            <a:off x="7531525" y="4804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8" name="Google Shape;68;p5"/>
          <p:cNvGrpSpPr/>
          <p:nvPr/>
        </p:nvGrpSpPr>
        <p:grpSpPr>
          <a:xfrm rot="5400000">
            <a:off x="8470825" y="382239"/>
            <a:ext cx="600300" cy="143100"/>
            <a:chOff x="2985700" y="316300"/>
            <a:chExt cx="600300" cy="143100"/>
          </a:xfrm>
        </p:grpSpPr>
        <p:sp>
          <p:nvSpPr>
            <p:cNvPr id="69" name="Google Shape;69;p5"/>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5"/>
          <p:cNvGrpSpPr/>
          <p:nvPr/>
        </p:nvGrpSpPr>
        <p:grpSpPr>
          <a:xfrm>
            <a:off x="258825" y="4805189"/>
            <a:ext cx="600300" cy="143100"/>
            <a:chOff x="2985700" y="316300"/>
            <a:chExt cx="600300" cy="143100"/>
          </a:xfrm>
        </p:grpSpPr>
        <p:sp>
          <p:nvSpPr>
            <p:cNvPr id="73" name="Google Shape;73;p5"/>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5"/>
          <p:cNvSpPr/>
          <p:nvPr/>
        </p:nvSpPr>
        <p:spPr>
          <a:xfrm rot="-5400000">
            <a:off x="-283675" y="7364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pic>
        <p:nvPicPr>
          <p:cNvPr id="78" name="Google Shape;78;p6"/>
          <p:cNvPicPr preferRelativeResize="0"/>
          <p:nvPr/>
        </p:nvPicPr>
        <p:blipFill rotWithShape="1">
          <a:blip r:embed="rId2">
            <a:alphaModFix amt="40000"/>
          </a:blip>
          <a:srcRect b="47131"/>
          <a:stretch/>
        </p:blipFill>
        <p:spPr>
          <a:xfrm flipH="1">
            <a:off x="1" y="3685022"/>
            <a:ext cx="9143999" cy="1458475"/>
          </a:xfrm>
          <a:prstGeom prst="rect">
            <a:avLst/>
          </a:prstGeom>
          <a:noFill/>
          <a:ln>
            <a:noFill/>
          </a:ln>
        </p:spPr>
      </p:pic>
      <p:sp>
        <p:nvSpPr>
          <p:cNvPr id="80" name="Google Shape;80;p6"/>
          <p:cNvSpPr txBox="1">
            <a:spLocks noGrp="1"/>
          </p:cNvSpPr>
          <p:nvPr>
            <p:ph type="title"/>
          </p:nvPr>
        </p:nvSpPr>
        <p:spPr>
          <a:xfrm>
            <a:off x="720000" y="1967994"/>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 name="Google Shape;81;p6"/>
          <p:cNvSpPr/>
          <p:nvPr/>
        </p:nvSpPr>
        <p:spPr>
          <a:xfrm>
            <a:off x="-1743275" y="3977825"/>
            <a:ext cx="3050100" cy="3050100"/>
          </a:xfrm>
          <a:prstGeom prst="ellipse">
            <a:avLst/>
          </a:prstGeom>
          <a:solidFill>
            <a:schemeClr val="accent1"/>
          </a:solidFill>
          <a:ln>
            <a:noFill/>
          </a:ln>
          <a:effectLst>
            <a:outerShdw blurRad="128588" dist="66675" dir="172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1619450" y="4304825"/>
            <a:ext cx="2555700" cy="2555700"/>
          </a:xfrm>
          <a:prstGeom prst="ellipse">
            <a:avLst/>
          </a:prstGeom>
          <a:solidFill>
            <a:schemeClr val="accent1"/>
          </a:solidFill>
          <a:ln>
            <a:noFill/>
          </a:ln>
          <a:effectLst>
            <a:outerShdw blurRad="128588" dist="66675" dir="172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6"/>
          <p:cNvGrpSpPr/>
          <p:nvPr/>
        </p:nvGrpSpPr>
        <p:grpSpPr>
          <a:xfrm rot="-5400000">
            <a:off x="8514575" y="4584189"/>
            <a:ext cx="600300" cy="143100"/>
            <a:chOff x="2985700" y="316300"/>
            <a:chExt cx="600300" cy="143100"/>
          </a:xfrm>
        </p:grpSpPr>
        <p:sp>
          <p:nvSpPr>
            <p:cNvPr id="86" name="Google Shape;86;p6"/>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6"/>
          <p:cNvSpPr/>
          <p:nvPr/>
        </p:nvSpPr>
        <p:spPr>
          <a:xfrm flipH="1">
            <a:off x="99688" y="1002250"/>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flipH="1">
            <a:off x="298388" y="625625"/>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rot="10800000" flipH="1">
            <a:off x="210763" y="2388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190;p13">
            <a:extLst>
              <a:ext uri="{FF2B5EF4-FFF2-40B4-BE49-F238E27FC236}">
                <a16:creationId xmlns:a16="http://schemas.microsoft.com/office/drawing/2014/main" id="{5C9508E4-6BBD-E168-C61B-8FF4F021A866}"/>
              </a:ext>
            </a:extLst>
          </p:cNvPr>
          <p:cNvSpPr/>
          <p:nvPr userDrawn="1"/>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sp>
        <p:nvSpPr>
          <p:cNvPr id="93" name="Google Shape;93;p7"/>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7"/>
          <p:cNvSpPr txBox="1">
            <a:spLocks noGrp="1"/>
          </p:cNvSpPr>
          <p:nvPr>
            <p:ph type="body" idx="1"/>
          </p:nvPr>
        </p:nvSpPr>
        <p:spPr>
          <a:xfrm>
            <a:off x="945225" y="1631219"/>
            <a:ext cx="4067400" cy="2399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6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95" name="Google Shape;95;p7"/>
          <p:cNvSpPr txBox="1">
            <a:spLocks noGrp="1"/>
          </p:cNvSpPr>
          <p:nvPr>
            <p:ph type="title"/>
          </p:nvPr>
        </p:nvSpPr>
        <p:spPr>
          <a:xfrm>
            <a:off x="720000" y="445025"/>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7"/>
          <p:cNvSpPr/>
          <p:nvPr/>
        </p:nvSpPr>
        <p:spPr>
          <a:xfrm rot="-5400000">
            <a:off x="-978480" y="781099"/>
            <a:ext cx="2662448" cy="103253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57150" dir="21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rot="-5400000">
            <a:off x="-798936" y="661505"/>
            <a:ext cx="2226533" cy="829065"/>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57150" dir="21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7"/>
          <p:cNvGrpSpPr/>
          <p:nvPr/>
        </p:nvGrpSpPr>
        <p:grpSpPr>
          <a:xfrm>
            <a:off x="1074075" y="192364"/>
            <a:ext cx="600300" cy="143100"/>
            <a:chOff x="2985700" y="316300"/>
            <a:chExt cx="600300" cy="143100"/>
          </a:xfrm>
        </p:grpSpPr>
        <p:sp>
          <p:nvSpPr>
            <p:cNvPr id="99" name="Google Shape;99;p7"/>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7"/>
          <p:cNvPicPr preferRelativeResize="0"/>
          <p:nvPr/>
        </p:nvPicPr>
        <p:blipFill rotWithShape="1">
          <a:blip r:embed="rId2">
            <a:alphaModFix amt="40000"/>
          </a:blip>
          <a:srcRect l="29130" r="14096"/>
          <a:stretch/>
        </p:blipFill>
        <p:spPr>
          <a:xfrm rot="-5400000" flipH="1">
            <a:off x="5192725" y="1204975"/>
            <a:ext cx="5191125" cy="2758775"/>
          </a:xfrm>
          <a:prstGeom prst="rect">
            <a:avLst/>
          </a:prstGeom>
          <a:noFill/>
          <a:ln>
            <a:noFill/>
          </a:ln>
        </p:spPr>
      </p:pic>
      <p:sp>
        <p:nvSpPr>
          <p:cNvPr id="103" name="Google Shape;103;p7"/>
          <p:cNvSpPr/>
          <p:nvPr/>
        </p:nvSpPr>
        <p:spPr>
          <a:xfrm flipH="1">
            <a:off x="137788" y="2917250"/>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284488" y="483937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7"/>
          <p:cNvSpPr/>
          <p:nvPr/>
        </p:nvSpPr>
        <p:spPr>
          <a:xfrm flipH="1">
            <a:off x="346013" y="3722900"/>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sp>
        <p:nvSpPr>
          <p:cNvPr id="122" name="Google Shape;122;p9"/>
          <p:cNvSpPr txBox="1">
            <a:spLocks noGrp="1"/>
          </p:cNvSpPr>
          <p:nvPr>
            <p:ph type="subTitle" idx="1"/>
          </p:nvPr>
        </p:nvSpPr>
        <p:spPr>
          <a:xfrm>
            <a:off x="4160100" y="2298166"/>
            <a:ext cx="4294800" cy="125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23" name="Google Shape;123;p9"/>
          <p:cNvPicPr preferRelativeResize="0"/>
          <p:nvPr/>
        </p:nvPicPr>
        <p:blipFill rotWithShape="1">
          <a:blip r:embed="rId2">
            <a:alphaModFix amt="40000"/>
          </a:blip>
          <a:srcRect t="-19320" b="19320"/>
          <a:stretch/>
        </p:blipFill>
        <p:spPr>
          <a:xfrm flipH="1">
            <a:off x="51" y="2384744"/>
            <a:ext cx="9143999" cy="2758762"/>
          </a:xfrm>
          <a:prstGeom prst="rect">
            <a:avLst/>
          </a:prstGeom>
          <a:noFill/>
          <a:ln>
            <a:noFill/>
          </a:ln>
        </p:spPr>
      </p:pic>
      <p:grpSp>
        <p:nvGrpSpPr>
          <p:cNvPr id="124" name="Google Shape;124;p9"/>
          <p:cNvGrpSpPr/>
          <p:nvPr/>
        </p:nvGrpSpPr>
        <p:grpSpPr>
          <a:xfrm flipH="1">
            <a:off x="0" y="-6525"/>
            <a:ext cx="4375186" cy="5154227"/>
            <a:chOff x="4159264" y="-6525"/>
            <a:chExt cx="4375186" cy="5154227"/>
          </a:xfrm>
        </p:grpSpPr>
        <p:sp>
          <p:nvSpPr>
            <p:cNvPr id="125" name="Google Shape;125;p9"/>
            <p:cNvSpPr/>
            <p:nvPr/>
          </p:nvSpPr>
          <p:spPr>
            <a:xfrm rot="5400000" flipH="1">
              <a:off x="2046057" y="2109009"/>
              <a:ext cx="5151899" cy="925486"/>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104775" dir="5820000" algn="bl" rotWithShape="0">
                <a:srgbClr val="000000">
                  <a:alpha val="2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973150" y="-6525"/>
              <a:ext cx="3561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9"/>
          <p:cNvGrpSpPr/>
          <p:nvPr/>
        </p:nvGrpSpPr>
        <p:grpSpPr>
          <a:xfrm flipH="1">
            <a:off x="8361125" y="4805189"/>
            <a:ext cx="600300" cy="143100"/>
            <a:chOff x="2985700" y="316300"/>
            <a:chExt cx="600300" cy="143100"/>
          </a:xfrm>
        </p:grpSpPr>
        <p:sp>
          <p:nvSpPr>
            <p:cNvPr id="128" name="Google Shape;128;p9"/>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p:nvPr/>
        </p:nvSpPr>
        <p:spPr>
          <a:xfrm rot="5400000" flipH="1">
            <a:off x="8116725" y="7364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32" name="Google Shape;132;p9"/>
          <p:cNvGrpSpPr/>
          <p:nvPr/>
        </p:nvGrpSpPr>
        <p:grpSpPr>
          <a:xfrm rot="-5400000" flipH="1">
            <a:off x="47275" y="382239"/>
            <a:ext cx="600300" cy="143100"/>
            <a:chOff x="2985700" y="316300"/>
            <a:chExt cx="600300" cy="143100"/>
          </a:xfrm>
        </p:grpSpPr>
        <p:sp>
          <p:nvSpPr>
            <p:cNvPr id="133" name="Google Shape;133;p9"/>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9"/>
          <p:cNvSpPr/>
          <p:nvPr/>
        </p:nvSpPr>
        <p:spPr>
          <a:xfrm rot="10800000" flipH="1">
            <a:off x="266350" y="4804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 name="Google Shape;137;p9"/>
          <p:cNvSpPr txBox="1">
            <a:spLocks noGrp="1"/>
          </p:cNvSpPr>
          <p:nvPr>
            <p:ph type="title"/>
          </p:nvPr>
        </p:nvSpPr>
        <p:spPr>
          <a:xfrm>
            <a:off x="3737100" y="1593734"/>
            <a:ext cx="4717800" cy="709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9"/>
        <p:cNvGrpSpPr/>
        <p:nvPr/>
      </p:nvGrpSpPr>
      <p:grpSpPr>
        <a:xfrm>
          <a:off x="0" y="0"/>
          <a:ext cx="0" cy="0"/>
          <a:chOff x="0" y="0"/>
          <a:chExt cx="0" cy="0"/>
        </a:xfrm>
      </p:grpSpPr>
      <p:pic>
        <p:nvPicPr>
          <p:cNvPr id="170" name="Google Shape;170;p13"/>
          <p:cNvPicPr preferRelativeResize="0"/>
          <p:nvPr/>
        </p:nvPicPr>
        <p:blipFill rotWithShape="1">
          <a:blip r:embed="rId2">
            <a:alphaModFix amt="40000"/>
          </a:blip>
          <a:srcRect t="33147" r="43480" b="22514"/>
          <a:stretch/>
        </p:blipFill>
        <p:spPr>
          <a:xfrm rot="5400000" flipH="1">
            <a:off x="-1971261" y="1960176"/>
            <a:ext cx="5168148" cy="1223150"/>
          </a:xfrm>
          <a:prstGeom prst="rect">
            <a:avLst/>
          </a:prstGeom>
          <a:noFill/>
          <a:ln>
            <a:noFill/>
          </a:ln>
        </p:spPr>
      </p:pic>
      <p:sp>
        <p:nvSpPr>
          <p:cNvPr id="171" name="Google Shape;17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2" name="Google Shape;172;p13"/>
          <p:cNvSpPr txBox="1">
            <a:spLocks noGrp="1"/>
          </p:cNvSpPr>
          <p:nvPr>
            <p:ph type="title" idx="2"/>
          </p:nvPr>
        </p:nvSpPr>
        <p:spPr>
          <a:xfrm>
            <a:off x="1711469" y="1560846"/>
            <a:ext cx="2624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13"/>
          <p:cNvSpPr txBox="1">
            <a:spLocks noGrp="1"/>
          </p:cNvSpPr>
          <p:nvPr>
            <p:ph type="subTitle" idx="1"/>
          </p:nvPr>
        </p:nvSpPr>
        <p:spPr>
          <a:xfrm>
            <a:off x="1711469" y="1918770"/>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4" name="Google Shape;174;p13"/>
          <p:cNvSpPr txBox="1">
            <a:spLocks noGrp="1"/>
          </p:cNvSpPr>
          <p:nvPr>
            <p:ph type="title" idx="3"/>
          </p:nvPr>
        </p:nvSpPr>
        <p:spPr>
          <a:xfrm>
            <a:off x="5749966" y="1560846"/>
            <a:ext cx="2624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13"/>
          <p:cNvSpPr txBox="1">
            <a:spLocks noGrp="1"/>
          </p:cNvSpPr>
          <p:nvPr>
            <p:ph type="subTitle" idx="4"/>
          </p:nvPr>
        </p:nvSpPr>
        <p:spPr>
          <a:xfrm>
            <a:off x="5749966" y="1918770"/>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6" name="Google Shape;176;p13"/>
          <p:cNvSpPr txBox="1">
            <a:spLocks noGrp="1"/>
          </p:cNvSpPr>
          <p:nvPr>
            <p:ph type="title" idx="5"/>
          </p:nvPr>
        </p:nvSpPr>
        <p:spPr>
          <a:xfrm>
            <a:off x="1711469" y="3090021"/>
            <a:ext cx="2624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13"/>
          <p:cNvSpPr txBox="1">
            <a:spLocks noGrp="1"/>
          </p:cNvSpPr>
          <p:nvPr>
            <p:ph type="subTitle" idx="6"/>
          </p:nvPr>
        </p:nvSpPr>
        <p:spPr>
          <a:xfrm>
            <a:off x="1711469" y="3447946"/>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8" name="Google Shape;178;p13"/>
          <p:cNvSpPr txBox="1">
            <a:spLocks noGrp="1"/>
          </p:cNvSpPr>
          <p:nvPr>
            <p:ph type="title" idx="7"/>
          </p:nvPr>
        </p:nvSpPr>
        <p:spPr>
          <a:xfrm>
            <a:off x="5749966" y="3090021"/>
            <a:ext cx="2623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9" name="Google Shape;179;p13"/>
          <p:cNvSpPr txBox="1">
            <a:spLocks noGrp="1"/>
          </p:cNvSpPr>
          <p:nvPr>
            <p:ph type="subTitle" idx="8"/>
          </p:nvPr>
        </p:nvSpPr>
        <p:spPr>
          <a:xfrm>
            <a:off x="5749966" y="3447946"/>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0" name="Google Shape;180;p13"/>
          <p:cNvSpPr txBox="1">
            <a:spLocks noGrp="1"/>
          </p:cNvSpPr>
          <p:nvPr>
            <p:ph type="title" idx="9" hasCustomPrompt="1"/>
          </p:nvPr>
        </p:nvSpPr>
        <p:spPr>
          <a:xfrm>
            <a:off x="855749" y="1718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a:spLocks noGrp="1"/>
          </p:cNvSpPr>
          <p:nvPr>
            <p:ph type="title" idx="13" hasCustomPrompt="1"/>
          </p:nvPr>
        </p:nvSpPr>
        <p:spPr>
          <a:xfrm>
            <a:off x="855749" y="3242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14" hasCustomPrompt="1"/>
          </p:nvPr>
        </p:nvSpPr>
        <p:spPr>
          <a:xfrm>
            <a:off x="4898100" y="1718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15" hasCustomPrompt="1"/>
          </p:nvPr>
        </p:nvSpPr>
        <p:spPr>
          <a:xfrm>
            <a:off x="4898100" y="3242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p:nvPr/>
        </p:nvSpPr>
        <p:spPr>
          <a:xfrm>
            <a:off x="-103625" y="4495875"/>
            <a:ext cx="9247682" cy="675378"/>
          </a:xfrm>
          <a:custGeom>
            <a:avLst/>
            <a:gdLst/>
            <a:ahLst/>
            <a:cxnLst/>
            <a:rect l="l" t="t" r="r" b="b"/>
            <a:pathLst>
              <a:path w="145301" h="24755" extrusionOk="0">
                <a:moveTo>
                  <a:pt x="125170" y="0"/>
                </a:moveTo>
                <a:lnTo>
                  <a:pt x="124258" y="21"/>
                </a:lnTo>
                <a:lnTo>
                  <a:pt x="123346" y="64"/>
                </a:lnTo>
                <a:lnTo>
                  <a:pt x="122413" y="106"/>
                </a:lnTo>
                <a:lnTo>
                  <a:pt x="121458" y="191"/>
                </a:lnTo>
                <a:lnTo>
                  <a:pt x="120483" y="255"/>
                </a:lnTo>
                <a:lnTo>
                  <a:pt x="119486" y="361"/>
                </a:lnTo>
                <a:lnTo>
                  <a:pt x="118489" y="467"/>
                </a:lnTo>
                <a:lnTo>
                  <a:pt x="117471" y="615"/>
                </a:lnTo>
                <a:lnTo>
                  <a:pt x="116431" y="764"/>
                </a:lnTo>
                <a:lnTo>
                  <a:pt x="115371" y="912"/>
                </a:lnTo>
                <a:lnTo>
                  <a:pt x="114289" y="1103"/>
                </a:lnTo>
                <a:lnTo>
                  <a:pt x="113207" y="1294"/>
                </a:lnTo>
                <a:lnTo>
                  <a:pt x="112083" y="1506"/>
                </a:lnTo>
                <a:lnTo>
                  <a:pt x="110937" y="1740"/>
                </a:lnTo>
                <a:lnTo>
                  <a:pt x="109771" y="1994"/>
                </a:lnTo>
                <a:lnTo>
                  <a:pt x="108583" y="2270"/>
                </a:lnTo>
                <a:lnTo>
                  <a:pt x="107374" y="2567"/>
                </a:lnTo>
                <a:lnTo>
                  <a:pt x="104892" y="3203"/>
                </a:lnTo>
                <a:lnTo>
                  <a:pt x="102283" y="3903"/>
                </a:lnTo>
                <a:lnTo>
                  <a:pt x="99589" y="4709"/>
                </a:lnTo>
                <a:lnTo>
                  <a:pt x="96768" y="5579"/>
                </a:lnTo>
                <a:lnTo>
                  <a:pt x="93841" y="6533"/>
                </a:lnTo>
                <a:lnTo>
                  <a:pt x="90765" y="7573"/>
                </a:lnTo>
                <a:lnTo>
                  <a:pt x="87583" y="8697"/>
                </a:lnTo>
                <a:lnTo>
                  <a:pt x="84274" y="9906"/>
                </a:lnTo>
                <a:lnTo>
                  <a:pt x="80817" y="11221"/>
                </a:lnTo>
                <a:lnTo>
                  <a:pt x="77211" y="12621"/>
                </a:lnTo>
                <a:lnTo>
                  <a:pt x="73457" y="14106"/>
                </a:lnTo>
                <a:lnTo>
                  <a:pt x="72460" y="14509"/>
                </a:lnTo>
                <a:lnTo>
                  <a:pt x="71484" y="14870"/>
                </a:lnTo>
                <a:lnTo>
                  <a:pt x="69532" y="15570"/>
                </a:lnTo>
                <a:lnTo>
                  <a:pt x="67602" y="16227"/>
                </a:lnTo>
                <a:lnTo>
                  <a:pt x="65693" y="16800"/>
                </a:lnTo>
                <a:lnTo>
                  <a:pt x="63805" y="17330"/>
                </a:lnTo>
                <a:lnTo>
                  <a:pt x="61939" y="17818"/>
                </a:lnTo>
                <a:lnTo>
                  <a:pt x="60072" y="18242"/>
                </a:lnTo>
                <a:lnTo>
                  <a:pt x="58248" y="18603"/>
                </a:lnTo>
                <a:lnTo>
                  <a:pt x="56445" y="18921"/>
                </a:lnTo>
                <a:lnTo>
                  <a:pt x="54663" y="19197"/>
                </a:lnTo>
                <a:lnTo>
                  <a:pt x="52881" y="19430"/>
                </a:lnTo>
                <a:lnTo>
                  <a:pt x="51142" y="19600"/>
                </a:lnTo>
                <a:lnTo>
                  <a:pt x="49424" y="19748"/>
                </a:lnTo>
                <a:lnTo>
                  <a:pt x="47727" y="19833"/>
                </a:lnTo>
                <a:lnTo>
                  <a:pt x="46051" y="19897"/>
                </a:lnTo>
                <a:lnTo>
                  <a:pt x="44418" y="19918"/>
                </a:lnTo>
                <a:lnTo>
                  <a:pt x="42785" y="19897"/>
                </a:lnTo>
                <a:lnTo>
                  <a:pt x="41194" y="19833"/>
                </a:lnTo>
                <a:lnTo>
                  <a:pt x="39624" y="19727"/>
                </a:lnTo>
                <a:lnTo>
                  <a:pt x="38076" y="19621"/>
                </a:lnTo>
                <a:lnTo>
                  <a:pt x="36548" y="19451"/>
                </a:lnTo>
                <a:lnTo>
                  <a:pt x="35042" y="19260"/>
                </a:lnTo>
                <a:lnTo>
                  <a:pt x="33579" y="19048"/>
                </a:lnTo>
                <a:lnTo>
                  <a:pt x="32136" y="18815"/>
                </a:lnTo>
                <a:lnTo>
                  <a:pt x="30736" y="18539"/>
                </a:lnTo>
                <a:lnTo>
                  <a:pt x="29336" y="18263"/>
                </a:lnTo>
                <a:lnTo>
                  <a:pt x="27979" y="17945"/>
                </a:lnTo>
                <a:lnTo>
                  <a:pt x="26664" y="17627"/>
                </a:lnTo>
                <a:lnTo>
                  <a:pt x="25370" y="17266"/>
                </a:lnTo>
                <a:lnTo>
                  <a:pt x="24097" y="16906"/>
                </a:lnTo>
                <a:lnTo>
                  <a:pt x="22846" y="16524"/>
                </a:lnTo>
                <a:lnTo>
                  <a:pt x="21637" y="16121"/>
                </a:lnTo>
                <a:lnTo>
                  <a:pt x="20470" y="15718"/>
                </a:lnTo>
                <a:lnTo>
                  <a:pt x="19325" y="15294"/>
                </a:lnTo>
                <a:lnTo>
                  <a:pt x="18200" y="14870"/>
                </a:lnTo>
                <a:lnTo>
                  <a:pt x="17119" y="14424"/>
                </a:lnTo>
                <a:lnTo>
                  <a:pt x="16079" y="13979"/>
                </a:lnTo>
                <a:lnTo>
                  <a:pt x="15061" y="13533"/>
                </a:lnTo>
                <a:lnTo>
                  <a:pt x="14085" y="13088"/>
                </a:lnTo>
                <a:lnTo>
                  <a:pt x="13131" y="12642"/>
                </a:lnTo>
                <a:lnTo>
                  <a:pt x="12219" y="12176"/>
                </a:lnTo>
                <a:lnTo>
                  <a:pt x="11328" y="11730"/>
                </a:lnTo>
                <a:lnTo>
                  <a:pt x="10479" y="11285"/>
                </a:lnTo>
                <a:lnTo>
                  <a:pt x="9673" y="10839"/>
                </a:lnTo>
                <a:lnTo>
                  <a:pt x="8167" y="9991"/>
                </a:lnTo>
                <a:lnTo>
                  <a:pt x="6788" y="9164"/>
                </a:lnTo>
                <a:lnTo>
                  <a:pt x="5579" y="8379"/>
                </a:lnTo>
                <a:lnTo>
                  <a:pt x="4498" y="7679"/>
                </a:lnTo>
                <a:lnTo>
                  <a:pt x="3586" y="7021"/>
                </a:lnTo>
                <a:lnTo>
                  <a:pt x="2843" y="6491"/>
                </a:lnTo>
                <a:lnTo>
                  <a:pt x="2249" y="6024"/>
                </a:lnTo>
                <a:lnTo>
                  <a:pt x="1825" y="5706"/>
                </a:lnTo>
                <a:lnTo>
                  <a:pt x="1464" y="5409"/>
                </a:lnTo>
                <a:lnTo>
                  <a:pt x="1" y="24754"/>
                </a:lnTo>
                <a:lnTo>
                  <a:pt x="145300" y="24754"/>
                </a:lnTo>
                <a:lnTo>
                  <a:pt x="145300" y="3691"/>
                </a:lnTo>
                <a:lnTo>
                  <a:pt x="143752" y="3139"/>
                </a:lnTo>
                <a:lnTo>
                  <a:pt x="142225" y="2630"/>
                </a:lnTo>
                <a:lnTo>
                  <a:pt x="140676" y="2164"/>
                </a:lnTo>
                <a:lnTo>
                  <a:pt x="139149" y="1740"/>
                </a:lnTo>
                <a:lnTo>
                  <a:pt x="137600" y="1337"/>
                </a:lnTo>
                <a:lnTo>
                  <a:pt x="136031" y="997"/>
                </a:lnTo>
                <a:lnTo>
                  <a:pt x="135246" y="849"/>
                </a:lnTo>
                <a:lnTo>
                  <a:pt x="134461" y="700"/>
                </a:lnTo>
                <a:lnTo>
                  <a:pt x="133655" y="573"/>
                </a:lnTo>
                <a:lnTo>
                  <a:pt x="132849" y="467"/>
                </a:lnTo>
                <a:lnTo>
                  <a:pt x="132022" y="361"/>
                </a:lnTo>
                <a:lnTo>
                  <a:pt x="131216" y="276"/>
                </a:lnTo>
                <a:lnTo>
                  <a:pt x="130388" y="191"/>
                </a:lnTo>
                <a:lnTo>
                  <a:pt x="129540" y="127"/>
                </a:lnTo>
                <a:lnTo>
                  <a:pt x="128692" y="64"/>
                </a:lnTo>
                <a:lnTo>
                  <a:pt x="127822" y="43"/>
                </a:lnTo>
                <a:lnTo>
                  <a:pt x="126952" y="21"/>
                </a:lnTo>
                <a:lnTo>
                  <a:pt x="126061" y="0"/>
                </a:lnTo>
                <a:close/>
              </a:path>
            </a:pathLst>
          </a:custGeom>
          <a:solidFill>
            <a:schemeClr val="accent1"/>
          </a:solidFill>
          <a:ln>
            <a:noFill/>
          </a:ln>
          <a:effectLst>
            <a:outerShdw blurRad="142875" dist="47625" dir="156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13"/>
          <p:cNvGrpSpPr/>
          <p:nvPr/>
        </p:nvGrpSpPr>
        <p:grpSpPr>
          <a:xfrm rot="5400000">
            <a:off x="121825" y="392039"/>
            <a:ext cx="600300" cy="143100"/>
            <a:chOff x="2985700" y="316300"/>
            <a:chExt cx="600300" cy="143100"/>
          </a:xfrm>
        </p:grpSpPr>
        <p:sp>
          <p:nvSpPr>
            <p:cNvPr id="186" name="Google Shape;186;p13"/>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3"/>
          <p:cNvSpPr/>
          <p:nvPr/>
        </p:nvSpPr>
        <p:spPr>
          <a:xfrm rot="10800000">
            <a:off x="3916500" y="2134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3"/>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42855"/>
            <a:ext cx="7708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Cormorant Unicase"/>
              <a:buNone/>
              <a:defRPr sz="2800" b="1">
                <a:solidFill>
                  <a:schemeClr val="dk1"/>
                </a:solidFill>
                <a:latin typeface="Cormorant Unicase"/>
                <a:ea typeface="Cormorant Unicase"/>
                <a:cs typeface="Cormorant Unicase"/>
                <a:sym typeface="Cormorant Unicase"/>
              </a:defRPr>
            </a:lvl1pPr>
            <a:lvl2pPr lvl="1"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1pPr>
            <a:lvl2pPr marL="914400" lvl="1"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2pPr>
            <a:lvl3pPr marL="1371600" lvl="2"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3pPr>
            <a:lvl4pPr marL="1828800" lvl="3"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4pPr>
            <a:lvl5pPr marL="2286000" lvl="4"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5pPr>
            <a:lvl6pPr marL="2743200" lvl="5"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6pPr>
            <a:lvl7pPr marL="3200400" lvl="6"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7pPr>
            <a:lvl8pPr marL="3657600" lvl="7"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8pPr>
            <a:lvl9pPr marL="4114800" lvl="8"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8" r:id="rId8"/>
    <p:sldLayoutId id="2147483659" r:id="rId9"/>
    <p:sldLayoutId id="2147483662" r:id="rId10"/>
    <p:sldLayoutId id="2147483667" r:id="rId11"/>
    <p:sldLayoutId id="2147483668" r:id="rId12"/>
    <p:sldLayoutId id="2147483670" r:id="rId13"/>
    <p:sldLayoutId id="2147483671" r:id="rId14"/>
    <p:sldLayoutId id="214748367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grpSp>
        <p:nvGrpSpPr>
          <p:cNvPr id="421" name="Google Shape;421;p29"/>
          <p:cNvGrpSpPr/>
          <p:nvPr/>
        </p:nvGrpSpPr>
        <p:grpSpPr>
          <a:xfrm>
            <a:off x="5456250" y="1056188"/>
            <a:ext cx="2974500" cy="3006100"/>
            <a:chOff x="5456250" y="1056188"/>
            <a:chExt cx="2974500" cy="3006100"/>
          </a:xfrm>
        </p:grpSpPr>
        <p:sp>
          <p:nvSpPr>
            <p:cNvPr id="422" name="Google Shape;422;p29"/>
            <p:cNvSpPr/>
            <p:nvPr/>
          </p:nvSpPr>
          <p:spPr>
            <a:xfrm>
              <a:off x="5456250" y="1056188"/>
              <a:ext cx="1174925" cy="1175525"/>
            </a:xfrm>
            <a:custGeom>
              <a:avLst/>
              <a:gdLst/>
              <a:ahLst/>
              <a:cxnLst/>
              <a:rect l="l" t="t" r="r" b="b"/>
              <a:pathLst>
                <a:path w="46997" h="47021" extrusionOk="0">
                  <a:moveTo>
                    <a:pt x="0" y="0"/>
                  </a:moveTo>
                  <a:lnTo>
                    <a:pt x="0" y="1218"/>
                  </a:lnTo>
                  <a:lnTo>
                    <a:pt x="48" y="2436"/>
                  </a:lnTo>
                  <a:lnTo>
                    <a:pt x="119" y="3630"/>
                  </a:lnTo>
                  <a:lnTo>
                    <a:pt x="239" y="4824"/>
                  </a:lnTo>
                  <a:lnTo>
                    <a:pt x="382" y="5994"/>
                  </a:lnTo>
                  <a:lnTo>
                    <a:pt x="525" y="7165"/>
                  </a:lnTo>
                  <a:lnTo>
                    <a:pt x="716" y="8335"/>
                  </a:lnTo>
                  <a:lnTo>
                    <a:pt x="955" y="9481"/>
                  </a:lnTo>
                  <a:lnTo>
                    <a:pt x="1194" y="10627"/>
                  </a:lnTo>
                  <a:lnTo>
                    <a:pt x="1481" y="11750"/>
                  </a:lnTo>
                  <a:lnTo>
                    <a:pt x="1767" y="12872"/>
                  </a:lnTo>
                  <a:lnTo>
                    <a:pt x="2101" y="13994"/>
                  </a:lnTo>
                  <a:lnTo>
                    <a:pt x="2460" y="15093"/>
                  </a:lnTo>
                  <a:lnTo>
                    <a:pt x="2842" y="16167"/>
                  </a:lnTo>
                  <a:lnTo>
                    <a:pt x="3248" y="17242"/>
                  </a:lnTo>
                  <a:lnTo>
                    <a:pt x="3678" y="18317"/>
                  </a:lnTo>
                  <a:lnTo>
                    <a:pt x="4155" y="19344"/>
                  </a:lnTo>
                  <a:lnTo>
                    <a:pt x="4633" y="20394"/>
                  </a:lnTo>
                  <a:lnTo>
                    <a:pt x="5134" y="21397"/>
                  </a:lnTo>
                  <a:lnTo>
                    <a:pt x="5660" y="22424"/>
                  </a:lnTo>
                  <a:lnTo>
                    <a:pt x="6209" y="23403"/>
                  </a:lnTo>
                  <a:lnTo>
                    <a:pt x="6806" y="24382"/>
                  </a:lnTo>
                  <a:lnTo>
                    <a:pt x="7403" y="25337"/>
                  </a:lnTo>
                  <a:lnTo>
                    <a:pt x="8024" y="26293"/>
                  </a:lnTo>
                  <a:lnTo>
                    <a:pt x="8669" y="27224"/>
                  </a:lnTo>
                  <a:lnTo>
                    <a:pt x="9337" y="28131"/>
                  </a:lnTo>
                  <a:lnTo>
                    <a:pt x="10030" y="29039"/>
                  </a:lnTo>
                  <a:lnTo>
                    <a:pt x="10722" y="29899"/>
                  </a:lnTo>
                  <a:lnTo>
                    <a:pt x="11463" y="30758"/>
                  </a:lnTo>
                  <a:lnTo>
                    <a:pt x="12203" y="31618"/>
                  </a:lnTo>
                  <a:lnTo>
                    <a:pt x="12967" y="32430"/>
                  </a:lnTo>
                  <a:lnTo>
                    <a:pt x="13755" y="33242"/>
                  </a:lnTo>
                  <a:lnTo>
                    <a:pt x="14567" y="34030"/>
                  </a:lnTo>
                  <a:lnTo>
                    <a:pt x="15403" y="34794"/>
                  </a:lnTo>
                  <a:lnTo>
                    <a:pt x="16239" y="35558"/>
                  </a:lnTo>
                  <a:lnTo>
                    <a:pt x="17098" y="36275"/>
                  </a:lnTo>
                  <a:lnTo>
                    <a:pt x="17982" y="36991"/>
                  </a:lnTo>
                  <a:lnTo>
                    <a:pt x="18865" y="37684"/>
                  </a:lnTo>
                  <a:lnTo>
                    <a:pt x="19797" y="38352"/>
                  </a:lnTo>
                  <a:lnTo>
                    <a:pt x="20704" y="38973"/>
                  </a:lnTo>
                  <a:lnTo>
                    <a:pt x="21659" y="39618"/>
                  </a:lnTo>
                  <a:lnTo>
                    <a:pt x="22615" y="40215"/>
                  </a:lnTo>
                  <a:lnTo>
                    <a:pt x="23594" y="40788"/>
                  </a:lnTo>
                  <a:lnTo>
                    <a:pt x="24597" y="41337"/>
                  </a:lnTo>
                  <a:lnTo>
                    <a:pt x="25600" y="41863"/>
                  </a:lnTo>
                  <a:lnTo>
                    <a:pt x="26627" y="42388"/>
                  </a:lnTo>
                  <a:lnTo>
                    <a:pt x="27653" y="42866"/>
                  </a:lnTo>
                  <a:lnTo>
                    <a:pt x="28704" y="43319"/>
                  </a:lnTo>
                  <a:lnTo>
                    <a:pt x="29755" y="43749"/>
                  </a:lnTo>
                  <a:lnTo>
                    <a:pt x="30829" y="44155"/>
                  </a:lnTo>
                  <a:lnTo>
                    <a:pt x="31928" y="44537"/>
                  </a:lnTo>
                  <a:lnTo>
                    <a:pt x="33026" y="44895"/>
                  </a:lnTo>
                  <a:lnTo>
                    <a:pt x="34125" y="45230"/>
                  </a:lnTo>
                  <a:lnTo>
                    <a:pt x="35247" y="45540"/>
                  </a:lnTo>
                  <a:lnTo>
                    <a:pt x="36370" y="45803"/>
                  </a:lnTo>
                  <a:lnTo>
                    <a:pt x="37516" y="46066"/>
                  </a:lnTo>
                  <a:lnTo>
                    <a:pt x="38686" y="46281"/>
                  </a:lnTo>
                  <a:lnTo>
                    <a:pt x="39832" y="46472"/>
                  </a:lnTo>
                  <a:lnTo>
                    <a:pt x="41002" y="46639"/>
                  </a:lnTo>
                  <a:lnTo>
                    <a:pt x="42196" y="46758"/>
                  </a:lnTo>
                  <a:lnTo>
                    <a:pt x="43367" y="46878"/>
                  </a:lnTo>
                  <a:lnTo>
                    <a:pt x="44585" y="46949"/>
                  </a:lnTo>
                  <a:lnTo>
                    <a:pt x="45779" y="46997"/>
                  </a:lnTo>
                  <a:lnTo>
                    <a:pt x="46996" y="47021"/>
                  </a:lnTo>
                  <a:lnTo>
                    <a:pt x="4699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7255800" y="2887363"/>
              <a:ext cx="1174950" cy="1174925"/>
            </a:xfrm>
            <a:custGeom>
              <a:avLst/>
              <a:gdLst/>
              <a:ahLst/>
              <a:cxnLst/>
              <a:rect l="l" t="t" r="r" b="b"/>
              <a:pathLst>
                <a:path w="46998" h="46997" extrusionOk="0">
                  <a:moveTo>
                    <a:pt x="1" y="0"/>
                  </a:moveTo>
                  <a:lnTo>
                    <a:pt x="1" y="46997"/>
                  </a:lnTo>
                  <a:lnTo>
                    <a:pt x="46997" y="46997"/>
                  </a:lnTo>
                  <a:lnTo>
                    <a:pt x="46997" y="45779"/>
                  </a:lnTo>
                  <a:lnTo>
                    <a:pt x="46949" y="44585"/>
                  </a:lnTo>
                  <a:lnTo>
                    <a:pt x="46854" y="43391"/>
                  </a:lnTo>
                  <a:lnTo>
                    <a:pt x="46758" y="42197"/>
                  </a:lnTo>
                  <a:lnTo>
                    <a:pt x="46615" y="41003"/>
                  </a:lnTo>
                  <a:lnTo>
                    <a:pt x="46448" y="39833"/>
                  </a:lnTo>
                  <a:lnTo>
                    <a:pt x="46257" y="38687"/>
                  </a:lnTo>
                  <a:lnTo>
                    <a:pt x="46042" y="37517"/>
                  </a:lnTo>
                  <a:lnTo>
                    <a:pt x="45803" y="36394"/>
                  </a:lnTo>
                  <a:lnTo>
                    <a:pt x="45517" y="35248"/>
                  </a:lnTo>
                  <a:lnTo>
                    <a:pt x="45206" y="34126"/>
                  </a:lnTo>
                  <a:lnTo>
                    <a:pt x="44896" y="33027"/>
                  </a:lnTo>
                  <a:lnTo>
                    <a:pt x="44537" y="31929"/>
                  </a:lnTo>
                  <a:lnTo>
                    <a:pt x="44155" y="30830"/>
                  </a:lnTo>
                  <a:lnTo>
                    <a:pt x="43749" y="29755"/>
                  </a:lnTo>
                  <a:lnTo>
                    <a:pt x="43296" y="28705"/>
                  </a:lnTo>
                  <a:lnTo>
                    <a:pt x="42842" y="27654"/>
                  </a:lnTo>
                  <a:lnTo>
                    <a:pt x="42364" y="26627"/>
                  </a:lnTo>
                  <a:lnTo>
                    <a:pt x="41863" y="25600"/>
                  </a:lnTo>
                  <a:lnTo>
                    <a:pt x="41338" y="24597"/>
                  </a:lnTo>
                  <a:lnTo>
                    <a:pt x="40764" y="23594"/>
                  </a:lnTo>
                  <a:lnTo>
                    <a:pt x="40191" y="22615"/>
                  </a:lnTo>
                  <a:lnTo>
                    <a:pt x="39594" y="21660"/>
                  </a:lnTo>
                  <a:lnTo>
                    <a:pt x="38973" y="20729"/>
                  </a:lnTo>
                  <a:lnTo>
                    <a:pt x="38329" y="19797"/>
                  </a:lnTo>
                  <a:lnTo>
                    <a:pt x="37660" y="18866"/>
                  </a:lnTo>
                  <a:lnTo>
                    <a:pt x="36967" y="17982"/>
                  </a:lnTo>
                  <a:lnTo>
                    <a:pt x="36275" y="17099"/>
                  </a:lnTo>
                  <a:lnTo>
                    <a:pt x="35535" y="16239"/>
                  </a:lnTo>
                  <a:lnTo>
                    <a:pt x="34794" y="15403"/>
                  </a:lnTo>
                  <a:lnTo>
                    <a:pt x="34030" y="14568"/>
                  </a:lnTo>
                  <a:lnTo>
                    <a:pt x="33242" y="13756"/>
                  </a:lnTo>
                  <a:lnTo>
                    <a:pt x="32430" y="12968"/>
                  </a:lnTo>
                  <a:lnTo>
                    <a:pt x="31594" y="12203"/>
                  </a:lnTo>
                  <a:lnTo>
                    <a:pt x="30759" y="11463"/>
                  </a:lnTo>
                  <a:lnTo>
                    <a:pt x="29899" y="10723"/>
                  </a:lnTo>
                  <a:lnTo>
                    <a:pt x="29015" y="10030"/>
                  </a:lnTo>
                  <a:lnTo>
                    <a:pt x="28132" y="9338"/>
                  </a:lnTo>
                  <a:lnTo>
                    <a:pt x="27200" y="8669"/>
                  </a:lnTo>
                  <a:lnTo>
                    <a:pt x="26269" y="8024"/>
                  </a:lnTo>
                  <a:lnTo>
                    <a:pt x="25338" y="7403"/>
                  </a:lnTo>
                  <a:lnTo>
                    <a:pt x="24383" y="6806"/>
                  </a:lnTo>
                  <a:lnTo>
                    <a:pt x="23403" y="6233"/>
                  </a:lnTo>
                  <a:lnTo>
                    <a:pt x="22400" y="5660"/>
                  </a:lnTo>
                  <a:lnTo>
                    <a:pt x="21397" y="5135"/>
                  </a:lnTo>
                  <a:lnTo>
                    <a:pt x="20371" y="4633"/>
                  </a:lnTo>
                  <a:lnTo>
                    <a:pt x="19344" y="4156"/>
                  </a:lnTo>
                  <a:lnTo>
                    <a:pt x="18293" y="3702"/>
                  </a:lnTo>
                  <a:lnTo>
                    <a:pt x="17242" y="3248"/>
                  </a:lnTo>
                  <a:lnTo>
                    <a:pt x="16168" y="2842"/>
                  </a:lnTo>
                  <a:lnTo>
                    <a:pt x="15069" y="2460"/>
                  </a:lnTo>
                  <a:lnTo>
                    <a:pt x="13971" y="2102"/>
                  </a:lnTo>
                  <a:lnTo>
                    <a:pt x="12872" y="1792"/>
                  </a:lnTo>
                  <a:lnTo>
                    <a:pt x="11750" y="1481"/>
                  </a:lnTo>
                  <a:lnTo>
                    <a:pt x="10604" y="1195"/>
                  </a:lnTo>
                  <a:lnTo>
                    <a:pt x="9481" y="956"/>
                  </a:lnTo>
                  <a:lnTo>
                    <a:pt x="8311" y="741"/>
                  </a:lnTo>
                  <a:lnTo>
                    <a:pt x="7165" y="550"/>
                  </a:lnTo>
                  <a:lnTo>
                    <a:pt x="5995" y="383"/>
                  </a:lnTo>
                  <a:lnTo>
                    <a:pt x="4801" y="239"/>
                  </a:lnTo>
                  <a:lnTo>
                    <a:pt x="3607" y="144"/>
                  </a:lnTo>
                  <a:lnTo>
                    <a:pt x="2413" y="48"/>
                  </a:lnTo>
                  <a:lnTo>
                    <a:pt x="1219" y="24"/>
                  </a:lnTo>
                  <a:lnTo>
                    <a:pt x="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29"/>
          <p:cNvSpPr/>
          <p:nvPr/>
        </p:nvSpPr>
        <p:spPr>
          <a:xfrm>
            <a:off x="711150" y="3175338"/>
            <a:ext cx="46725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5" name="Google Shape;425;p29"/>
          <p:cNvSpPr txBox="1">
            <a:spLocks noGrp="1"/>
          </p:cNvSpPr>
          <p:nvPr>
            <p:ph type="ctrTitle"/>
          </p:nvPr>
        </p:nvSpPr>
        <p:spPr>
          <a:xfrm>
            <a:off x="711150" y="1449463"/>
            <a:ext cx="4668900" cy="1601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4300">
                <a:solidFill>
                  <a:schemeClr val="lt2"/>
                </a:solidFill>
              </a:rPr>
              <a:t>BÁO CÁO</a:t>
            </a:r>
            <a:br>
              <a:rPr lang="en" sz="4300">
                <a:solidFill>
                  <a:schemeClr val="lt2"/>
                </a:solidFill>
              </a:rPr>
            </a:br>
            <a:r>
              <a:rPr lang="en" sz="5400" b="1">
                <a:solidFill>
                  <a:schemeClr val="tx1"/>
                </a:solidFill>
              </a:rPr>
              <a:t>ĐỒ ÁN CƠ SỞ</a:t>
            </a:r>
            <a:endParaRPr sz="7500" b="1">
              <a:solidFill>
                <a:schemeClr val="tx1"/>
              </a:solidFill>
            </a:endParaRPr>
          </a:p>
        </p:txBody>
      </p:sp>
      <p:sp>
        <p:nvSpPr>
          <p:cNvPr id="426" name="Google Shape;426;p29"/>
          <p:cNvSpPr txBox="1">
            <a:spLocks noGrp="1"/>
          </p:cNvSpPr>
          <p:nvPr>
            <p:ph type="subTitle" idx="1"/>
          </p:nvPr>
        </p:nvSpPr>
        <p:spPr>
          <a:xfrm>
            <a:off x="835350" y="3196788"/>
            <a:ext cx="44241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GVHD: Đặng Hùng Kiệt</a:t>
            </a:r>
            <a:endParaRPr/>
          </a:p>
        </p:txBody>
      </p:sp>
      <p:pic>
        <p:nvPicPr>
          <p:cNvPr id="427" name="Google Shape;427;p29"/>
          <p:cNvPicPr preferRelativeResize="0"/>
          <p:nvPr/>
        </p:nvPicPr>
        <p:blipFill>
          <a:blip r:embed="rId3"/>
          <a:srcRect l="13785" r="13785"/>
          <a:stretch/>
        </p:blipFill>
        <p:spPr>
          <a:xfrm>
            <a:off x="5380050" y="1056188"/>
            <a:ext cx="3050700" cy="3050700"/>
          </a:xfrm>
          <a:prstGeom prst="ellipse">
            <a:avLst/>
          </a:prstGeom>
          <a:noFill/>
          <a:ln>
            <a:noFill/>
          </a:ln>
          <a:effectLst>
            <a:outerShdw blurRad="142875" dist="95250" dir="5400000" algn="bl" rotWithShape="0">
              <a:srgbClr val="000000">
                <a:alpha val="2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29D9-77D6-068D-B512-B54D0D5C7DBC}"/>
              </a:ext>
            </a:extLst>
          </p:cNvPr>
          <p:cNvSpPr>
            <a:spLocks noGrp="1"/>
          </p:cNvSpPr>
          <p:nvPr>
            <p:ph type="title"/>
          </p:nvPr>
        </p:nvSpPr>
        <p:spPr/>
        <p:txBody>
          <a:bodyPr/>
          <a:lstStyle/>
          <a:p>
            <a:r>
              <a:rPr lang="en-US">
                <a:solidFill>
                  <a:schemeClr val="tx2"/>
                </a:solidFill>
              </a:rPr>
              <a:t>TỔNG QUAN</a:t>
            </a:r>
          </a:p>
        </p:txBody>
      </p:sp>
      <p:pic>
        <p:nvPicPr>
          <p:cNvPr id="4" name="Picture 3" descr="A picture containing text, diagram, screenshot, design&#10;&#10;Description automatically generated">
            <a:extLst>
              <a:ext uri="{FF2B5EF4-FFF2-40B4-BE49-F238E27FC236}">
                <a16:creationId xmlns:a16="http://schemas.microsoft.com/office/drawing/2014/main" id="{B2A0F095-E705-8D23-5DEE-15F5E6C5A202}"/>
              </a:ext>
            </a:extLst>
          </p:cNvPr>
          <p:cNvPicPr>
            <a:picLocks noChangeAspect="1"/>
          </p:cNvPicPr>
          <p:nvPr/>
        </p:nvPicPr>
        <p:blipFill>
          <a:blip r:embed="rId3"/>
          <a:stretch>
            <a:fillRect/>
          </a:stretch>
        </p:blipFill>
        <p:spPr>
          <a:xfrm>
            <a:off x="2232931" y="1103071"/>
            <a:ext cx="4678137" cy="3595404"/>
          </a:xfrm>
          <a:prstGeom prst="rect">
            <a:avLst/>
          </a:prstGeom>
          <a:ln>
            <a:noFill/>
          </a:ln>
          <a:effectLst>
            <a:softEdge rad="112500"/>
          </a:effectLst>
        </p:spPr>
      </p:pic>
      <p:pic>
        <p:nvPicPr>
          <p:cNvPr id="6" name="Picture 5" descr="A picture containing screenshot, electric blue, blue&#10;&#10;Description automatically generated">
            <a:extLst>
              <a:ext uri="{FF2B5EF4-FFF2-40B4-BE49-F238E27FC236}">
                <a16:creationId xmlns:a16="http://schemas.microsoft.com/office/drawing/2014/main" id="{8722D8CA-7B93-84AA-353F-11F1C456F6B8}"/>
              </a:ext>
            </a:extLst>
          </p:cNvPr>
          <p:cNvPicPr>
            <a:picLocks noChangeAspect="1"/>
          </p:cNvPicPr>
          <p:nvPr/>
        </p:nvPicPr>
        <p:blipFill>
          <a:blip r:embed="rId4"/>
          <a:stretch>
            <a:fillRect/>
          </a:stretch>
        </p:blipFill>
        <p:spPr>
          <a:xfrm>
            <a:off x="1694318" y="1484862"/>
            <a:ext cx="5755361" cy="2831821"/>
          </a:xfrm>
          <a:prstGeom prst="rect">
            <a:avLst/>
          </a:prstGeom>
        </p:spPr>
      </p:pic>
      <p:pic>
        <p:nvPicPr>
          <p:cNvPr id="7" name="Picture 6">
            <a:extLst>
              <a:ext uri="{FF2B5EF4-FFF2-40B4-BE49-F238E27FC236}">
                <a16:creationId xmlns:a16="http://schemas.microsoft.com/office/drawing/2014/main" id="{30998BCC-6EC6-27D9-FA63-6F04A76E05A3}"/>
              </a:ext>
            </a:extLst>
          </p:cNvPr>
          <p:cNvPicPr>
            <a:picLocks noChangeAspect="1"/>
          </p:cNvPicPr>
          <p:nvPr/>
        </p:nvPicPr>
        <p:blipFill>
          <a:blip r:embed="rId5"/>
          <a:stretch>
            <a:fillRect/>
          </a:stretch>
        </p:blipFill>
        <p:spPr>
          <a:xfrm>
            <a:off x="1901012" y="1103071"/>
            <a:ext cx="5341971" cy="3572443"/>
          </a:xfrm>
          <a:prstGeom prst="rect">
            <a:avLst/>
          </a:prstGeom>
        </p:spPr>
      </p:pic>
      <p:pic>
        <p:nvPicPr>
          <p:cNvPr id="8" name="Picture 7" descr="A picture containing font, symbol, text, logo&#10;&#10;Description automatically generated">
            <a:extLst>
              <a:ext uri="{FF2B5EF4-FFF2-40B4-BE49-F238E27FC236}">
                <a16:creationId xmlns:a16="http://schemas.microsoft.com/office/drawing/2014/main" id="{ADBFEBCF-8BB5-F0F0-8EDA-7A1E94AFA65D}"/>
              </a:ext>
            </a:extLst>
          </p:cNvPr>
          <p:cNvPicPr>
            <a:picLocks noChangeAspect="1"/>
          </p:cNvPicPr>
          <p:nvPr/>
        </p:nvPicPr>
        <p:blipFill>
          <a:blip r:embed="rId6"/>
          <a:stretch>
            <a:fillRect/>
          </a:stretch>
        </p:blipFill>
        <p:spPr>
          <a:xfrm>
            <a:off x="1560954" y="1137859"/>
            <a:ext cx="6022085" cy="3560616"/>
          </a:xfrm>
          <a:prstGeom prst="rect">
            <a:avLst/>
          </a:prstGeom>
          <a:ln>
            <a:noFill/>
          </a:ln>
          <a:effectLst>
            <a:softEdge rad="112500"/>
          </a:effectLst>
        </p:spPr>
      </p:pic>
      <p:pic>
        <p:nvPicPr>
          <p:cNvPr id="9" name="Picture 8" descr="A picture containing text, font, graphics, logo&#10;&#10;Description automatically generated">
            <a:extLst>
              <a:ext uri="{FF2B5EF4-FFF2-40B4-BE49-F238E27FC236}">
                <a16:creationId xmlns:a16="http://schemas.microsoft.com/office/drawing/2014/main" id="{3A59EF6C-26BB-6E08-F164-DCFA0B3CE1B0}"/>
              </a:ext>
            </a:extLst>
          </p:cNvPr>
          <p:cNvPicPr>
            <a:picLocks noChangeAspect="1"/>
          </p:cNvPicPr>
          <p:nvPr/>
        </p:nvPicPr>
        <p:blipFill>
          <a:blip r:embed="rId7"/>
          <a:stretch>
            <a:fillRect/>
          </a:stretch>
        </p:blipFill>
        <p:spPr>
          <a:xfrm>
            <a:off x="1423294" y="1314941"/>
            <a:ext cx="6297403" cy="3148702"/>
          </a:xfrm>
          <a:prstGeom prst="rect">
            <a:avLst/>
          </a:prstGeom>
          <a:ln>
            <a:noFill/>
          </a:ln>
          <a:effectLst>
            <a:softEdge rad="112500"/>
          </a:effectLst>
        </p:spPr>
      </p:pic>
      <p:pic>
        <p:nvPicPr>
          <p:cNvPr id="10" name="Picture 9" descr="A picture containing text, font, logo, design&#10;&#10;Description automatically generated">
            <a:extLst>
              <a:ext uri="{FF2B5EF4-FFF2-40B4-BE49-F238E27FC236}">
                <a16:creationId xmlns:a16="http://schemas.microsoft.com/office/drawing/2014/main" id="{0103EBC5-A145-6D87-F1F7-95A977510737}"/>
              </a:ext>
            </a:extLst>
          </p:cNvPr>
          <p:cNvPicPr>
            <a:picLocks noChangeAspect="1"/>
          </p:cNvPicPr>
          <p:nvPr/>
        </p:nvPicPr>
        <p:blipFill>
          <a:blip r:embed="rId8"/>
          <a:stretch>
            <a:fillRect/>
          </a:stretch>
        </p:blipFill>
        <p:spPr>
          <a:xfrm>
            <a:off x="1919969" y="1103071"/>
            <a:ext cx="5323014" cy="3411508"/>
          </a:xfrm>
          <a:prstGeom prst="rect">
            <a:avLst/>
          </a:prstGeom>
          <a:ln>
            <a:noFill/>
          </a:ln>
          <a:effectLst>
            <a:softEdge rad="112500"/>
          </a:effectLst>
        </p:spPr>
      </p:pic>
      <p:pic>
        <p:nvPicPr>
          <p:cNvPr id="11" name="Picture 10" descr="A picture containing logo, symbol, font, graphics&#10;&#10;Description automatically generated">
            <a:extLst>
              <a:ext uri="{FF2B5EF4-FFF2-40B4-BE49-F238E27FC236}">
                <a16:creationId xmlns:a16="http://schemas.microsoft.com/office/drawing/2014/main" id="{81BE9FA8-1FAD-2DC8-CF21-3ABAD90B38E7}"/>
              </a:ext>
            </a:extLst>
          </p:cNvPr>
          <p:cNvPicPr>
            <a:picLocks noChangeAspect="1"/>
          </p:cNvPicPr>
          <p:nvPr/>
        </p:nvPicPr>
        <p:blipFill>
          <a:blip r:embed="rId9"/>
          <a:stretch>
            <a:fillRect/>
          </a:stretch>
        </p:blipFill>
        <p:spPr>
          <a:xfrm>
            <a:off x="1823323" y="1272991"/>
            <a:ext cx="5759716" cy="2968926"/>
          </a:xfrm>
          <a:prstGeom prst="rect">
            <a:avLst/>
          </a:prstGeom>
          <a:ln>
            <a:noFill/>
          </a:ln>
          <a:effectLst>
            <a:softEdge rad="112500"/>
          </a:effectLst>
        </p:spPr>
      </p:pic>
    </p:spTree>
    <p:extLst>
      <p:ext uri="{BB962C8B-B14F-4D97-AF65-F5344CB8AC3E}">
        <p14:creationId xmlns:p14="http://schemas.microsoft.com/office/powerpoint/2010/main" val="252590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2"/>
                </a:solidFill>
              </a:rPr>
              <a:t>TÍNH NĂNG</a:t>
            </a:r>
            <a:endParaRPr>
              <a:solidFill>
                <a:schemeClr val="tx2"/>
              </a:solidFill>
            </a:endParaRPr>
          </a:p>
        </p:txBody>
      </p:sp>
      <p:sp>
        <p:nvSpPr>
          <p:cNvPr id="2" name="Google Shape;930;p42">
            <a:extLst>
              <a:ext uri="{FF2B5EF4-FFF2-40B4-BE49-F238E27FC236}">
                <a16:creationId xmlns:a16="http://schemas.microsoft.com/office/drawing/2014/main" id="{96FA4796-5889-8722-E1B1-4253CC717FAE}"/>
              </a:ext>
            </a:extLst>
          </p:cNvPr>
          <p:cNvSpPr txBox="1">
            <a:spLocks/>
          </p:cNvSpPr>
          <p:nvPr/>
        </p:nvSpPr>
        <p:spPr>
          <a:xfrm>
            <a:off x="962554" y="1574480"/>
            <a:ext cx="2448861"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1800" b="1">
              <a:latin typeface="Cabin" panose="020B0604020202020204" charset="0"/>
            </a:endParaRPr>
          </a:p>
        </p:txBody>
      </p:sp>
      <p:sp>
        <p:nvSpPr>
          <p:cNvPr id="3" name="Google Shape;932;p42">
            <a:extLst>
              <a:ext uri="{FF2B5EF4-FFF2-40B4-BE49-F238E27FC236}">
                <a16:creationId xmlns:a16="http://schemas.microsoft.com/office/drawing/2014/main" id="{31D88943-32A1-B413-5360-7BF41BA84B1E}"/>
              </a:ext>
            </a:extLst>
          </p:cNvPr>
          <p:cNvSpPr txBox="1">
            <a:spLocks/>
          </p:cNvSpPr>
          <p:nvPr/>
        </p:nvSpPr>
        <p:spPr>
          <a:xfrm>
            <a:off x="5623028" y="1507898"/>
            <a:ext cx="3250280" cy="72552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a:latin typeface="Cabin" panose="020B0604020202020204" charset="0"/>
              </a:rPr>
              <a:t>MẠNG DƯỚI DẠNG DỊCH VỤ</a:t>
            </a:r>
            <a:endParaRPr lang="vi-VN" sz="1600" b="1">
              <a:latin typeface="Cabin" panose="020B0604020202020204" charset="0"/>
            </a:endParaRPr>
          </a:p>
        </p:txBody>
      </p:sp>
      <p:sp>
        <p:nvSpPr>
          <p:cNvPr id="4" name="Google Shape;934;p42">
            <a:extLst>
              <a:ext uri="{FF2B5EF4-FFF2-40B4-BE49-F238E27FC236}">
                <a16:creationId xmlns:a16="http://schemas.microsoft.com/office/drawing/2014/main" id="{FECF7BEA-1CD2-BAD4-1FFB-BC6F240B8825}"/>
              </a:ext>
            </a:extLst>
          </p:cNvPr>
          <p:cNvSpPr txBox="1">
            <a:spLocks/>
          </p:cNvSpPr>
          <p:nvPr/>
        </p:nvSpPr>
        <p:spPr>
          <a:xfrm>
            <a:off x="5659999" y="2388296"/>
            <a:ext cx="2764001" cy="8960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b="1">
                <a:latin typeface="Cabin" panose="020B0604020202020204" charset="0"/>
              </a:rPr>
              <a:t>QUẢN LÝ NGƯỜI DÙNG </a:t>
            </a:r>
            <a:r>
              <a:rPr lang="en-US" sz="1600" b="1">
                <a:latin typeface="Cabin" panose="020B0604020202020204" charset="0"/>
              </a:rPr>
              <a:t>&amp;</a:t>
            </a:r>
            <a:r>
              <a:rPr lang="vi-VN" sz="1600" b="1">
                <a:latin typeface="Cabin" panose="020B0604020202020204" charset="0"/>
              </a:rPr>
              <a:t> TÀI KHOẢN</a:t>
            </a:r>
          </a:p>
        </p:txBody>
      </p:sp>
      <p:sp>
        <p:nvSpPr>
          <p:cNvPr id="5" name="Google Shape;936;p42">
            <a:extLst>
              <a:ext uri="{FF2B5EF4-FFF2-40B4-BE49-F238E27FC236}">
                <a16:creationId xmlns:a16="http://schemas.microsoft.com/office/drawing/2014/main" id="{1BC82715-E10B-5A77-77F6-0005FA0BADC1}"/>
              </a:ext>
            </a:extLst>
          </p:cNvPr>
          <p:cNvSpPr txBox="1">
            <a:spLocks/>
          </p:cNvSpPr>
          <p:nvPr/>
        </p:nvSpPr>
        <p:spPr>
          <a:xfrm>
            <a:off x="1215355" y="2622517"/>
            <a:ext cx="2196894" cy="42116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b="1">
                <a:latin typeface="Cabin" panose="020B0604020202020204" charset="0"/>
              </a:rPr>
              <a:t>HỖ TRỢ API</a:t>
            </a:r>
          </a:p>
        </p:txBody>
      </p:sp>
      <p:grpSp>
        <p:nvGrpSpPr>
          <p:cNvPr id="6" name="Group 5">
            <a:extLst>
              <a:ext uri="{FF2B5EF4-FFF2-40B4-BE49-F238E27FC236}">
                <a16:creationId xmlns:a16="http://schemas.microsoft.com/office/drawing/2014/main" id="{2E44470C-4EC8-41BF-0D16-9E5CAEC39C6F}"/>
              </a:ext>
            </a:extLst>
          </p:cNvPr>
          <p:cNvGrpSpPr/>
          <p:nvPr/>
        </p:nvGrpSpPr>
        <p:grpSpPr>
          <a:xfrm>
            <a:off x="4764633" y="3479043"/>
            <a:ext cx="792543" cy="758521"/>
            <a:chOff x="4736190" y="3466346"/>
            <a:chExt cx="777424" cy="780225"/>
          </a:xfrm>
        </p:grpSpPr>
        <p:sp>
          <p:nvSpPr>
            <p:cNvPr id="7" name="Google Shape;941;p42">
              <a:extLst>
                <a:ext uri="{FF2B5EF4-FFF2-40B4-BE49-F238E27FC236}">
                  <a16:creationId xmlns:a16="http://schemas.microsoft.com/office/drawing/2014/main" id="{C774FCBD-FE8F-B43E-D8ED-C8572F42F268}"/>
                </a:ext>
              </a:extLst>
            </p:cNvPr>
            <p:cNvSpPr/>
            <p:nvPr/>
          </p:nvSpPr>
          <p:spPr>
            <a:xfrm>
              <a:off x="4736190" y="3466346"/>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87;p42">
              <a:extLst>
                <a:ext uri="{FF2B5EF4-FFF2-40B4-BE49-F238E27FC236}">
                  <a16:creationId xmlns:a16="http://schemas.microsoft.com/office/drawing/2014/main" id="{F74A6C94-8D9F-2B18-7301-4657F6A858C9}"/>
                </a:ext>
              </a:extLst>
            </p:cNvPr>
            <p:cNvGrpSpPr/>
            <p:nvPr/>
          </p:nvGrpSpPr>
          <p:grpSpPr>
            <a:xfrm>
              <a:off x="4980980" y="3656734"/>
              <a:ext cx="297595" cy="371762"/>
              <a:chOff x="6788325" y="1641775"/>
              <a:chExt cx="302250" cy="372350"/>
            </a:xfrm>
          </p:grpSpPr>
          <p:sp>
            <p:nvSpPr>
              <p:cNvPr id="9" name="Google Shape;988;p42">
                <a:extLst>
                  <a:ext uri="{FF2B5EF4-FFF2-40B4-BE49-F238E27FC236}">
                    <a16:creationId xmlns:a16="http://schemas.microsoft.com/office/drawing/2014/main" id="{F2AA4901-9B0A-7B2D-D9DA-FBFD0DA4FAEA}"/>
                  </a:ext>
                </a:extLst>
              </p:cNvPr>
              <p:cNvSpPr/>
              <p:nvPr/>
            </p:nvSpPr>
            <p:spPr>
              <a:xfrm>
                <a:off x="6793475" y="1713800"/>
                <a:ext cx="291325" cy="295175"/>
              </a:xfrm>
              <a:custGeom>
                <a:avLst/>
                <a:gdLst/>
                <a:ahLst/>
                <a:cxnLst/>
                <a:rect l="l" t="t" r="r" b="b"/>
                <a:pathLst>
                  <a:path w="11653" h="11807" extrusionOk="0">
                    <a:moveTo>
                      <a:pt x="1183" y="0"/>
                    </a:moveTo>
                    <a:lnTo>
                      <a:pt x="926" y="26"/>
                    </a:lnTo>
                    <a:lnTo>
                      <a:pt x="720" y="78"/>
                    </a:lnTo>
                    <a:lnTo>
                      <a:pt x="514" y="206"/>
                    </a:lnTo>
                    <a:lnTo>
                      <a:pt x="360" y="335"/>
                    </a:lnTo>
                    <a:lnTo>
                      <a:pt x="206" y="515"/>
                    </a:lnTo>
                    <a:lnTo>
                      <a:pt x="103" y="721"/>
                    </a:lnTo>
                    <a:lnTo>
                      <a:pt x="26" y="926"/>
                    </a:lnTo>
                    <a:lnTo>
                      <a:pt x="0" y="1158"/>
                    </a:lnTo>
                    <a:lnTo>
                      <a:pt x="0" y="10624"/>
                    </a:lnTo>
                    <a:lnTo>
                      <a:pt x="26" y="10881"/>
                    </a:lnTo>
                    <a:lnTo>
                      <a:pt x="103" y="11087"/>
                    </a:lnTo>
                    <a:lnTo>
                      <a:pt x="206" y="11293"/>
                    </a:lnTo>
                    <a:lnTo>
                      <a:pt x="360" y="11447"/>
                    </a:lnTo>
                    <a:lnTo>
                      <a:pt x="514" y="11601"/>
                    </a:lnTo>
                    <a:lnTo>
                      <a:pt x="720" y="11704"/>
                    </a:lnTo>
                    <a:lnTo>
                      <a:pt x="926" y="11781"/>
                    </a:lnTo>
                    <a:lnTo>
                      <a:pt x="1183" y="11807"/>
                    </a:lnTo>
                    <a:lnTo>
                      <a:pt x="10495" y="11807"/>
                    </a:lnTo>
                    <a:lnTo>
                      <a:pt x="10726" y="11781"/>
                    </a:lnTo>
                    <a:lnTo>
                      <a:pt x="10958" y="11704"/>
                    </a:lnTo>
                    <a:lnTo>
                      <a:pt x="11138" y="11601"/>
                    </a:lnTo>
                    <a:lnTo>
                      <a:pt x="11318" y="11447"/>
                    </a:lnTo>
                    <a:lnTo>
                      <a:pt x="11446" y="11293"/>
                    </a:lnTo>
                    <a:lnTo>
                      <a:pt x="11575" y="11087"/>
                    </a:lnTo>
                    <a:lnTo>
                      <a:pt x="11627" y="10881"/>
                    </a:lnTo>
                    <a:lnTo>
                      <a:pt x="11652" y="10624"/>
                    </a:lnTo>
                    <a:lnTo>
                      <a:pt x="11652" y="1158"/>
                    </a:lnTo>
                    <a:lnTo>
                      <a:pt x="11627" y="926"/>
                    </a:lnTo>
                    <a:lnTo>
                      <a:pt x="11575" y="721"/>
                    </a:lnTo>
                    <a:lnTo>
                      <a:pt x="11446" y="515"/>
                    </a:lnTo>
                    <a:lnTo>
                      <a:pt x="11318" y="335"/>
                    </a:lnTo>
                    <a:lnTo>
                      <a:pt x="11138" y="206"/>
                    </a:lnTo>
                    <a:lnTo>
                      <a:pt x="10958" y="78"/>
                    </a:lnTo>
                    <a:lnTo>
                      <a:pt x="10726" y="26"/>
                    </a:lnTo>
                    <a:lnTo>
                      <a:pt x="10495"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9;p42">
                <a:extLst>
                  <a:ext uri="{FF2B5EF4-FFF2-40B4-BE49-F238E27FC236}">
                    <a16:creationId xmlns:a16="http://schemas.microsoft.com/office/drawing/2014/main" id="{B4D9DB59-9BA7-7EE5-6F91-CFB76D1EC378}"/>
                  </a:ext>
                </a:extLst>
              </p:cNvPr>
              <p:cNvSpPr/>
              <p:nvPr/>
            </p:nvSpPr>
            <p:spPr>
              <a:xfrm>
                <a:off x="7037825" y="1713800"/>
                <a:ext cx="46975" cy="295175"/>
              </a:xfrm>
              <a:custGeom>
                <a:avLst/>
                <a:gdLst/>
                <a:ahLst/>
                <a:cxnLst/>
                <a:rect l="l" t="t" r="r" b="b"/>
                <a:pathLst>
                  <a:path w="1879" h="11807" extrusionOk="0">
                    <a:moveTo>
                      <a:pt x="1" y="0"/>
                    </a:moveTo>
                    <a:lnTo>
                      <a:pt x="232" y="26"/>
                    </a:lnTo>
                    <a:lnTo>
                      <a:pt x="464" y="78"/>
                    </a:lnTo>
                    <a:lnTo>
                      <a:pt x="644" y="206"/>
                    </a:lnTo>
                    <a:lnTo>
                      <a:pt x="824" y="335"/>
                    </a:lnTo>
                    <a:lnTo>
                      <a:pt x="978" y="515"/>
                    </a:lnTo>
                    <a:lnTo>
                      <a:pt x="1081" y="721"/>
                    </a:lnTo>
                    <a:lnTo>
                      <a:pt x="1132" y="926"/>
                    </a:lnTo>
                    <a:lnTo>
                      <a:pt x="1158" y="1158"/>
                    </a:lnTo>
                    <a:lnTo>
                      <a:pt x="1158" y="10624"/>
                    </a:lnTo>
                    <a:lnTo>
                      <a:pt x="1132" y="10881"/>
                    </a:lnTo>
                    <a:lnTo>
                      <a:pt x="1081" y="11087"/>
                    </a:lnTo>
                    <a:lnTo>
                      <a:pt x="978" y="11293"/>
                    </a:lnTo>
                    <a:lnTo>
                      <a:pt x="824" y="11447"/>
                    </a:lnTo>
                    <a:lnTo>
                      <a:pt x="644" y="11601"/>
                    </a:lnTo>
                    <a:lnTo>
                      <a:pt x="464" y="11704"/>
                    </a:lnTo>
                    <a:lnTo>
                      <a:pt x="232" y="11781"/>
                    </a:lnTo>
                    <a:lnTo>
                      <a:pt x="1" y="11807"/>
                    </a:lnTo>
                    <a:lnTo>
                      <a:pt x="721" y="11807"/>
                    </a:lnTo>
                    <a:lnTo>
                      <a:pt x="952" y="11781"/>
                    </a:lnTo>
                    <a:lnTo>
                      <a:pt x="1184" y="11704"/>
                    </a:lnTo>
                    <a:lnTo>
                      <a:pt x="1364" y="11601"/>
                    </a:lnTo>
                    <a:lnTo>
                      <a:pt x="1544" y="11447"/>
                    </a:lnTo>
                    <a:lnTo>
                      <a:pt x="1672" y="11293"/>
                    </a:lnTo>
                    <a:lnTo>
                      <a:pt x="1801" y="11087"/>
                    </a:lnTo>
                    <a:lnTo>
                      <a:pt x="1853" y="10881"/>
                    </a:lnTo>
                    <a:lnTo>
                      <a:pt x="1878" y="10624"/>
                    </a:lnTo>
                    <a:lnTo>
                      <a:pt x="1878" y="1158"/>
                    </a:lnTo>
                    <a:lnTo>
                      <a:pt x="1853" y="926"/>
                    </a:lnTo>
                    <a:lnTo>
                      <a:pt x="1801" y="721"/>
                    </a:lnTo>
                    <a:lnTo>
                      <a:pt x="1672" y="515"/>
                    </a:lnTo>
                    <a:lnTo>
                      <a:pt x="1544" y="335"/>
                    </a:lnTo>
                    <a:lnTo>
                      <a:pt x="1364" y="206"/>
                    </a:lnTo>
                    <a:lnTo>
                      <a:pt x="1184" y="78"/>
                    </a:lnTo>
                    <a:lnTo>
                      <a:pt x="952" y="26"/>
                    </a:lnTo>
                    <a:lnTo>
                      <a:pt x="72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0;p42">
                <a:extLst>
                  <a:ext uri="{FF2B5EF4-FFF2-40B4-BE49-F238E27FC236}">
                    <a16:creationId xmlns:a16="http://schemas.microsoft.com/office/drawing/2014/main" id="{9F4E5528-0D2F-214B-FECD-27127FD292BF}"/>
                  </a:ext>
                </a:extLst>
              </p:cNvPr>
              <p:cNvSpPr/>
              <p:nvPr/>
            </p:nvSpPr>
            <p:spPr>
              <a:xfrm>
                <a:off x="6856475" y="1682300"/>
                <a:ext cx="165950" cy="262375"/>
              </a:xfrm>
              <a:custGeom>
                <a:avLst/>
                <a:gdLst/>
                <a:ahLst/>
                <a:cxnLst/>
                <a:rect l="l" t="t" r="r" b="b"/>
                <a:pathLst>
                  <a:path w="6638" h="10495" extrusionOk="0">
                    <a:moveTo>
                      <a:pt x="1" y="0"/>
                    </a:moveTo>
                    <a:lnTo>
                      <a:pt x="3319" y="10495"/>
                    </a:lnTo>
                    <a:lnTo>
                      <a:pt x="6637"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1;p42">
                <a:extLst>
                  <a:ext uri="{FF2B5EF4-FFF2-40B4-BE49-F238E27FC236}">
                    <a16:creationId xmlns:a16="http://schemas.microsoft.com/office/drawing/2014/main" id="{ACF1C604-94F7-3BC1-4375-C294796FFD26}"/>
                  </a:ext>
                </a:extLst>
              </p:cNvPr>
              <p:cNvSpPr/>
              <p:nvPr/>
            </p:nvSpPr>
            <p:spPr>
              <a:xfrm>
                <a:off x="7003100" y="1682300"/>
                <a:ext cx="19325" cy="21875"/>
              </a:xfrm>
              <a:custGeom>
                <a:avLst/>
                <a:gdLst/>
                <a:ahLst/>
                <a:cxnLst/>
                <a:rect l="l" t="t" r="r" b="b"/>
                <a:pathLst>
                  <a:path w="773" h="875" extrusionOk="0">
                    <a:moveTo>
                      <a:pt x="1" y="0"/>
                    </a:moveTo>
                    <a:lnTo>
                      <a:pt x="489" y="875"/>
                    </a:lnTo>
                    <a:lnTo>
                      <a:pt x="772"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2;p42">
                <a:extLst>
                  <a:ext uri="{FF2B5EF4-FFF2-40B4-BE49-F238E27FC236}">
                    <a16:creationId xmlns:a16="http://schemas.microsoft.com/office/drawing/2014/main" id="{6E045544-4C86-E065-4FBE-12E6C7F5E519}"/>
                  </a:ext>
                </a:extLst>
              </p:cNvPr>
              <p:cNvSpPr/>
              <p:nvPr/>
            </p:nvSpPr>
            <p:spPr>
              <a:xfrm>
                <a:off x="6897000" y="1675225"/>
                <a:ext cx="84900" cy="51450"/>
              </a:xfrm>
              <a:custGeom>
                <a:avLst/>
                <a:gdLst/>
                <a:ahLst/>
                <a:cxnLst/>
                <a:rect l="l" t="t" r="r" b="b"/>
                <a:pathLst>
                  <a:path w="3396" h="2058" extrusionOk="0">
                    <a:moveTo>
                      <a:pt x="0" y="0"/>
                    </a:moveTo>
                    <a:lnTo>
                      <a:pt x="1698" y="2058"/>
                    </a:lnTo>
                    <a:lnTo>
                      <a:pt x="339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3;p42">
                <a:extLst>
                  <a:ext uri="{FF2B5EF4-FFF2-40B4-BE49-F238E27FC236}">
                    <a16:creationId xmlns:a16="http://schemas.microsoft.com/office/drawing/2014/main" id="{F92BB7CE-3520-4A5D-F507-28088771FD71}"/>
                  </a:ext>
                </a:extLst>
              </p:cNvPr>
              <p:cNvSpPr/>
              <p:nvPr/>
            </p:nvSpPr>
            <p:spPr>
              <a:xfrm>
                <a:off x="6873200" y="1646925"/>
                <a:ext cx="132500" cy="28325"/>
              </a:xfrm>
              <a:custGeom>
                <a:avLst/>
                <a:gdLst/>
                <a:ahLst/>
                <a:cxnLst/>
                <a:rect l="l" t="t" r="r" b="b"/>
                <a:pathLst>
                  <a:path w="5300" h="1133" extrusionOk="0">
                    <a:moveTo>
                      <a:pt x="1" y="0"/>
                    </a:moveTo>
                    <a:lnTo>
                      <a:pt x="952" y="1132"/>
                    </a:lnTo>
                    <a:lnTo>
                      <a:pt x="4348" y="1132"/>
                    </a:lnTo>
                    <a:lnTo>
                      <a:pt x="5299"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4;p42">
                <a:extLst>
                  <a:ext uri="{FF2B5EF4-FFF2-40B4-BE49-F238E27FC236}">
                    <a16:creationId xmlns:a16="http://schemas.microsoft.com/office/drawing/2014/main" id="{DA148A12-E280-B884-0571-234E4DE4CF3A}"/>
                  </a:ext>
                </a:extLst>
              </p:cNvPr>
              <p:cNvSpPr/>
              <p:nvPr/>
            </p:nvSpPr>
            <p:spPr>
              <a:xfrm>
                <a:off x="6964525" y="1646925"/>
                <a:ext cx="41175" cy="28325"/>
              </a:xfrm>
              <a:custGeom>
                <a:avLst/>
                <a:gdLst/>
                <a:ahLst/>
                <a:cxnLst/>
                <a:rect l="l" t="t" r="r" b="b"/>
                <a:pathLst>
                  <a:path w="1647" h="1133" extrusionOk="0">
                    <a:moveTo>
                      <a:pt x="926" y="0"/>
                    </a:moveTo>
                    <a:lnTo>
                      <a:pt x="0" y="1132"/>
                    </a:lnTo>
                    <a:lnTo>
                      <a:pt x="695" y="1132"/>
                    </a:lnTo>
                    <a:lnTo>
                      <a:pt x="164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5;p42">
                <a:extLst>
                  <a:ext uri="{FF2B5EF4-FFF2-40B4-BE49-F238E27FC236}">
                    <a16:creationId xmlns:a16="http://schemas.microsoft.com/office/drawing/2014/main" id="{34273775-C9F1-7102-62A3-5B826EFD277D}"/>
                  </a:ext>
                </a:extLst>
              </p:cNvPr>
              <p:cNvSpPr/>
              <p:nvPr/>
            </p:nvSpPr>
            <p:spPr>
              <a:xfrm>
                <a:off x="6873200" y="1646925"/>
                <a:ext cx="41175" cy="28325"/>
              </a:xfrm>
              <a:custGeom>
                <a:avLst/>
                <a:gdLst/>
                <a:ahLst/>
                <a:cxnLst/>
                <a:rect l="l" t="t" r="r" b="b"/>
                <a:pathLst>
                  <a:path w="1647" h="1133" extrusionOk="0">
                    <a:moveTo>
                      <a:pt x="1" y="0"/>
                    </a:moveTo>
                    <a:lnTo>
                      <a:pt x="952" y="1132"/>
                    </a:lnTo>
                    <a:lnTo>
                      <a:pt x="1647" y="1132"/>
                    </a:lnTo>
                    <a:lnTo>
                      <a:pt x="695"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6;p42">
                <a:extLst>
                  <a:ext uri="{FF2B5EF4-FFF2-40B4-BE49-F238E27FC236}">
                    <a16:creationId xmlns:a16="http://schemas.microsoft.com/office/drawing/2014/main" id="{6F8AC571-1D94-08AB-182D-3CC02E238C04}"/>
                  </a:ext>
                </a:extLst>
              </p:cNvPr>
              <p:cNvSpPr/>
              <p:nvPr/>
            </p:nvSpPr>
            <p:spPr>
              <a:xfrm>
                <a:off x="6911150" y="1725375"/>
                <a:ext cx="56600" cy="219300"/>
              </a:xfrm>
              <a:custGeom>
                <a:avLst/>
                <a:gdLst/>
                <a:ahLst/>
                <a:cxnLst/>
                <a:rect l="l" t="t" r="r" b="b"/>
                <a:pathLst>
                  <a:path w="2264" h="8772" extrusionOk="0">
                    <a:moveTo>
                      <a:pt x="515" y="0"/>
                    </a:moveTo>
                    <a:lnTo>
                      <a:pt x="0" y="5659"/>
                    </a:lnTo>
                    <a:lnTo>
                      <a:pt x="1132" y="8772"/>
                    </a:lnTo>
                    <a:lnTo>
                      <a:pt x="2264" y="5659"/>
                    </a:lnTo>
                    <a:lnTo>
                      <a:pt x="1724"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97;p42">
                <a:extLst>
                  <a:ext uri="{FF2B5EF4-FFF2-40B4-BE49-F238E27FC236}">
                    <a16:creationId xmlns:a16="http://schemas.microsoft.com/office/drawing/2014/main" id="{D2281EDA-E0C9-A38C-BFCA-1256A812B160}"/>
                  </a:ext>
                </a:extLst>
              </p:cNvPr>
              <p:cNvSpPr/>
              <p:nvPr/>
            </p:nvSpPr>
            <p:spPr>
              <a:xfrm>
                <a:off x="6929150" y="1725375"/>
                <a:ext cx="38600" cy="219300"/>
              </a:xfrm>
              <a:custGeom>
                <a:avLst/>
                <a:gdLst/>
                <a:ahLst/>
                <a:cxnLst/>
                <a:rect l="l" t="t" r="r" b="b"/>
                <a:pathLst>
                  <a:path w="1544" h="8772" extrusionOk="0">
                    <a:moveTo>
                      <a:pt x="438" y="0"/>
                    </a:moveTo>
                    <a:lnTo>
                      <a:pt x="901" y="4913"/>
                    </a:lnTo>
                    <a:lnTo>
                      <a:pt x="875" y="5196"/>
                    </a:lnTo>
                    <a:lnTo>
                      <a:pt x="824" y="5454"/>
                    </a:lnTo>
                    <a:lnTo>
                      <a:pt x="0" y="7691"/>
                    </a:lnTo>
                    <a:lnTo>
                      <a:pt x="412" y="8772"/>
                    </a:lnTo>
                    <a:lnTo>
                      <a:pt x="1544" y="5659"/>
                    </a:lnTo>
                    <a:lnTo>
                      <a:pt x="1004"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8;p42">
                <a:extLst>
                  <a:ext uri="{FF2B5EF4-FFF2-40B4-BE49-F238E27FC236}">
                    <a16:creationId xmlns:a16="http://schemas.microsoft.com/office/drawing/2014/main" id="{F71E3C45-7C33-C3DF-6B57-98603226BFF6}"/>
                  </a:ext>
                </a:extLst>
              </p:cNvPr>
              <p:cNvSpPr/>
              <p:nvPr/>
            </p:nvSpPr>
            <p:spPr>
              <a:xfrm>
                <a:off x="6856475" y="1646925"/>
                <a:ext cx="82975" cy="98400"/>
              </a:xfrm>
              <a:custGeom>
                <a:avLst/>
                <a:gdLst/>
                <a:ahLst/>
                <a:cxnLst/>
                <a:rect l="l" t="t" r="r" b="b"/>
                <a:pathLst>
                  <a:path w="3319" h="3936" extrusionOk="0">
                    <a:moveTo>
                      <a:pt x="670" y="0"/>
                    </a:moveTo>
                    <a:lnTo>
                      <a:pt x="1" y="1415"/>
                    </a:lnTo>
                    <a:lnTo>
                      <a:pt x="2264" y="3936"/>
                    </a:lnTo>
                    <a:lnTo>
                      <a:pt x="3319" y="3190"/>
                    </a:lnTo>
                    <a:lnTo>
                      <a:pt x="670" y="0"/>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9;p42">
                <a:extLst>
                  <a:ext uri="{FF2B5EF4-FFF2-40B4-BE49-F238E27FC236}">
                    <a16:creationId xmlns:a16="http://schemas.microsoft.com/office/drawing/2014/main" id="{0D0286F6-7101-2C95-3313-A8B750FDE449}"/>
                  </a:ext>
                </a:extLst>
              </p:cNvPr>
              <p:cNvSpPr/>
              <p:nvPr/>
            </p:nvSpPr>
            <p:spPr>
              <a:xfrm>
                <a:off x="6939450" y="1646925"/>
                <a:ext cx="82975" cy="98400"/>
              </a:xfrm>
              <a:custGeom>
                <a:avLst/>
                <a:gdLst/>
                <a:ahLst/>
                <a:cxnLst/>
                <a:rect l="l" t="t" r="r" b="b"/>
                <a:pathLst>
                  <a:path w="3319" h="3936" extrusionOk="0">
                    <a:moveTo>
                      <a:pt x="2649" y="0"/>
                    </a:moveTo>
                    <a:lnTo>
                      <a:pt x="0" y="3190"/>
                    </a:lnTo>
                    <a:lnTo>
                      <a:pt x="1029" y="3936"/>
                    </a:lnTo>
                    <a:lnTo>
                      <a:pt x="3318" y="1415"/>
                    </a:lnTo>
                    <a:lnTo>
                      <a:pt x="2649" y="0"/>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0;p42">
                <a:extLst>
                  <a:ext uri="{FF2B5EF4-FFF2-40B4-BE49-F238E27FC236}">
                    <a16:creationId xmlns:a16="http://schemas.microsoft.com/office/drawing/2014/main" id="{CCA91528-95C8-97F8-1C12-CBFAECA1C70A}"/>
                  </a:ext>
                </a:extLst>
              </p:cNvPr>
              <p:cNvSpPr/>
              <p:nvPr/>
            </p:nvSpPr>
            <p:spPr>
              <a:xfrm>
                <a:off x="6992175" y="1646925"/>
                <a:ext cx="30250" cy="48900"/>
              </a:xfrm>
              <a:custGeom>
                <a:avLst/>
                <a:gdLst/>
                <a:ahLst/>
                <a:cxnLst/>
                <a:rect l="l" t="t" r="r" b="b"/>
                <a:pathLst>
                  <a:path w="1210" h="1956" extrusionOk="0">
                    <a:moveTo>
                      <a:pt x="540" y="0"/>
                    </a:moveTo>
                    <a:lnTo>
                      <a:pt x="0" y="669"/>
                    </a:lnTo>
                    <a:lnTo>
                      <a:pt x="720" y="1955"/>
                    </a:lnTo>
                    <a:lnTo>
                      <a:pt x="1209" y="1415"/>
                    </a:lnTo>
                    <a:lnTo>
                      <a:pt x="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1;p42">
                <a:extLst>
                  <a:ext uri="{FF2B5EF4-FFF2-40B4-BE49-F238E27FC236}">
                    <a16:creationId xmlns:a16="http://schemas.microsoft.com/office/drawing/2014/main" id="{610A6333-966E-0B70-338A-36DBAB263A5B}"/>
                  </a:ext>
                </a:extLst>
              </p:cNvPr>
              <p:cNvSpPr/>
              <p:nvPr/>
            </p:nvSpPr>
            <p:spPr>
              <a:xfrm>
                <a:off x="6819175" y="1682300"/>
                <a:ext cx="120275" cy="262375"/>
              </a:xfrm>
              <a:custGeom>
                <a:avLst/>
                <a:gdLst/>
                <a:ahLst/>
                <a:cxnLst/>
                <a:rect l="l" t="t" r="r" b="b"/>
                <a:pathLst>
                  <a:path w="4811" h="10495" extrusionOk="0">
                    <a:moveTo>
                      <a:pt x="1493" y="0"/>
                    </a:moveTo>
                    <a:lnTo>
                      <a:pt x="1" y="2341"/>
                    </a:lnTo>
                    <a:lnTo>
                      <a:pt x="1493" y="3035"/>
                    </a:lnTo>
                    <a:lnTo>
                      <a:pt x="824" y="4862"/>
                    </a:lnTo>
                    <a:lnTo>
                      <a:pt x="4811" y="10495"/>
                    </a:lnTo>
                    <a:lnTo>
                      <a:pt x="1493" y="0"/>
                    </a:lnTo>
                    <a:close/>
                    <a:moveTo>
                      <a:pt x="4811" y="10495"/>
                    </a:moveTo>
                    <a:lnTo>
                      <a:pt x="4811" y="10495"/>
                    </a:lnTo>
                    <a:lnTo>
                      <a:pt x="4811" y="10495"/>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2;p42">
                <a:extLst>
                  <a:ext uri="{FF2B5EF4-FFF2-40B4-BE49-F238E27FC236}">
                    <a16:creationId xmlns:a16="http://schemas.microsoft.com/office/drawing/2014/main" id="{6D2C3E53-3F7D-613C-1A70-B1DE011049EA}"/>
                  </a:ext>
                </a:extLst>
              </p:cNvPr>
              <p:cNvSpPr/>
              <p:nvPr/>
            </p:nvSpPr>
            <p:spPr>
              <a:xfrm>
                <a:off x="6939450" y="1682300"/>
                <a:ext cx="120275" cy="262375"/>
              </a:xfrm>
              <a:custGeom>
                <a:avLst/>
                <a:gdLst/>
                <a:ahLst/>
                <a:cxnLst/>
                <a:rect l="l" t="t" r="r" b="b"/>
                <a:pathLst>
                  <a:path w="4811" h="10495" extrusionOk="0">
                    <a:moveTo>
                      <a:pt x="3318" y="0"/>
                    </a:moveTo>
                    <a:lnTo>
                      <a:pt x="0" y="10495"/>
                    </a:lnTo>
                    <a:lnTo>
                      <a:pt x="3961" y="4862"/>
                    </a:lnTo>
                    <a:lnTo>
                      <a:pt x="3318" y="3035"/>
                    </a:lnTo>
                    <a:lnTo>
                      <a:pt x="4810" y="2341"/>
                    </a:lnTo>
                    <a:lnTo>
                      <a:pt x="3318"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3;p42">
                <a:extLst>
                  <a:ext uri="{FF2B5EF4-FFF2-40B4-BE49-F238E27FC236}">
                    <a16:creationId xmlns:a16="http://schemas.microsoft.com/office/drawing/2014/main" id="{B7E925C1-25EB-443D-21E7-E23A433FD5C8}"/>
                  </a:ext>
                </a:extLst>
              </p:cNvPr>
              <p:cNvSpPr/>
              <p:nvPr/>
            </p:nvSpPr>
            <p:spPr>
              <a:xfrm>
                <a:off x="7015325" y="1682300"/>
                <a:ext cx="44400" cy="66900"/>
              </a:xfrm>
              <a:custGeom>
                <a:avLst/>
                <a:gdLst/>
                <a:ahLst/>
                <a:cxnLst/>
                <a:rect l="l" t="t" r="r" b="b"/>
                <a:pathLst>
                  <a:path w="1776" h="2676" extrusionOk="0">
                    <a:moveTo>
                      <a:pt x="283" y="0"/>
                    </a:moveTo>
                    <a:lnTo>
                      <a:pt x="0" y="875"/>
                    </a:lnTo>
                    <a:lnTo>
                      <a:pt x="1003" y="2675"/>
                    </a:lnTo>
                    <a:lnTo>
                      <a:pt x="1775" y="2341"/>
                    </a:lnTo>
                    <a:lnTo>
                      <a:pt x="283"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4;p42">
                <a:extLst>
                  <a:ext uri="{FF2B5EF4-FFF2-40B4-BE49-F238E27FC236}">
                    <a16:creationId xmlns:a16="http://schemas.microsoft.com/office/drawing/2014/main" id="{FEB6CAD8-B358-0841-C167-08AE0193DBB3}"/>
                  </a:ext>
                </a:extLst>
              </p:cNvPr>
              <p:cNvSpPr/>
              <p:nvPr/>
            </p:nvSpPr>
            <p:spPr>
              <a:xfrm>
                <a:off x="6974175" y="1938225"/>
                <a:ext cx="85550" cy="20600"/>
              </a:xfrm>
              <a:custGeom>
                <a:avLst/>
                <a:gdLst/>
                <a:ahLst/>
                <a:cxnLst/>
                <a:rect l="l" t="t" r="r" b="b"/>
                <a:pathLst>
                  <a:path w="3422" h="824" extrusionOk="0">
                    <a:moveTo>
                      <a:pt x="103" y="1"/>
                    </a:moveTo>
                    <a:lnTo>
                      <a:pt x="51" y="52"/>
                    </a:lnTo>
                    <a:lnTo>
                      <a:pt x="26" y="103"/>
                    </a:lnTo>
                    <a:lnTo>
                      <a:pt x="0" y="181"/>
                    </a:lnTo>
                    <a:lnTo>
                      <a:pt x="0" y="644"/>
                    </a:lnTo>
                    <a:lnTo>
                      <a:pt x="26" y="695"/>
                    </a:lnTo>
                    <a:lnTo>
                      <a:pt x="51" y="772"/>
                    </a:lnTo>
                    <a:lnTo>
                      <a:pt x="103" y="798"/>
                    </a:lnTo>
                    <a:lnTo>
                      <a:pt x="180" y="824"/>
                    </a:lnTo>
                    <a:lnTo>
                      <a:pt x="3241" y="824"/>
                    </a:lnTo>
                    <a:lnTo>
                      <a:pt x="3292" y="798"/>
                    </a:lnTo>
                    <a:lnTo>
                      <a:pt x="3370" y="772"/>
                    </a:lnTo>
                    <a:lnTo>
                      <a:pt x="3395" y="695"/>
                    </a:lnTo>
                    <a:lnTo>
                      <a:pt x="3421" y="644"/>
                    </a:lnTo>
                    <a:lnTo>
                      <a:pt x="3421" y="181"/>
                    </a:lnTo>
                    <a:lnTo>
                      <a:pt x="3395" y="103"/>
                    </a:lnTo>
                    <a:lnTo>
                      <a:pt x="3370" y="52"/>
                    </a:lnTo>
                    <a:lnTo>
                      <a:pt x="3292"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5;p42">
                <a:extLst>
                  <a:ext uri="{FF2B5EF4-FFF2-40B4-BE49-F238E27FC236}">
                    <a16:creationId xmlns:a16="http://schemas.microsoft.com/office/drawing/2014/main" id="{1D22AE31-4821-9C93-E5AA-2A6BAA2F8234}"/>
                  </a:ext>
                </a:extLst>
              </p:cNvPr>
              <p:cNvSpPr/>
              <p:nvPr/>
            </p:nvSpPr>
            <p:spPr>
              <a:xfrm>
                <a:off x="7041675" y="1938225"/>
                <a:ext cx="18050" cy="20600"/>
              </a:xfrm>
              <a:custGeom>
                <a:avLst/>
                <a:gdLst/>
                <a:ahLst/>
                <a:cxnLst/>
                <a:rect l="l" t="t" r="r" b="b"/>
                <a:pathLst>
                  <a:path w="722" h="824" extrusionOk="0">
                    <a:moveTo>
                      <a:pt x="52" y="1"/>
                    </a:moveTo>
                    <a:lnTo>
                      <a:pt x="129" y="52"/>
                    </a:lnTo>
                    <a:lnTo>
                      <a:pt x="155" y="103"/>
                    </a:lnTo>
                    <a:lnTo>
                      <a:pt x="181" y="181"/>
                    </a:lnTo>
                    <a:lnTo>
                      <a:pt x="181" y="644"/>
                    </a:lnTo>
                    <a:lnTo>
                      <a:pt x="155" y="695"/>
                    </a:lnTo>
                    <a:lnTo>
                      <a:pt x="129" y="772"/>
                    </a:lnTo>
                    <a:lnTo>
                      <a:pt x="52" y="798"/>
                    </a:lnTo>
                    <a:lnTo>
                      <a:pt x="1" y="824"/>
                    </a:lnTo>
                    <a:lnTo>
                      <a:pt x="541" y="824"/>
                    </a:lnTo>
                    <a:lnTo>
                      <a:pt x="592" y="798"/>
                    </a:lnTo>
                    <a:lnTo>
                      <a:pt x="670" y="772"/>
                    </a:lnTo>
                    <a:lnTo>
                      <a:pt x="695" y="695"/>
                    </a:lnTo>
                    <a:lnTo>
                      <a:pt x="721" y="644"/>
                    </a:lnTo>
                    <a:lnTo>
                      <a:pt x="721" y="181"/>
                    </a:lnTo>
                    <a:lnTo>
                      <a:pt x="695" y="103"/>
                    </a:lnTo>
                    <a:lnTo>
                      <a:pt x="670" y="52"/>
                    </a:lnTo>
                    <a:lnTo>
                      <a:pt x="592"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6;p42">
                <a:extLst>
                  <a:ext uri="{FF2B5EF4-FFF2-40B4-BE49-F238E27FC236}">
                    <a16:creationId xmlns:a16="http://schemas.microsoft.com/office/drawing/2014/main" id="{23866A8A-CE13-F320-926B-4CD9FAE91A7A}"/>
                  </a:ext>
                </a:extLst>
              </p:cNvPr>
              <p:cNvSpPr/>
              <p:nvPr/>
            </p:nvSpPr>
            <p:spPr>
              <a:xfrm>
                <a:off x="6788325" y="1641775"/>
                <a:ext cx="302250" cy="372350"/>
              </a:xfrm>
              <a:custGeom>
                <a:avLst/>
                <a:gdLst/>
                <a:ahLst/>
                <a:cxnLst/>
                <a:rect l="l" t="t" r="r" b="b"/>
                <a:pathLst>
                  <a:path w="12090" h="14894" extrusionOk="0">
                    <a:moveTo>
                      <a:pt x="7280" y="1570"/>
                    </a:moveTo>
                    <a:lnTo>
                      <a:pt x="6045" y="3061"/>
                    </a:lnTo>
                    <a:lnTo>
                      <a:pt x="4810" y="1570"/>
                    </a:lnTo>
                    <a:close/>
                    <a:moveTo>
                      <a:pt x="3447" y="618"/>
                    </a:moveTo>
                    <a:lnTo>
                      <a:pt x="5711" y="3344"/>
                    </a:lnTo>
                    <a:lnTo>
                      <a:pt x="5016" y="3859"/>
                    </a:lnTo>
                    <a:lnTo>
                      <a:pt x="2984" y="1595"/>
                    </a:lnTo>
                    <a:lnTo>
                      <a:pt x="3447" y="618"/>
                    </a:lnTo>
                    <a:close/>
                    <a:moveTo>
                      <a:pt x="8643" y="618"/>
                    </a:moveTo>
                    <a:lnTo>
                      <a:pt x="9080" y="1595"/>
                    </a:lnTo>
                    <a:lnTo>
                      <a:pt x="7048" y="3859"/>
                    </a:lnTo>
                    <a:lnTo>
                      <a:pt x="6354" y="3344"/>
                    </a:lnTo>
                    <a:lnTo>
                      <a:pt x="8643" y="618"/>
                    </a:lnTo>
                    <a:close/>
                    <a:moveTo>
                      <a:pt x="3241" y="2521"/>
                    </a:moveTo>
                    <a:lnTo>
                      <a:pt x="4836" y="4296"/>
                    </a:lnTo>
                    <a:lnTo>
                      <a:pt x="4888" y="4322"/>
                    </a:lnTo>
                    <a:lnTo>
                      <a:pt x="4965" y="4348"/>
                    </a:lnTo>
                    <a:lnTo>
                      <a:pt x="5042" y="4348"/>
                    </a:lnTo>
                    <a:lnTo>
                      <a:pt x="5119" y="4322"/>
                    </a:lnTo>
                    <a:lnTo>
                      <a:pt x="4836" y="7563"/>
                    </a:lnTo>
                    <a:lnTo>
                      <a:pt x="3241" y="2521"/>
                    </a:lnTo>
                    <a:close/>
                    <a:moveTo>
                      <a:pt x="8849" y="2521"/>
                    </a:moveTo>
                    <a:lnTo>
                      <a:pt x="7254" y="7563"/>
                    </a:lnTo>
                    <a:lnTo>
                      <a:pt x="6945" y="4322"/>
                    </a:lnTo>
                    <a:lnTo>
                      <a:pt x="7022" y="4348"/>
                    </a:lnTo>
                    <a:lnTo>
                      <a:pt x="7100" y="4348"/>
                    </a:lnTo>
                    <a:lnTo>
                      <a:pt x="7177" y="4322"/>
                    </a:lnTo>
                    <a:lnTo>
                      <a:pt x="7254" y="4296"/>
                    </a:lnTo>
                    <a:lnTo>
                      <a:pt x="8849" y="2521"/>
                    </a:lnTo>
                    <a:close/>
                    <a:moveTo>
                      <a:pt x="2650" y="2135"/>
                    </a:moveTo>
                    <a:lnTo>
                      <a:pt x="5402" y="10855"/>
                    </a:lnTo>
                    <a:lnTo>
                      <a:pt x="2315" y="6431"/>
                    </a:lnTo>
                    <a:lnTo>
                      <a:pt x="2933" y="4708"/>
                    </a:lnTo>
                    <a:lnTo>
                      <a:pt x="2958" y="4631"/>
                    </a:lnTo>
                    <a:lnTo>
                      <a:pt x="2933" y="4553"/>
                    </a:lnTo>
                    <a:lnTo>
                      <a:pt x="2881" y="4502"/>
                    </a:lnTo>
                    <a:lnTo>
                      <a:pt x="2830" y="4450"/>
                    </a:lnTo>
                    <a:lnTo>
                      <a:pt x="1544" y="3859"/>
                    </a:lnTo>
                    <a:lnTo>
                      <a:pt x="2650" y="2135"/>
                    </a:lnTo>
                    <a:close/>
                    <a:moveTo>
                      <a:pt x="6045" y="3653"/>
                    </a:moveTo>
                    <a:lnTo>
                      <a:pt x="6482" y="3987"/>
                    </a:lnTo>
                    <a:lnTo>
                      <a:pt x="6920" y="8643"/>
                    </a:lnTo>
                    <a:lnTo>
                      <a:pt x="6045" y="11396"/>
                    </a:lnTo>
                    <a:lnTo>
                      <a:pt x="5170" y="8643"/>
                    </a:lnTo>
                    <a:lnTo>
                      <a:pt x="5608" y="3987"/>
                    </a:lnTo>
                    <a:lnTo>
                      <a:pt x="6045" y="3653"/>
                    </a:lnTo>
                    <a:close/>
                    <a:moveTo>
                      <a:pt x="3318" y="1"/>
                    </a:moveTo>
                    <a:lnTo>
                      <a:pt x="3267" y="26"/>
                    </a:lnTo>
                    <a:lnTo>
                      <a:pt x="3241" y="78"/>
                    </a:lnTo>
                    <a:lnTo>
                      <a:pt x="3190" y="129"/>
                    </a:lnTo>
                    <a:lnTo>
                      <a:pt x="2547" y="1518"/>
                    </a:lnTo>
                    <a:lnTo>
                      <a:pt x="1801" y="2650"/>
                    </a:lnTo>
                    <a:lnTo>
                      <a:pt x="1389" y="2650"/>
                    </a:lnTo>
                    <a:lnTo>
                      <a:pt x="1106" y="2701"/>
                    </a:lnTo>
                    <a:lnTo>
                      <a:pt x="849" y="2779"/>
                    </a:lnTo>
                    <a:lnTo>
                      <a:pt x="618" y="2907"/>
                    </a:lnTo>
                    <a:lnTo>
                      <a:pt x="412" y="3061"/>
                    </a:lnTo>
                    <a:lnTo>
                      <a:pt x="232" y="3267"/>
                    </a:lnTo>
                    <a:lnTo>
                      <a:pt x="103" y="3499"/>
                    </a:lnTo>
                    <a:lnTo>
                      <a:pt x="26" y="3756"/>
                    </a:lnTo>
                    <a:lnTo>
                      <a:pt x="0" y="4039"/>
                    </a:lnTo>
                    <a:lnTo>
                      <a:pt x="0" y="13505"/>
                    </a:lnTo>
                    <a:lnTo>
                      <a:pt x="26" y="13788"/>
                    </a:lnTo>
                    <a:lnTo>
                      <a:pt x="103" y="14045"/>
                    </a:lnTo>
                    <a:lnTo>
                      <a:pt x="232" y="14276"/>
                    </a:lnTo>
                    <a:lnTo>
                      <a:pt x="412" y="14482"/>
                    </a:lnTo>
                    <a:lnTo>
                      <a:pt x="618" y="14662"/>
                    </a:lnTo>
                    <a:lnTo>
                      <a:pt x="849" y="14791"/>
                    </a:lnTo>
                    <a:lnTo>
                      <a:pt x="1106" y="14868"/>
                    </a:lnTo>
                    <a:lnTo>
                      <a:pt x="1389" y="14894"/>
                    </a:lnTo>
                    <a:lnTo>
                      <a:pt x="2290" y="14894"/>
                    </a:lnTo>
                    <a:lnTo>
                      <a:pt x="2367" y="14868"/>
                    </a:lnTo>
                    <a:lnTo>
                      <a:pt x="2444" y="14842"/>
                    </a:lnTo>
                    <a:lnTo>
                      <a:pt x="2495" y="14765"/>
                    </a:lnTo>
                    <a:lnTo>
                      <a:pt x="2521" y="14688"/>
                    </a:lnTo>
                    <a:lnTo>
                      <a:pt x="2495" y="14585"/>
                    </a:lnTo>
                    <a:lnTo>
                      <a:pt x="2444" y="14534"/>
                    </a:lnTo>
                    <a:lnTo>
                      <a:pt x="2367" y="14482"/>
                    </a:lnTo>
                    <a:lnTo>
                      <a:pt x="2290" y="14456"/>
                    </a:lnTo>
                    <a:lnTo>
                      <a:pt x="1389" y="14456"/>
                    </a:lnTo>
                    <a:lnTo>
                      <a:pt x="1183" y="14431"/>
                    </a:lnTo>
                    <a:lnTo>
                      <a:pt x="1003" y="14379"/>
                    </a:lnTo>
                    <a:lnTo>
                      <a:pt x="849" y="14302"/>
                    </a:lnTo>
                    <a:lnTo>
                      <a:pt x="720" y="14174"/>
                    </a:lnTo>
                    <a:lnTo>
                      <a:pt x="592" y="14045"/>
                    </a:lnTo>
                    <a:lnTo>
                      <a:pt x="515" y="13891"/>
                    </a:lnTo>
                    <a:lnTo>
                      <a:pt x="463" y="13711"/>
                    </a:lnTo>
                    <a:lnTo>
                      <a:pt x="438" y="13505"/>
                    </a:lnTo>
                    <a:lnTo>
                      <a:pt x="438" y="4039"/>
                    </a:lnTo>
                    <a:lnTo>
                      <a:pt x="463" y="3859"/>
                    </a:lnTo>
                    <a:lnTo>
                      <a:pt x="515" y="3679"/>
                    </a:lnTo>
                    <a:lnTo>
                      <a:pt x="592" y="3524"/>
                    </a:lnTo>
                    <a:lnTo>
                      <a:pt x="720" y="3370"/>
                    </a:lnTo>
                    <a:lnTo>
                      <a:pt x="849" y="3267"/>
                    </a:lnTo>
                    <a:lnTo>
                      <a:pt x="1003" y="3164"/>
                    </a:lnTo>
                    <a:lnTo>
                      <a:pt x="1183" y="3113"/>
                    </a:lnTo>
                    <a:lnTo>
                      <a:pt x="1389" y="3087"/>
                    </a:lnTo>
                    <a:lnTo>
                      <a:pt x="1518" y="3087"/>
                    </a:lnTo>
                    <a:lnTo>
                      <a:pt x="1055" y="3833"/>
                    </a:lnTo>
                    <a:lnTo>
                      <a:pt x="1029" y="3910"/>
                    </a:lnTo>
                    <a:lnTo>
                      <a:pt x="1029" y="4013"/>
                    </a:lnTo>
                    <a:lnTo>
                      <a:pt x="1081" y="4090"/>
                    </a:lnTo>
                    <a:lnTo>
                      <a:pt x="1132" y="4142"/>
                    </a:lnTo>
                    <a:lnTo>
                      <a:pt x="2444" y="4759"/>
                    </a:lnTo>
                    <a:lnTo>
                      <a:pt x="1852" y="6405"/>
                    </a:lnTo>
                    <a:lnTo>
                      <a:pt x="1852" y="6508"/>
                    </a:lnTo>
                    <a:lnTo>
                      <a:pt x="1878" y="6611"/>
                    </a:lnTo>
                    <a:lnTo>
                      <a:pt x="5865" y="12244"/>
                    </a:lnTo>
                    <a:lnTo>
                      <a:pt x="5942" y="12322"/>
                    </a:lnTo>
                    <a:lnTo>
                      <a:pt x="6045" y="12347"/>
                    </a:lnTo>
                    <a:lnTo>
                      <a:pt x="6148" y="12322"/>
                    </a:lnTo>
                    <a:lnTo>
                      <a:pt x="6225" y="12244"/>
                    </a:lnTo>
                    <a:lnTo>
                      <a:pt x="9260" y="7923"/>
                    </a:lnTo>
                    <a:lnTo>
                      <a:pt x="9312" y="7846"/>
                    </a:lnTo>
                    <a:lnTo>
                      <a:pt x="9312" y="7769"/>
                    </a:lnTo>
                    <a:lnTo>
                      <a:pt x="9260" y="7691"/>
                    </a:lnTo>
                    <a:lnTo>
                      <a:pt x="9209" y="7614"/>
                    </a:lnTo>
                    <a:lnTo>
                      <a:pt x="9132" y="7589"/>
                    </a:lnTo>
                    <a:lnTo>
                      <a:pt x="9055" y="7589"/>
                    </a:lnTo>
                    <a:lnTo>
                      <a:pt x="8977" y="7614"/>
                    </a:lnTo>
                    <a:lnTo>
                      <a:pt x="8900" y="7666"/>
                    </a:lnTo>
                    <a:lnTo>
                      <a:pt x="6662" y="10855"/>
                    </a:lnTo>
                    <a:lnTo>
                      <a:pt x="9415" y="2135"/>
                    </a:lnTo>
                    <a:lnTo>
                      <a:pt x="10521" y="3859"/>
                    </a:lnTo>
                    <a:lnTo>
                      <a:pt x="9260" y="4450"/>
                    </a:lnTo>
                    <a:lnTo>
                      <a:pt x="9183" y="4502"/>
                    </a:lnTo>
                    <a:lnTo>
                      <a:pt x="9157" y="4553"/>
                    </a:lnTo>
                    <a:lnTo>
                      <a:pt x="9132" y="4631"/>
                    </a:lnTo>
                    <a:lnTo>
                      <a:pt x="9157" y="4708"/>
                    </a:lnTo>
                    <a:lnTo>
                      <a:pt x="9775" y="6431"/>
                    </a:lnTo>
                    <a:lnTo>
                      <a:pt x="9415" y="6946"/>
                    </a:lnTo>
                    <a:lnTo>
                      <a:pt x="9389" y="7023"/>
                    </a:lnTo>
                    <a:lnTo>
                      <a:pt x="9389" y="7100"/>
                    </a:lnTo>
                    <a:lnTo>
                      <a:pt x="9415" y="7177"/>
                    </a:lnTo>
                    <a:lnTo>
                      <a:pt x="9466" y="7254"/>
                    </a:lnTo>
                    <a:lnTo>
                      <a:pt x="9543" y="7280"/>
                    </a:lnTo>
                    <a:lnTo>
                      <a:pt x="9620" y="7280"/>
                    </a:lnTo>
                    <a:lnTo>
                      <a:pt x="9723" y="7254"/>
                    </a:lnTo>
                    <a:lnTo>
                      <a:pt x="9775" y="7203"/>
                    </a:lnTo>
                    <a:lnTo>
                      <a:pt x="10186" y="6611"/>
                    </a:lnTo>
                    <a:lnTo>
                      <a:pt x="10238" y="6508"/>
                    </a:lnTo>
                    <a:lnTo>
                      <a:pt x="10212" y="6405"/>
                    </a:lnTo>
                    <a:lnTo>
                      <a:pt x="9620" y="4759"/>
                    </a:lnTo>
                    <a:lnTo>
                      <a:pt x="10932" y="4142"/>
                    </a:lnTo>
                    <a:lnTo>
                      <a:pt x="11009" y="4090"/>
                    </a:lnTo>
                    <a:lnTo>
                      <a:pt x="11061" y="4013"/>
                    </a:lnTo>
                    <a:lnTo>
                      <a:pt x="11061" y="3910"/>
                    </a:lnTo>
                    <a:lnTo>
                      <a:pt x="11035" y="3833"/>
                    </a:lnTo>
                    <a:lnTo>
                      <a:pt x="10546" y="3087"/>
                    </a:lnTo>
                    <a:lnTo>
                      <a:pt x="10701" y="3087"/>
                    </a:lnTo>
                    <a:lnTo>
                      <a:pt x="10881" y="3113"/>
                    </a:lnTo>
                    <a:lnTo>
                      <a:pt x="11061" y="3164"/>
                    </a:lnTo>
                    <a:lnTo>
                      <a:pt x="11241" y="3267"/>
                    </a:lnTo>
                    <a:lnTo>
                      <a:pt x="11370" y="3370"/>
                    </a:lnTo>
                    <a:lnTo>
                      <a:pt x="11472" y="3524"/>
                    </a:lnTo>
                    <a:lnTo>
                      <a:pt x="11575" y="3679"/>
                    </a:lnTo>
                    <a:lnTo>
                      <a:pt x="11627" y="3859"/>
                    </a:lnTo>
                    <a:lnTo>
                      <a:pt x="11652" y="4039"/>
                    </a:lnTo>
                    <a:lnTo>
                      <a:pt x="11652" y="13505"/>
                    </a:lnTo>
                    <a:lnTo>
                      <a:pt x="11627" y="13711"/>
                    </a:lnTo>
                    <a:lnTo>
                      <a:pt x="11575" y="13891"/>
                    </a:lnTo>
                    <a:lnTo>
                      <a:pt x="11472" y="14045"/>
                    </a:lnTo>
                    <a:lnTo>
                      <a:pt x="11370" y="14174"/>
                    </a:lnTo>
                    <a:lnTo>
                      <a:pt x="11241" y="14302"/>
                    </a:lnTo>
                    <a:lnTo>
                      <a:pt x="11061" y="14379"/>
                    </a:lnTo>
                    <a:lnTo>
                      <a:pt x="10881" y="14431"/>
                    </a:lnTo>
                    <a:lnTo>
                      <a:pt x="10701" y="14456"/>
                    </a:lnTo>
                    <a:lnTo>
                      <a:pt x="3164" y="14456"/>
                    </a:lnTo>
                    <a:lnTo>
                      <a:pt x="3087" y="14482"/>
                    </a:lnTo>
                    <a:lnTo>
                      <a:pt x="3010" y="14534"/>
                    </a:lnTo>
                    <a:lnTo>
                      <a:pt x="2958" y="14585"/>
                    </a:lnTo>
                    <a:lnTo>
                      <a:pt x="2958" y="14688"/>
                    </a:lnTo>
                    <a:lnTo>
                      <a:pt x="2958" y="14765"/>
                    </a:lnTo>
                    <a:lnTo>
                      <a:pt x="3010" y="14842"/>
                    </a:lnTo>
                    <a:lnTo>
                      <a:pt x="3087" y="14868"/>
                    </a:lnTo>
                    <a:lnTo>
                      <a:pt x="3164" y="14894"/>
                    </a:lnTo>
                    <a:lnTo>
                      <a:pt x="10701" y="14894"/>
                    </a:lnTo>
                    <a:lnTo>
                      <a:pt x="10984" y="14868"/>
                    </a:lnTo>
                    <a:lnTo>
                      <a:pt x="11241" y="14791"/>
                    </a:lnTo>
                    <a:lnTo>
                      <a:pt x="11472" y="14662"/>
                    </a:lnTo>
                    <a:lnTo>
                      <a:pt x="11678" y="14482"/>
                    </a:lnTo>
                    <a:lnTo>
                      <a:pt x="11858" y="14276"/>
                    </a:lnTo>
                    <a:lnTo>
                      <a:pt x="11961" y="14045"/>
                    </a:lnTo>
                    <a:lnTo>
                      <a:pt x="12064" y="13788"/>
                    </a:lnTo>
                    <a:lnTo>
                      <a:pt x="12090" y="13505"/>
                    </a:lnTo>
                    <a:lnTo>
                      <a:pt x="12090" y="4039"/>
                    </a:lnTo>
                    <a:lnTo>
                      <a:pt x="12064" y="3756"/>
                    </a:lnTo>
                    <a:lnTo>
                      <a:pt x="11961" y="3499"/>
                    </a:lnTo>
                    <a:lnTo>
                      <a:pt x="11858" y="3267"/>
                    </a:lnTo>
                    <a:lnTo>
                      <a:pt x="11678" y="3061"/>
                    </a:lnTo>
                    <a:lnTo>
                      <a:pt x="11472" y="2907"/>
                    </a:lnTo>
                    <a:lnTo>
                      <a:pt x="11241" y="2779"/>
                    </a:lnTo>
                    <a:lnTo>
                      <a:pt x="10984" y="2701"/>
                    </a:lnTo>
                    <a:lnTo>
                      <a:pt x="10701" y="2650"/>
                    </a:lnTo>
                    <a:lnTo>
                      <a:pt x="10263" y="2650"/>
                    </a:lnTo>
                    <a:lnTo>
                      <a:pt x="9543" y="1518"/>
                    </a:lnTo>
                    <a:lnTo>
                      <a:pt x="8874" y="129"/>
                    </a:lnTo>
                    <a:lnTo>
                      <a:pt x="8849" y="78"/>
                    </a:lnTo>
                    <a:lnTo>
                      <a:pt x="8797" y="26"/>
                    </a:lnTo>
                    <a:lnTo>
                      <a:pt x="8746" y="1"/>
                    </a:lnTo>
                    <a:lnTo>
                      <a:pt x="5402" y="1"/>
                    </a:lnTo>
                    <a:lnTo>
                      <a:pt x="5325" y="52"/>
                    </a:lnTo>
                    <a:lnTo>
                      <a:pt x="5273" y="129"/>
                    </a:lnTo>
                    <a:lnTo>
                      <a:pt x="5273" y="206"/>
                    </a:lnTo>
                    <a:lnTo>
                      <a:pt x="5273" y="309"/>
                    </a:lnTo>
                    <a:lnTo>
                      <a:pt x="5325" y="361"/>
                    </a:lnTo>
                    <a:lnTo>
                      <a:pt x="5402" y="412"/>
                    </a:lnTo>
                    <a:lnTo>
                      <a:pt x="5479" y="438"/>
                    </a:lnTo>
                    <a:lnTo>
                      <a:pt x="8231" y="438"/>
                    </a:lnTo>
                    <a:lnTo>
                      <a:pt x="7640" y="1132"/>
                    </a:lnTo>
                    <a:lnTo>
                      <a:pt x="4450" y="1132"/>
                    </a:lnTo>
                    <a:lnTo>
                      <a:pt x="3859" y="438"/>
                    </a:lnTo>
                    <a:lnTo>
                      <a:pt x="4605" y="438"/>
                    </a:lnTo>
                    <a:lnTo>
                      <a:pt x="4682" y="412"/>
                    </a:lnTo>
                    <a:lnTo>
                      <a:pt x="4759" y="361"/>
                    </a:lnTo>
                    <a:lnTo>
                      <a:pt x="4810" y="309"/>
                    </a:lnTo>
                    <a:lnTo>
                      <a:pt x="4836" y="206"/>
                    </a:lnTo>
                    <a:lnTo>
                      <a:pt x="4810" y="129"/>
                    </a:lnTo>
                    <a:lnTo>
                      <a:pt x="4759" y="52"/>
                    </a:lnTo>
                    <a:lnTo>
                      <a:pt x="4682"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7;p42">
                <a:extLst>
                  <a:ext uri="{FF2B5EF4-FFF2-40B4-BE49-F238E27FC236}">
                    <a16:creationId xmlns:a16="http://schemas.microsoft.com/office/drawing/2014/main" id="{128FA887-A8D7-4A53-B859-7321C1CE4873}"/>
                  </a:ext>
                </a:extLst>
              </p:cNvPr>
              <p:cNvSpPr/>
              <p:nvPr/>
            </p:nvSpPr>
            <p:spPr>
              <a:xfrm>
                <a:off x="6969025" y="1932450"/>
                <a:ext cx="95825" cy="31525"/>
              </a:xfrm>
              <a:custGeom>
                <a:avLst/>
                <a:gdLst/>
                <a:ahLst/>
                <a:cxnLst/>
                <a:rect l="l" t="t" r="r" b="b"/>
                <a:pathLst>
                  <a:path w="3833" h="1261" extrusionOk="0">
                    <a:moveTo>
                      <a:pt x="3396" y="437"/>
                    </a:moveTo>
                    <a:lnTo>
                      <a:pt x="3396" y="823"/>
                    </a:lnTo>
                    <a:lnTo>
                      <a:pt x="438" y="823"/>
                    </a:lnTo>
                    <a:lnTo>
                      <a:pt x="438" y="437"/>
                    </a:lnTo>
                    <a:close/>
                    <a:moveTo>
                      <a:pt x="386" y="0"/>
                    </a:moveTo>
                    <a:lnTo>
                      <a:pt x="309" y="26"/>
                    </a:lnTo>
                    <a:lnTo>
                      <a:pt x="232" y="51"/>
                    </a:lnTo>
                    <a:lnTo>
                      <a:pt x="103" y="129"/>
                    </a:lnTo>
                    <a:lnTo>
                      <a:pt x="26" y="257"/>
                    </a:lnTo>
                    <a:lnTo>
                      <a:pt x="0" y="334"/>
                    </a:lnTo>
                    <a:lnTo>
                      <a:pt x="0" y="412"/>
                    </a:lnTo>
                    <a:lnTo>
                      <a:pt x="0" y="875"/>
                    </a:lnTo>
                    <a:lnTo>
                      <a:pt x="0" y="952"/>
                    </a:lnTo>
                    <a:lnTo>
                      <a:pt x="26" y="1029"/>
                    </a:lnTo>
                    <a:lnTo>
                      <a:pt x="103" y="1132"/>
                    </a:lnTo>
                    <a:lnTo>
                      <a:pt x="232" y="1235"/>
                    </a:lnTo>
                    <a:lnTo>
                      <a:pt x="309" y="1260"/>
                    </a:lnTo>
                    <a:lnTo>
                      <a:pt x="3524" y="1260"/>
                    </a:lnTo>
                    <a:lnTo>
                      <a:pt x="3601" y="1235"/>
                    </a:lnTo>
                    <a:lnTo>
                      <a:pt x="3730" y="1132"/>
                    </a:lnTo>
                    <a:lnTo>
                      <a:pt x="3807" y="1029"/>
                    </a:lnTo>
                    <a:lnTo>
                      <a:pt x="3833" y="952"/>
                    </a:lnTo>
                    <a:lnTo>
                      <a:pt x="3833" y="875"/>
                    </a:lnTo>
                    <a:lnTo>
                      <a:pt x="3833" y="412"/>
                    </a:lnTo>
                    <a:lnTo>
                      <a:pt x="3833" y="334"/>
                    </a:lnTo>
                    <a:lnTo>
                      <a:pt x="3807" y="257"/>
                    </a:lnTo>
                    <a:lnTo>
                      <a:pt x="3730" y="129"/>
                    </a:lnTo>
                    <a:lnTo>
                      <a:pt x="3601" y="51"/>
                    </a:lnTo>
                    <a:lnTo>
                      <a:pt x="3524" y="26"/>
                    </a:lnTo>
                    <a:lnTo>
                      <a:pt x="3447"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8;p42">
                <a:extLst>
                  <a:ext uri="{FF2B5EF4-FFF2-40B4-BE49-F238E27FC236}">
                    <a16:creationId xmlns:a16="http://schemas.microsoft.com/office/drawing/2014/main" id="{F2665ADC-5552-93BD-E70D-0F7F2829F886}"/>
                  </a:ext>
                </a:extLst>
              </p:cNvPr>
              <p:cNvSpPr/>
              <p:nvPr/>
            </p:nvSpPr>
            <p:spPr>
              <a:xfrm>
                <a:off x="6933650" y="1971025"/>
                <a:ext cx="10950" cy="19300"/>
              </a:xfrm>
              <a:custGeom>
                <a:avLst/>
                <a:gdLst/>
                <a:ahLst/>
                <a:cxnLst/>
                <a:rect l="l" t="t" r="r" b="b"/>
                <a:pathLst>
                  <a:path w="438" h="772" extrusionOk="0">
                    <a:moveTo>
                      <a:pt x="155" y="0"/>
                    </a:moveTo>
                    <a:lnTo>
                      <a:pt x="78" y="52"/>
                    </a:lnTo>
                    <a:lnTo>
                      <a:pt x="26" y="129"/>
                    </a:lnTo>
                    <a:lnTo>
                      <a:pt x="1" y="206"/>
                    </a:lnTo>
                    <a:lnTo>
                      <a:pt x="1" y="566"/>
                    </a:lnTo>
                    <a:lnTo>
                      <a:pt x="26" y="643"/>
                    </a:lnTo>
                    <a:lnTo>
                      <a:pt x="78" y="721"/>
                    </a:lnTo>
                    <a:lnTo>
                      <a:pt x="155" y="772"/>
                    </a:lnTo>
                    <a:lnTo>
                      <a:pt x="309" y="772"/>
                    </a:lnTo>
                    <a:lnTo>
                      <a:pt x="386" y="721"/>
                    </a:lnTo>
                    <a:lnTo>
                      <a:pt x="438" y="643"/>
                    </a:lnTo>
                    <a:lnTo>
                      <a:pt x="438" y="566"/>
                    </a:lnTo>
                    <a:lnTo>
                      <a:pt x="438" y="206"/>
                    </a:lnTo>
                    <a:lnTo>
                      <a:pt x="438" y="129"/>
                    </a:lnTo>
                    <a:lnTo>
                      <a:pt x="386" y="52"/>
                    </a:lnTo>
                    <a:lnTo>
                      <a:pt x="309"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roup 29">
            <a:extLst>
              <a:ext uri="{FF2B5EF4-FFF2-40B4-BE49-F238E27FC236}">
                <a16:creationId xmlns:a16="http://schemas.microsoft.com/office/drawing/2014/main" id="{8DF059B1-F808-5D88-1146-725B988ADC93}"/>
              </a:ext>
            </a:extLst>
          </p:cNvPr>
          <p:cNvGrpSpPr/>
          <p:nvPr/>
        </p:nvGrpSpPr>
        <p:grpSpPr>
          <a:xfrm>
            <a:off x="3535533" y="3465584"/>
            <a:ext cx="792543" cy="758521"/>
            <a:chOff x="3516990" y="3466346"/>
            <a:chExt cx="777424" cy="780225"/>
          </a:xfrm>
        </p:grpSpPr>
        <p:sp>
          <p:nvSpPr>
            <p:cNvPr id="31" name="Google Shape;940;p42">
              <a:extLst>
                <a:ext uri="{FF2B5EF4-FFF2-40B4-BE49-F238E27FC236}">
                  <a16:creationId xmlns:a16="http://schemas.microsoft.com/office/drawing/2014/main" id="{F4BDB8AA-80AA-F1E7-5099-A1907BC28FCC}"/>
                </a:ext>
              </a:extLst>
            </p:cNvPr>
            <p:cNvSpPr/>
            <p:nvPr/>
          </p:nvSpPr>
          <p:spPr>
            <a:xfrm>
              <a:off x="3516990" y="3466346"/>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009;p42">
              <a:extLst>
                <a:ext uri="{FF2B5EF4-FFF2-40B4-BE49-F238E27FC236}">
                  <a16:creationId xmlns:a16="http://schemas.microsoft.com/office/drawing/2014/main" id="{404BFECF-C3DD-DD23-B029-AEBC784EC098}"/>
                </a:ext>
              </a:extLst>
            </p:cNvPr>
            <p:cNvGrpSpPr/>
            <p:nvPr/>
          </p:nvGrpSpPr>
          <p:grpSpPr>
            <a:xfrm>
              <a:off x="3757555" y="3705438"/>
              <a:ext cx="323059" cy="324201"/>
              <a:chOff x="1980150" y="2433375"/>
              <a:chExt cx="372375" cy="372350"/>
            </a:xfrm>
          </p:grpSpPr>
          <p:sp>
            <p:nvSpPr>
              <p:cNvPr id="33" name="Google Shape;1010;p42">
                <a:extLst>
                  <a:ext uri="{FF2B5EF4-FFF2-40B4-BE49-F238E27FC236}">
                    <a16:creationId xmlns:a16="http://schemas.microsoft.com/office/drawing/2014/main" id="{4CD2A7F0-8730-9C73-8588-365B7C1EECE9}"/>
                  </a:ext>
                </a:extLst>
              </p:cNvPr>
              <p:cNvSpPr/>
              <p:nvPr/>
            </p:nvSpPr>
            <p:spPr>
              <a:xfrm>
                <a:off x="2020675" y="2558775"/>
                <a:ext cx="34100" cy="111925"/>
              </a:xfrm>
              <a:custGeom>
                <a:avLst/>
                <a:gdLst/>
                <a:ahLst/>
                <a:cxnLst/>
                <a:rect l="l" t="t" r="r" b="b"/>
                <a:pathLst>
                  <a:path w="1364" h="4477" extrusionOk="0">
                    <a:moveTo>
                      <a:pt x="0" y="1"/>
                    </a:moveTo>
                    <a:lnTo>
                      <a:pt x="0" y="4476"/>
                    </a:lnTo>
                    <a:lnTo>
                      <a:pt x="1364" y="4476"/>
                    </a:lnTo>
                    <a:lnTo>
                      <a:pt x="1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11;p42">
                <a:extLst>
                  <a:ext uri="{FF2B5EF4-FFF2-40B4-BE49-F238E27FC236}">
                    <a16:creationId xmlns:a16="http://schemas.microsoft.com/office/drawing/2014/main" id="{1CFD5499-FA6C-DC48-9260-3D540189DC91}"/>
                  </a:ext>
                </a:extLst>
              </p:cNvPr>
              <p:cNvSpPr/>
              <p:nvPr/>
            </p:nvSpPr>
            <p:spPr>
              <a:xfrm>
                <a:off x="2020675" y="2534350"/>
                <a:ext cx="34100" cy="24450"/>
              </a:xfrm>
              <a:custGeom>
                <a:avLst/>
                <a:gdLst/>
                <a:ahLst/>
                <a:cxnLst/>
                <a:rect l="l" t="t" r="r" b="b"/>
                <a:pathLst>
                  <a:path w="1364" h="978" extrusionOk="0">
                    <a:moveTo>
                      <a:pt x="232" y="0"/>
                    </a:moveTo>
                    <a:lnTo>
                      <a:pt x="155" y="26"/>
                    </a:lnTo>
                    <a:lnTo>
                      <a:pt x="78" y="77"/>
                    </a:lnTo>
                    <a:lnTo>
                      <a:pt x="26" y="129"/>
                    </a:lnTo>
                    <a:lnTo>
                      <a:pt x="0" y="232"/>
                    </a:lnTo>
                    <a:lnTo>
                      <a:pt x="0" y="978"/>
                    </a:lnTo>
                    <a:lnTo>
                      <a:pt x="1364" y="978"/>
                    </a:lnTo>
                    <a:lnTo>
                      <a:pt x="1364" y="232"/>
                    </a:lnTo>
                    <a:lnTo>
                      <a:pt x="1338" y="129"/>
                    </a:lnTo>
                    <a:lnTo>
                      <a:pt x="1287" y="77"/>
                    </a:lnTo>
                    <a:lnTo>
                      <a:pt x="1209" y="26"/>
                    </a:lnTo>
                    <a:lnTo>
                      <a:pt x="1132"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12;p42">
                <a:extLst>
                  <a:ext uri="{FF2B5EF4-FFF2-40B4-BE49-F238E27FC236}">
                    <a16:creationId xmlns:a16="http://schemas.microsoft.com/office/drawing/2014/main" id="{ECA6F1EF-EA2E-62DE-434A-4B16423F660A}"/>
                  </a:ext>
                </a:extLst>
              </p:cNvPr>
              <p:cNvSpPr/>
              <p:nvPr/>
            </p:nvSpPr>
            <p:spPr>
              <a:xfrm>
                <a:off x="2036750" y="2534350"/>
                <a:ext cx="18025" cy="24450"/>
              </a:xfrm>
              <a:custGeom>
                <a:avLst/>
                <a:gdLst/>
                <a:ahLst/>
                <a:cxnLst/>
                <a:rect l="l" t="t" r="r" b="b"/>
                <a:pathLst>
                  <a:path w="721" h="978" extrusionOk="0">
                    <a:moveTo>
                      <a:pt x="1" y="0"/>
                    </a:moveTo>
                    <a:lnTo>
                      <a:pt x="78" y="26"/>
                    </a:lnTo>
                    <a:lnTo>
                      <a:pt x="155" y="77"/>
                    </a:lnTo>
                    <a:lnTo>
                      <a:pt x="206" y="129"/>
                    </a:lnTo>
                    <a:lnTo>
                      <a:pt x="206" y="232"/>
                    </a:lnTo>
                    <a:lnTo>
                      <a:pt x="206" y="978"/>
                    </a:lnTo>
                    <a:lnTo>
                      <a:pt x="721" y="978"/>
                    </a:lnTo>
                    <a:lnTo>
                      <a:pt x="721" y="232"/>
                    </a:lnTo>
                    <a:lnTo>
                      <a:pt x="695" y="129"/>
                    </a:lnTo>
                    <a:lnTo>
                      <a:pt x="644" y="77"/>
                    </a:lnTo>
                    <a:lnTo>
                      <a:pt x="566" y="26"/>
                    </a:lnTo>
                    <a:lnTo>
                      <a:pt x="489"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13;p42">
                <a:extLst>
                  <a:ext uri="{FF2B5EF4-FFF2-40B4-BE49-F238E27FC236}">
                    <a16:creationId xmlns:a16="http://schemas.microsoft.com/office/drawing/2014/main" id="{230DBB6E-5D3E-B690-C605-13CAE53BAC03}"/>
                  </a:ext>
                </a:extLst>
              </p:cNvPr>
              <p:cNvSpPr/>
              <p:nvPr/>
            </p:nvSpPr>
            <p:spPr>
              <a:xfrm>
                <a:off x="2136425" y="2457825"/>
                <a:ext cx="196800" cy="145350"/>
              </a:xfrm>
              <a:custGeom>
                <a:avLst/>
                <a:gdLst/>
                <a:ahLst/>
                <a:cxnLst/>
                <a:rect l="l" t="t" r="r" b="b"/>
                <a:pathLst>
                  <a:path w="7872" h="5814" extrusionOk="0">
                    <a:moveTo>
                      <a:pt x="0" y="0"/>
                    </a:moveTo>
                    <a:lnTo>
                      <a:pt x="0" y="5813"/>
                    </a:lnTo>
                    <a:lnTo>
                      <a:pt x="7872" y="5813"/>
                    </a:lnTo>
                    <a:lnTo>
                      <a:pt x="7872" y="0"/>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14;p42">
                <a:extLst>
                  <a:ext uri="{FF2B5EF4-FFF2-40B4-BE49-F238E27FC236}">
                    <a16:creationId xmlns:a16="http://schemas.microsoft.com/office/drawing/2014/main" id="{7BFC843D-F118-00B7-EAE6-35D41507711D}"/>
                  </a:ext>
                </a:extLst>
              </p:cNvPr>
              <p:cNvSpPr/>
              <p:nvPr/>
            </p:nvSpPr>
            <p:spPr>
              <a:xfrm>
                <a:off x="2136425" y="2457825"/>
                <a:ext cx="196800" cy="11600"/>
              </a:xfrm>
              <a:custGeom>
                <a:avLst/>
                <a:gdLst/>
                <a:ahLst/>
                <a:cxnLst/>
                <a:rect l="l" t="t" r="r" b="b"/>
                <a:pathLst>
                  <a:path w="7872" h="464" extrusionOk="0">
                    <a:moveTo>
                      <a:pt x="0" y="0"/>
                    </a:moveTo>
                    <a:lnTo>
                      <a:pt x="0" y="463"/>
                    </a:lnTo>
                    <a:lnTo>
                      <a:pt x="7872" y="463"/>
                    </a:lnTo>
                    <a:lnTo>
                      <a:pt x="7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15;p42">
                <a:extLst>
                  <a:ext uri="{FF2B5EF4-FFF2-40B4-BE49-F238E27FC236}">
                    <a16:creationId xmlns:a16="http://schemas.microsoft.com/office/drawing/2014/main" id="{EF2EFF4A-DF5A-34B0-0DA8-04321BFB2B32}"/>
                  </a:ext>
                </a:extLst>
              </p:cNvPr>
              <p:cNvSpPr/>
              <p:nvPr/>
            </p:nvSpPr>
            <p:spPr>
              <a:xfrm>
                <a:off x="2136425" y="2590925"/>
                <a:ext cx="196800" cy="12250"/>
              </a:xfrm>
              <a:custGeom>
                <a:avLst/>
                <a:gdLst/>
                <a:ahLst/>
                <a:cxnLst/>
                <a:rect l="l" t="t" r="r" b="b"/>
                <a:pathLst>
                  <a:path w="7872" h="490" extrusionOk="0">
                    <a:moveTo>
                      <a:pt x="0" y="1"/>
                    </a:moveTo>
                    <a:lnTo>
                      <a:pt x="0" y="489"/>
                    </a:lnTo>
                    <a:lnTo>
                      <a:pt x="7872" y="489"/>
                    </a:lnTo>
                    <a:lnTo>
                      <a:pt x="78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16;p42">
                <a:extLst>
                  <a:ext uri="{FF2B5EF4-FFF2-40B4-BE49-F238E27FC236}">
                    <a16:creationId xmlns:a16="http://schemas.microsoft.com/office/drawing/2014/main" id="{A2CC47D6-E701-B44D-1CA4-73FF8BA72593}"/>
                  </a:ext>
                </a:extLst>
              </p:cNvPr>
              <p:cNvSpPr/>
              <p:nvPr/>
            </p:nvSpPr>
            <p:spPr>
              <a:xfrm>
                <a:off x="2122925" y="2438525"/>
                <a:ext cx="224450" cy="19325"/>
              </a:xfrm>
              <a:custGeom>
                <a:avLst/>
                <a:gdLst/>
                <a:ahLst/>
                <a:cxnLst/>
                <a:rect l="l" t="t" r="r" b="b"/>
                <a:pathLst>
                  <a:path w="8978" h="773" extrusionOk="0">
                    <a:moveTo>
                      <a:pt x="129" y="0"/>
                    </a:moveTo>
                    <a:lnTo>
                      <a:pt x="77" y="26"/>
                    </a:lnTo>
                    <a:lnTo>
                      <a:pt x="26" y="52"/>
                    </a:lnTo>
                    <a:lnTo>
                      <a:pt x="0" y="78"/>
                    </a:lnTo>
                    <a:lnTo>
                      <a:pt x="0" y="129"/>
                    </a:lnTo>
                    <a:lnTo>
                      <a:pt x="0" y="618"/>
                    </a:lnTo>
                    <a:lnTo>
                      <a:pt x="0" y="695"/>
                    </a:lnTo>
                    <a:lnTo>
                      <a:pt x="26" y="721"/>
                    </a:lnTo>
                    <a:lnTo>
                      <a:pt x="77" y="746"/>
                    </a:lnTo>
                    <a:lnTo>
                      <a:pt x="129" y="772"/>
                    </a:lnTo>
                    <a:lnTo>
                      <a:pt x="8849" y="772"/>
                    </a:lnTo>
                    <a:lnTo>
                      <a:pt x="8900" y="746"/>
                    </a:lnTo>
                    <a:lnTo>
                      <a:pt x="8926" y="721"/>
                    </a:lnTo>
                    <a:lnTo>
                      <a:pt x="8952" y="695"/>
                    </a:lnTo>
                    <a:lnTo>
                      <a:pt x="8977" y="618"/>
                    </a:lnTo>
                    <a:lnTo>
                      <a:pt x="8977" y="129"/>
                    </a:lnTo>
                    <a:lnTo>
                      <a:pt x="8952" y="78"/>
                    </a:lnTo>
                    <a:lnTo>
                      <a:pt x="8926" y="52"/>
                    </a:lnTo>
                    <a:lnTo>
                      <a:pt x="8900" y="26"/>
                    </a:lnTo>
                    <a:lnTo>
                      <a:pt x="8849"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17;p42">
                <a:extLst>
                  <a:ext uri="{FF2B5EF4-FFF2-40B4-BE49-F238E27FC236}">
                    <a16:creationId xmlns:a16="http://schemas.microsoft.com/office/drawing/2014/main" id="{D5E59589-15B5-AE8A-0BD5-0640E014A465}"/>
                  </a:ext>
                </a:extLst>
              </p:cNvPr>
              <p:cNvSpPr/>
              <p:nvPr/>
            </p:nvSpPr>
            <p:spPr>
              <a:xfrm>
                <a:off x="2122925" y="2603150"/>
                <a:ext cx="224450" cy="18675"/>
              </a:xfrm>
              <a:custGeom>
                <a:avLst/>
                <a:gdLst/>
                <a:ahLst/>
                <a:cxnLst/>
                <a:rect l="l" t="t" r="r" b="b"/>
                <a:pathLst>
                  <a:path w="8978" h="747" extrusionOk="0">
                    <a:moveTo>
                      <a:pt x="77" y="0"/>
                    </a:moveTo>
                    <a:lnTo>
                      <a:pt x="26" y="26"/>
                    </a:lnTo>
                    <a:lnTo>
                      <a:pt x="0" y="78"/>
                    </a:lnTo>
                    <a:lnTo>
                      <a:pt x="0" y="129"/>
                    </a:lnTo>
                    <a:lnTo>
                      <a:pt x="0" y="618"/>
                    </a:lnTo>
                    <a:lnTo>
                      <a:pt x="0" y="669"/>
                    </a:lnTo>
                    <a:lnTo>
                      <a:pt x="26" y="721"/>
                    </a:lnTo>
                    <a:lnTo>
                      <a:pt x="77" y="746"/>
                    </a:lnTo>
                    <a:lnTo>
                      <a:pt x="8900" y="746"/>
                    </a:lnTo>
                    <a:lnTo>
                      <a:pt x="8926" y="721"/>
                    </a:lnTo>
                    <a:lnTo>
                      <a:pt x="8952" y="669"/>
                    </a:lnTo>
                    <a:lnTo>
                      <a:pt x="8977" y="618"/>
                    </a:lnTo>
                    <a:lnTo>
                      <a:pt x="8977" y="129"/>
                    </a:lnTo>
                    <a:lnTo>
                      <a:pt x="8952" y="78"/>
                    </a:lnTo>
                    <a:lnTo>
                      <a:pt x="8926" y="26"/>
                    </a:lnTo>
                    <a:lnTo>
                      <a:pt x="8900"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18;p42">
                <a:extLst>
                  <a:ext uri="{FF2B5EF4-FFF2-40B4-BE49-F238E27FC236}">
                    <a16:creationId xmlns:a16="http://schemas.microsoft.com/office/drawing/2014/main" id="{02A7159A-CDC4-C76C-205F-F9BB9A5113E6}"/>
                  </a:ext>
                </a:extLst>
              </p:cNvPr>
              <p:cNvSpPr/>
              <p:nvPr/>
            </p:nvSpPr>
            <p:spPr>
              <a:xfrm>
                <a:off x="2329975" y="2438525"/>
                <a:ext cx="17400" cy="19325"/>
              </a:xfrm>
              <a:custGeom>
                <a:avLst/>
                <a:gdLst/>
                <a:ahLst/>
                <a:cxnLst/>
                <a:rect l="l" t="t" r="r" b="b"/>
                <a:pathLst>
                  <a:path w="696" h="773" extrusionOk="0">
                    <a:moveTo>
                      <a:pt x="1" y="0"/>
                    </a:moveTo>
                    <a:lnTo>
                      <a:pt x="52" y="26"/>
                    </a:lnTo>
                    <a:lnTo>
                      <a:pt x="104" y="52"/>
                    </a:lnTo>
                    <a:lnTo>
                      <a:pt x="130" y="78"/>
                    </a:lnTo>
                    <a:lnTo>
                      <a:pt x="130" y="129"/>
                    </a:lnTo>
                    <a:lnTo>
                      <a:pt x="130" y="618"/>
                    </a:lnTo>
                    <a:lnTo>
                      <a:pt x="130" y="695"/>
                    </a:lnTo>
                    <a:lnTo>
                      <a:pt x="104" y="721"/>
                    </a:lnTo>
                    <a:lnTo>
                      <a:pt x="52" y="746"/>
                    </a:lnTo>
                    <a:lnTo>
                      <a:pt x="1" y="772"/>
                    </a:lnTo>
                    <a:lnTo>
                      <a:pt x="567" y="772"/>
                    </a:lnTo>
                    <a:lnTo>
                      <a:pt x="618" y="746"/>
                    </a:lnTo>
                    <a:lnTo>
                      <a:pt x="644" y="721"/>
                    </a:lnTo>
                    <a:lnTo>
                      <a:pt x="670" y="695"/>
                    </a:lnTo>
                    <a:lnTo>
                      <a:pt x="695" y="618"/>
                    </a:lnTo>
                    <a:lnTo>
                      <a:pt x="695" y="129"/>
                    </a:lnTo>
                    <a:lnTo>
                      <a:pt x="670" y="78"/>
                    </a:lnTo>
                    <a:lnTo>
                      <a:pt x="644" y="52"/>
                    </a:lnTo>
                    <a:lnTo>
                      <a:pt x="618" y="26"/>
                    </a:lnTo>
                    <a:lnTo>
                      <a:pt x="567"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19;p42">
                <a:extLst>
                  <a:ext uri="{FF2B5EF4-FFF2-40B4-BE49-F238E27FC236}">
                    <a16:creationId xmlns:a16="http://schemas.microsoft.com/office/drawing/2014/main" id="{6307983C-D837-23B6-A31C-918565D44F88}"/>
                  </a:ext>
                </a:extLst>
              </p:cNvPr>
              <p:cNvSpPr/>
              <p:nvPr/>
            </p:nvSpPr>
            <p:spPr>
              <a:xfrm>
                <a:off x="2331275" y="2603150"/>
                <a:ext cx="16100" cy="18675"/>
              </a:xfrm>
              <a:custGeom>
                <a:avLst/>
                <a:gdLst/>
                <a:ahLst/>
                <a:cxnLst/>
                <a:rect l="l" t="t" r="r" b="b"/>
                <a:pathLst>
                  <a:path w="644" h="747" extrusionOk="0">
                    <a:moveTo>
                      <a:pt x="0" y="0"/>
                    </a:moveTo>
                    <a:lnTo>
                      <a:pt x="52" y="26"/>
                    </a:lnTo>
                    <a:lnTo>
                      <a:pt x="78" y="78"/>
                    </a:lnTo>
                    <a:lnTo>
                      <a:pt x="78" y="129"/>
                    </a:lnTo>
                    <a:lnTo>
                      <a:pt x="78" y="618"/>
                    </a:lnTo>
                    <a:lnTo>
                      <a:pt x="78" y="669"/>
                    </a:lnTo>
                    <a:lnTo>
                      <a:pt x="52" y="721"/>
                    </a:lnTo>
                    <a:lnTo>
                      <a:pt x="0" y="746"/>
                    </a:lnTo>
                    <a:lnTo>
                      <a:pt x="566" y="746"/>
                    </a:lnTo>
                    <a:lnTo>
                      <a:pt x="592" y="721"/>
                    </a:lnTo>
                    <a:lnTo>
                      <a:pt x="618" y="669"/>
                    </a:lnTo>
                    <a:lnTo>
                      <a:pt x="643" y="618"/>
                    </a:lnTo>
                    <a:lnTo>
                      <a:pt x="643" y="129"/>
                    </a:lnTo>
                    <a:lnTo>
                      <a:pt x="618" y="78"/>
                    </a:lnTo>
                    <a:lnTo>
                      <a:pt x="592" y="26"/>
                    </a:lnTo>
                    <a:lnTo>
                      <a:pt x="56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p42">
                <a:extLst>
                  <a:ext uri="{FF2B5EF4-FFF2-40B4-BE49-F238E27FC236}">
                    <a16:creationId xmlns:a16="http://schemas.microsoft.com/office/drawing/2014/main" id="{1E3C4E4B-7912-F2BC-B225-E2C97E44790E}"/>
                  </a:ext>
                </a:extLst>
              </p:cNvPr>
              <p:cNvSpPr/>
              <p:nvPr/>
            </p:nvSpPr>
            <p:spPr>
              <a:xfrm>
                <a:off x="2230300" y="2491900"/>
                <a:ext cx="38625" cy="46325"/>
              </a:xfrm>
              <a:custGeom>
                <a:avLst/>
                <a:gdLst/>
                <a:ahLst/>
                <a:cxnLst/>
                <a:rect l="l" t="t" r="r" b="b"/>
                <a:pathLst>
                  <a:path w="1545" h="1853" extrusionOk="0">
                    <a:moveTo>
                      <a:pt x="1236" y="0"/>
                    </a:moveTo>
                    <a:lnTo>
                      <a:pt x="1081" y="26"/>
                    </a:lnTo>
                    <a:lnTo>
                      <a:pt x="901" y="78"/>
                    </a:lnTo>
                    <a:lnTo>
                      <a:pt x="747" y="155"/>
                    </a:lnTo>
                    <a:lnTo>
                      <a:pt x="593" y="232"/>
                    </a:lnTo>
                    <a:lnTo>
                      <a:pt x="464" y="360"/>
                    </a:lnTo>
                    <a:lnTo>
                      <a:pt x="335" y="489"/>
                    </a:lnTo>
                    <a:lnTo>
                      <a:pt x="232" y="618"/>
                    </a:lnTo>
                    <a:lnTo>
                      <a:pt x="130" y="798"/>
                    </a:lnTo>
                    <a:lnTo>
                      <a:pt x="52" y="1055"/>
                    </a:lnTo>
                    <a:lnTo>
                      <a:pt x="1" y="1338"/>
                    </a:lnTo>
                    <a:lnTo>
                      <a:pt x="1" y="1595"/>
                    </a:lnTo>
                    <a:lnTo>
                      <a:pt x="78" y="1852"/>
                    </a:lnTo>
                    <a:lnTo>
                      <a:pt x="1544" y="1415"/>
                    </a:lnTo>
                    <a:lnTo>
                      <a:pt x="1236"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1;p42">
                <a:extLst>
                  <a:ext uri="{FF2B5EF4-FFF2-40B4-BE49-F238E27FC236}">
                    <a16:creationId xmlns:a16="http://schemas.microsoft.com/office/drawing/2014/main" id="{9DD1608A-9F60-BC68-43CE-C18F6788D00A}"/>
                  </a:ext>
                </a:extLst>
              </p:cNvPr>
              <p:cNvSpPr/>
              <p:nvPr/>
            </p:nvSpPr>
            <p:spPr>
              <a:xfrm>
                <a:off x="2232250" y="2527275"/>
                <a:ext cx="43750" cy="36025"/>
              </a:xfrm>
              <a:custGeom>
                <a:avLst/>
                <a:gdLst/>
                <a:ahLst/>
                <a:cxnLst/>
                <a:rect l="l" t="t" r="r" b="b"/>
                <a:pathLst>
                  <a:path w="1750" h="1441" extrusionOk="0">
                    <a:moveTo>
                      <a:pt x="1466" y="0"/>
                    </a:moveTo>
                    <a:lnTo>
                      <a:pt x="0" y="437"/>
                    </a:lnTo>
                    <a:lnTo>
                      <a:pt x="103" y="695"/>
                    </a:lnTo>
                    <a:lnTo>
                      <a:pt x="257" y="926"/>
                    </a:lnTo>
                    <a:lnTo>
                      <a:pt x="463" y="1132"/>
                    </a:lnTo>
                    <a:lnTo>
                      <a:pt x="592" y="1235"/>
                    </a:lnTo>
                    <a:lnTo>
                      <a:pt x="720" y="1286"/>
                    </a:lnTo>
                    <a:lnTo>
                      <a:pt x="978" y="1389"/>
                    </a:lnTo>
                    <a:lnTo>
                      <a:pt x="1235" y="1441"/>
                    </a:lnTo>
                    <a:lnTo>
                      <a:pt x="1492" y="1441"/>
                    </a:lnTo>
                    <a:lnTo>
                      <a:pt x="1749" y="1389"/>
                    </a:lnTo>
                    <a:lnTo>
                      <a:pt x="1466"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2;p42">
                <a:extLst>
                  <a:ext uri="{FF2B5EF4-FFF2-40B4-BE49-F238E27FC236}">
                    <a16:creationId xmlns:a16="http://schemas.microsoft.com/office/drawing/2014/main" id="{A0917B4F-AC6C-A5A3-5AA8-5DA6AF25F0DE}"/>
                  </a:ext>
                </a:extLst>
              </p:cNvPr>
              <p:cNvSpPr/>
              <p:nvPr/>
            </p:nvSpPr>
            <p:spPr>
              <a:xfrm>
                <a:off x="2261175" y="2491250"/>
                <a:ext cx="41175" cy="70775"/>
              </a:xfrm>
              <a:custGeom>
                <a:avLst/>
                <a:gdLst/>
                <a:ahLst/>
                <a:cxnLst/>
                <a:rect l="l" t="t" r="r" b="b"/>
                <a:pathLst>
                  <a:path w="1647" h="2831" extrusionOk="0">
                    <a:moveTo>
                      <a:pt x="206" y="1"/>
                    </a:moveTo>
                    <a:lnTo>
                      <a:pt x="1" y="26"/>
                    </a:lnTo>
                    <a:lnTo>
                      <a:pt x="309" y="1441"/>
                    </a:lnTo>
                    <a:lnTo>
                      <a:pt x="592" y="2830"/>
                    </a:lnTo>
                    <a:lnTo>
                      <a:pt x="849" y="2727"/>
                    </a:lnTo>
                    <a:lnTo>
                      <a:pt x="978" y="2650"/>
                    </a:lnTo>
                    <a:lnTo>
                      <a:pt x="1107" y="2547"/>
                    </a:lnTo>
                    <a:lnTo>
                      <a:pt x="1235" y="2444"/>
                    </a:lnTo>
                    <a:lnTo>
                      <a:pt x="1338" y="2341"/>
                    </a:lnTo>
                    <a:lnTo>
                      <a:pt x="1415" y="2213"/>
                    </a:lnTo>
                    <a:lnTo>
                      <a:pt x="1493" y="2084"/>
                    </a:lnTo>
                    <a:lnTo>
                      <a:pt x="1595" y="1801"/>
                    </a:lnTo>
                    <a:lnTo>
                      <a:pt x="1647" y="1518"/>
                    </a:lnTo>
                    <a:lnTo>
                      <a:pt x="1621" y="1235"/>
                    </a:lnTo>
                    <a:lnTo>
                      <a:pt x="1570" y="978"/>
                    </a:lnTo>
                    <a:lnTo>
                      <a:pt x="1441" y="721"/>
                    </a:lnTo>
                    <a:lnTo>
                      <a:pt x="1287" y="489"/>
                    </a:lnTo>
                    <a:lnTo>
                      <a:pt x="1081" y="309"/>
                    </a:lnTo>
                    <a:lnTo>
                      <a:pt x="824" y="155"/>
                    </a:lnTo>
                    <a:lnTo>
                      <a:pt x="618" y="78"/>
                    </a:lnTo>
                    <a:lnTo>
                      <a:pt x="412" y="26"/>
                    </a:lnTo>
                    <a:lnTo>
                      <a:pt x="206"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3;p42">
                <a:extLst>
                  <a:ext uri="{FF2B5EF4-FFF2-40B4-BE49-F238E27FC236}">
                    <a16:creationId xmlns:a16="http://schemas.microsoft.com/office/drawing/2014/main" id="{1284B190-E373-6080-F6D1-6DD6BEE6DA3A}"/>
                  </a:ext>
                </a:extLst>
              </p:cNvPr>
              <p:cNvSpPr/>
              <p:nvPr/>
            </p:nvSpPr>
            <p:spPr>
              <a:xfrm>
                <a:off x="2261175" y="2491250"/>
                <a:ext cx="41175" cy="70775"/>
              </a:xfrm>
              <a:custGeom>
                <a:avLst/>
                <a:gdLst/>
                <a:ahLst/>
                <a:cxnLst/>
                <a:rect l="l" t="t" r="r" b="b"/>
                <a:pathLst>
                  <a:path w="1647" h="2831" extrusionOk="0">
                    <a:moveTo>
                      <a:pt x="206" y="1"/>
                    </a:moveTo>
                    <a:lnTo>
                      <a:pt x="1" y="26"/>
                    </a:lnTo>
                    <a:lnTo>
                      <a:pt x="26" y="78"/>
                    </a:lnTo>
                    <a:lnTo>
                      <a:pt x="155" y="129"/>
                    </a:lnTo>
                    <a:lnTo>
                      <a:pt x="309" y="181"/>
                    </a:lnTo>
                    <a:lnTo>
                      <a:pt x="567" y="335"/>
                    </a:lnTo>
                    <a:lnTo>
                      <a:pt x="772" y="515"/>
                    </a:lnTo>
                    <a:lnTo>
                      <a:pt x="927" y="747"/>
                    </a:lnTo>
                    <a:lnTo>
                      <a:pt x="1030" y="1004"/>
                    </a:lnTo>
                    <a:lnTo>
                      <a:pt x="1107" y="1287"/>
                    </a:lnTo>
                    <a:lnTo>
                      <a:pt x="1107" y="1544"/>
                    </a:lnTo>
                    <a:lnTo>
                      <a:pt x="1081" y="1827"/>
                    </a:lnTo>
                    <a:lnTo>
                      <a:pt x="978" y="2110"/>
                    </a:lnTo>
                    <a:lnTo>
                      <a:pt x="875" y="2264"/>
                    </a:lnTo>
                    <a:lnTo>
                      <a:pt x="772" y="2393"/>
                    </a:lnTo>
                    <a:lnTo>
                      <a:pt x="669" y="2521"/>
                    </a:lnTo>
                    <a:lnTo>
                      <a:pt x="541" y="2624"/>
                    </a:lnTo>
                    <a:lnTo>
                      <a:pt x="592" y="2830"/>
                    </a:lnTo>
                    <a:lnTo>
                      <a:pt x="849" y="2727"/>
                    </a:lnTo>
                    <a:lnTo>
                      <a:pt x="978" y="2650"/>
                    </a:lnTo>
                    <a:lnTo>
                      <a:pt x="1107" y="2547"/>
                    </a:lnTo>
                    <a:lnTo>
                      <a:pt x="1235" y="2444"/>
                    </a:lnTo>
                    <a:lnTo>
                      <a:pt x="1338" y="2341"/>
                    </a:lnTo>
                    <a:lnTo>
                      <a:pt x="1415" y="2213"/>
                    </a:lnTo>
                    <a:lnTo>
                      <a:pt x="1493" y="2084"/>
                    </a:lnTo>
                    <a:lnTo>
                      <a:pt x="1595" y="1801"/>
                    </a:lnTo>
                    <a:lnTo>
                      <a:pt x="1647" y="1518"/>
                    </a:lnTo>
                    <a:lnTo>
                      <a:pt x="1621" y="1235"/>
                    </a:lnTo>
                    <a:lnTo>
                      <a:pt x="1570" y="978"/>
                    </a:lnTo>
                    <a:lnTo>
                      <a:pt x="1441" y="721"/>
                    </a:lnTo>
                    <a:lnTo>
                      <a:pt x="1287" y="489"/>
                    </a:lnTo>
                    <a:lnTo>
                      <a:pt x="1081" y="309"/>
                    </a:lnTo>
                    <a:lnTo>
                      <a:pt x="824" y="155"/>
                    </a:lnTo>
                    <a:lnTo>
                      <a:pt x="618" y="78"/>
                    </a:lnTo>
                    <a:lnTo>
                      <a:pt x="412" y="26"/>
                    </a:lnTo>
                    <a:lnTo>
                      <a:pt x="206"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4;p42">
                <a:extLst>
                  <a:ext uri="{FF2B5EF4-FFF2-40B4-BE49-F238E27FC236}">
                    <a16:creationId xmlns:a16="http://schemas.microsoft.com/office/drawing/2014/main" id="{4024A7F9-0664-AB0D-E8D0-FC90415AB624}"/>
                  </a:ext>
                </a:extLst>
              </p:cNvPr>
              <p:cNvSpPr/>
              <p:nvPr/>
            </p:nvSpPr>
            <p:spPr>
              <a:xfrm>
                <a:off x="1985950" y="2745900"/>
                <a:ext cx="182000" cy="32825"/>
              </a:xfrm>
              <a:custGeom>
                <a:avLst/>
                <a:gdLst/>
                <a:ahLst/>
                <a:cxnLst/>
                <a:rect l="l" t="t" r="r" b="b"/>
                <a:pathLst>
                  <a:path w="7280" h="1313" extrusionOk="0">
                    <a:moveTo>
                      <a:pt x="0" y="1"/>
                    </a:moveTo>
                    <a:lnTo>
                      <a:pt x="0" y="1313"/>
                    </a:lnTo>
                    <a:lnTo>
                      <a:pt x="7280" y="1313"/>
                    </a:lnTo>
                    <a:lnTo>
                      <a:pt x="7280"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5;p42">
                <a:extLst>
                  <a:ext uri="{FF2B5EF4-FFF2-40B4-BE49-F238E27FC236}">
                    <a16:creationId xmlns:a16="http://schemas.microsoft.com/office/drawing/2014/main" id="{14AD8CB3-5886-65B6-CFA2-B5C4738E2D16}"/>
                  </a:ext>
                </a:extLst>
              </p:cNvPr>
              <p:cNvSpPr/>
              <p:nvPr/>
            </p:nvSpPr>
            <p:spPr>
              <a:xfrm>
                <a:off x="2150575" y="2745900"/>
                <a:ext cx="17375" cy="32825"/>
              </a:xfrm>
              <a:custGeom>
                <a:avLst/>
                <a:gdLst/>
                <a:ahLst/>
                <a:cxnLst/>
                <a:rect l="l" t="t" r="r" b="b"/>
                <a:pathLst>
                  <a:path w="695" h="1313" extrusionOk="0">
                    <a:moveTo>
                      <a:pt x="0" y="1"/>
                    </a:moveTo>
                    <a:lnTo>
                      <a:pt x="0" y="1313"/>
                    </a:lnTo>
                    <a:lnTo>
                      <a:pt x="695" y="1313"/>
                    </a:lnTo>
                    <a:lnTo>
                      <a:pt x="695"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26;p42">
                <a:extLst>
                  <a:ext uri="{FF2B5EF4-FFF2-40B4-BE49-F238E27FC236}">
                    <a16:creationId xmlns:a16="http://schemas.microsoft.com/office/drawing/2014/main" id="{A39DAACC-D993-C0F7-987B-A2A91A913B2C}"/>
                  </a:ext>
                </a:extLst>
              </p:cNvPr>
              <p:cNvSpPr/>
              <p:nvPr/>
            </p:nvSpPr>
            <p:spPr>
              <a:xfrm>
                <a:off x="1985950" y="2778700"/>
                <a:ext cx="149225" cy="21250"/>
              </a:xfrm>
              <a:custGeom>
                <a:avLst/>
                <a:gdLst/>
                <a:ahLst/>
                <a:cxnLst/>
                <a:rect l="l" t="t" r="r" b="b"/>
                <a:pathLst>
                  <a:path w="5969" h="850" extrusionOk="0">
                    <a:moveTo>
                      <a:pt x="0" y="1"/>
                    </a:moveTo>
                    <a:lnTo>
                      <a:pt x="0" y="849"/>
                    </a:lnTo>
                    <a:lnTo>
                      <a:pt x="5968" y="849"/>
                    </a:lnTo>
                    <a:lnTo>
                      <a:pt x="59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27;p42">
                <a:extLst>
                  <a:ext uri="{FF2B5EF4-FFF2-40B4-BE49-F238E27FC236}">
                    <a16:creationId xmlns:a16="http://schemas.microsoft.com/office/drawing/2014/main" id="{884D5A83-5C95-B209-832C-4BA4FB272ADA}"/>
                  </a:ext>
                </a:extLst>
              </p:cNvPr>
              <p:cNvSpPr/>
              <p:nvPr/>
            </p:nvSpPr>
            <p:spPr>
              <a:xfrm>
                <a:off x="2007825" y="2651375"/>
                <a:ext cx="104200" cy="94550"/>
              </a:xfrm>
              <a:custGeom>
                <a:avLst/>
                <a:gdLst/>
                <a:ahLst/>
                <a:cxnLst/>
                <a:rect l="l" t="t" r="r" b="b"/>
                <a:pathLst>
                  <a:path w="4168" h="3782" extrusionOk="0">
                    <a:moveTo>
                      <a:pt x="0" y="1"/>
                    </a:moveTo>
                    <a:lnTo>
                      <a:pt x="309" y="3396"/>
                    </a:lnTo>
                    <a:lnTo>
                      <a:pt x="334" y="3473"/>
                    </a:lnTo>
                    <a:lnTo>
                      <a:pt x="360" y="3550"/>
                    </a:lnTo>
                    <a:lnTo>
                      <a:pt x="463" y="3679"/>
                    </a:lnTo>
                    <a:lnTo>
                      <a:pt x="592" y="3756"/>
                    </a:lnTo>
                    <a:lnTo>
                      <a:pt x="669" y="3782"/>
                    </a:lnTo>
                    <a:lnTo>
                      <a:pt x="3473" y="3782"/>
                    </a:lnTo>
                    <a:lnTo>
                      <a:pt x="3550" y="3756"/>
                    </a:lnTo>
                    <a:lnTo>
                      <a:pt x="3704" y="3679"/>
                    </a:lnTo>
                    <a:lnTo>
                      <a:pt x="3807" y="3550"/>
                    </a:lnTo>
                    <a:lnTo>
                      <a:pt x="3833" y="3473"/>
                    </a:lnTo>
                    <a:lnTo>
                      <a:pt x="3833" y="3396"/>
                    </a:lnTo>
                    <a:lnTo>
                      <a:pt x="4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28;p42">
                <a:extLst>
                  <a:ext uri="{FF2B5EF4-FFF2-40B4-BE49-F238E27FC236}">
                    <a16:creationId xmlns:a16="http://schemas.microsoft.com/office/drawing/2014/main" id="{03ACDE2C-B98A-C136-B155-0CF2C1AAC0AF}"/>
                  </a:ext>
                </a:extLst>
              </p:cNvPr>
              <p:cNvSpPr/>
              <p:nvPr/>
            </p:nvSpPr>
            <p:spPr>
              <a:xfrm>
                <a:off x="2054750" y="2608300"/>
                <a:ext cx="44400" cy="43100"/>
              </a:xfrm>
              <a:custGeom>
                <a:avLst/>
                <a:gdLst/>
                <a:ahLst/>
                <a:cxnLst/>
                <a:rect l="l" t="t" r="r" b="b"/>
                <a:pathLst>
                  <a:path w="1776" h="1724" extrusionOk="0">
                    <a:moveTo>
                      <a:pt x="232" y="0"/>
                    </a:moveTo>
                    <a:lnTo>
                      <a:pt x="129" y="26"/>
                    </a:lnTo>
                    <a:lnTo>
                      <a:pt x="52" y="77"/>
                    </a:lnTo>
                    <a:lnTo>
                      <a:pt x="1" y="154"/>
                    </a:lnTo>
                    <a:lnTo>
                      <a:pt x="1" y="257"/>
                    </a:lnTo>
                    <a:lnTo>
                      <a:pt x="1" y="1724"/>
                    </a:lnTo>
                    <a:lnTo>
                      <a:pt x="1776" y="1724"/>
                    </a:lnTo>
                    <a:lnTo>
                      <a:pt x="1776" y="257"/>
                    </a:lnTo>
                    <a:lnTo>
                      <a:pt x="1750" y="154"/>
                    </a:lnTo>
                    <a:lnTo>
                      <a:pt x="1698" y="77"/>
                    </a:lnTo>
                    <a:lnTo>
                      <a:pt x="1621" y="26"/>
                    </a:lnTo>
                    <a:lnTo>
                      <a:pt x="1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29;p42">
                <a:extLst>
                  <a:ext uri="{FF2B5EF4-FFF2-40B4-BE49-F238E27FC236}">
                    <a16:creationId xmlns:a16="http://schemas.microsoft.com/office/drawing/2014/main" id="{0556F7EA-A87F-B403-37C1-ADF27623BFCE}"/>
                  </a:ext>
                </a:extLst>
              </p:cNvPr>
              <p:cNvSpPr/>
              <p:nvPr/>
            </p:nvSpPr>
            <p:spPr>
              <a:xfrm>
                <a:off x="2224525" y="2486100"/>
                <a:ext cx="82975" cy="83000"/>
              </a:xfrm>
              <a:custGeom>
                <a:avLst/>
                <a:gdLst/>
                <a:ahLst/>
                <a:cxnLst/>
                <a:rect l="l" t="t" r="r" b="b"/>
                <a:pathLst>
                  <a:path w="3319" h="3320" extrusionOk="0">
                    <a:moveTo>
                      <a:pt x="1312" y="490"/>
                    </a:moveTo>
                    <a:lnTo>
                      <a:pt x="1518" y="1493"/>
                    </a:lnTo>
                    <a:lnTo>
                      <a:pt x="463" y="1827"/>
                    </a:lnTo>
                    <a:lnTo>
                      <a:pt x="438" y="1647"/>
                    </a:lnTo>
                    <a:lnTo>
                      <a:pt x="463" y="1467"/>
                    </a:lnTo>
                    <a:lnTo>
                      <a:pt x="489" y="1287"/>
                    </a:lnTo>
                    <a:lnTo>
                      <a:pt x="566" y="1107"/>
                    </a:lnTo>
                    <a:lnTo>
                      <a:pt x="695" y="901"/>
                    </a:lnTo>
                    <a:lnTo>
                      <a:pt x="875" y="721"/>
                    </a:lnTo>
                    <a:lnTo>
                      <a:pt x="1081" y="592"/>
                    </a:lnTo>
                    <a:lnTo>
                      <a:pt x="1312" y="490"/>
                    </a:lnTo>
                    <a:close/>
                    <a:moveTo>
                      <a:pt x="1750" y="438"/>
                    </a:moveTo>
                    <a:lnTo>
                      <a:pt x="1981" y="464"/>
                    </a:lnTo>
                    <a:lnTo>
                      <a:pt x="2213" y="541"/>
                    </a:lnTo>
                    <a:lnTo>
                      <a:pt x="2418" y="695"/>
                    </a:lnTo>
                    <a:lnTo>
                      <a:pt x="2598" y="850"/>
                    </a:lnTo>
                    <a:lnTo>
                      <a:pt x="2727" y="1030"/>
                    </a:lnTo>
                    <a:lnTo>
                      <a:pt x="2830" y="1261"/>
                    </a:lnTo>
                    <a:lnTo>
                      <a:pt x="2881" y="1493"/>
                    </a:lnTo>
                    <a:lnTo>
                      <a:pt x="2881" y="1724"/>
                    </a:lnTo>
                    <a:lnTo>
                      <a:pt x="2856" y="1956"/>
                    </a:lnTo>
                    <a:lnTo>
                      <a:pt x="2753" y="2187"/>
                    </a:lnTo>
                    <a:lnTo>
                      <a:pt x="2650" y="2367"/>
                    </a:lnTo>
                    <a:lnTo>
                      <a:pt x="2521" y="2522"/>
                    </a:lnTo>
                    <a:lnTo>
                      <a:pt x="2393" y="2650"/>
                    </a:lnTo>
                    <a:lnTo>
                      <a:pt x="2213" y="2753"/>
                    </a:lnTo>
                    <a:lnTo>
                      <a:pt x="1750" y="438"/>
                    </a:lnTo>
                    <a:close/>
                    <a:moveTo>
                      <a:pt x="1595" y="1930"/>
                    </a:moveTo>
                    <a:lnTo>
                      <a:pt x="1801" y="2856"/>
                    </a:lnTo>
                    <a:lnTo>
                      <a:pt x="1621" y="2882"/>
                    </a:lnTo>
                    <a:lnTo>
                      <a:pt x="1441" y="2856"/>
                    </a:lnTo>
                    <a:lnTo>
                      <a:pt x="1287" y="2805"/>
                    </a:lnTo>
                    <a:lnTo>
                      <a:pt x="1132" y="2753"/>
                    </a:lnTo>
                    <a:lnTo>
                      <a:pt x="978" y="2650"/>
                    </a:lnTo>
                    <a:lnTo>
                      <a:pt x="824" y="2522"/>
                    </a:lnTo>
                    <a:lnTo>
                      <a:pt x="695" y="2393"/>
                    </a:lnTo>
                    <a:lnTo>
                      <a:pt x="592" y="2239"/>
                    </a:lnTo>
                    <a:lnTo>
                      <a:pt x="1595" y="1930"/>
                    </a:lnTo>
                    <a:close/>
                    <a:moveTo>
                      <a:pt x="1441" y="1"/>
                    </a:moveTo>
                    <a:lnTo>
                      <a:pt x="1132" y="78"/>
                    </a:lnTo>
                    <a:lnTo>
                      <a:pt x="824" y="207"/>
                    </a:lnTo>
                    <a:lnTo>
                      <a:pt x="695" y="310"/>
                    </a:lnTo>
                    <a:lnTo>
                      <a:pt x="566" y="412"/>
                    </a:lnTo>
                    <a:lnTo>
                      <a:pt x="463" y="515"/>
                    </a:lnTo>
                    <a:lnTo>
                      <a:pt x="361" y="644"/>
                    </a:lnTo>
                    <a:lnTo>
                      <a:pt x="258" y="773"/>
                    </a:lnTo>
                    <a:lnTo>
                      <a:pt x="181" y="927"/>
                    </a:lnTo>
                    <a:lnTo>
                      <a:pt x="103" y="1081"/>
                    </a:lnTo>
                    <a:lnTo>
                      <a:pt x="52" y="1236"/>
                    </a:lnTo>
                    <a:lnTo>
                      <a:pt x="26" y="1390"/>
                    </a:lnTo>
                    <a:lnTo>
                      <a:pt x="0" y="1544"/>
                    </a:lnTo>
                    <a:lnTo>
                      <a:pt x="26" y="1879"/>
                    </a:lnTo>
                    <a:lnTo>
                      <a:pt x="103" y="2187"/>
                    </a:lnTo>
                    <a:lnTo>
                      <a:pt x="232" y="2470"/>
                    </a:lnTo>
                    <a:lnTo>
                      <a:pt x="309" y="2599"/>
                    </a:lnTo>
                    <a:lnTo>
                      <a:pt x="412" y="2727"/>
                    </a:lnTo>
                    <a:lnTo>
                      <a:pt x="515" y="2856"/>
                    </a:lnTo>
                    <a:lnTo>
                      <a:pt x="644" y="2959"/>
                    </a:lnTo>
                    <a:lnTo>
                      <a:pt x="798" y="3062"/>
                    </a:lnTo>
                    <a:lnTo>
                      <a:pt x="926" y="3139"/>
                    </a:lnTo>
                    <a:lnTo>
                      <a:pt x="1107" y="3216"/>
                    </a:lnTo>
                    <a:lnTo>
                      <a:pt x="1261" y="3268"/>
                    </a:lnTo>
                    <a:lnTo>
                      <a:pt x="1415" y="3293"/>
                    </a:lnTo>
                    <a:lnTo>
                      <a:pt x="1570" y="3293"/>
                    </a:lnTo>
                    <a:lnTo>
                      <a:pt x="1750" y="3319"/>
                    </a:lnTo>
                    <a:lnTo>
                      <a:pt x="1904" y="3293"/>
                    </a:lnTo>
                    <a:lnTo>
                      <a:pt x="2213" y="3216"/>
                    </a:lnTo>
                    <a:lnTo>
                      <a:pt x="2496" y="3088"/>
                    </a:lnTo>
                    <a:lnTo>
                      <a:pt x="2624" y="3010"/>
                    </a:lnTo>
                    <a:lnTo>
                      <a:pt x="2753" y="2908"/>
                    </a:lnTo>
                    <a:lnTo>
                      <a:pt x="2881" y="2779"/>
                    </a:lnTo>
                    <a:lnTo>
                      <a:pt x="2984" y="2650"/>
                    </a:lnTo>
                    <a:lnTo>
                      <a:pt x="3061" y="2522"/>
                    </a:lnTo>
                    <a:lnTo>
                      <a:pt x="3164" y="2367"/>
                    </a:lnTo>
                    <a:lnTo>
                      <a:pt x="3216" y="2213"/>
                    </a:lnTo>
                    <a:lnTo>
                      <a:pt x="3267" y="2059"/>
                    </a:lnTo>
                    <a:lnTo>
                      <a:pt x="3293" y="1904"/>
                    </a:lnTo>
                    <a:lnTo>
                      <a:pt x="3319" y="1750"/>
                    </a:lnTo>
                    <a:lnTo>
                      <a:pt x="3319" y="1570"/>
                    </a:lnTo>
                    <a:lnTo>
                      <a:pt x="3319" y="1416"/>
                    </a:lnTo>
                    <a:lnTo>
                      <a:pt x="3241" y="1107"/>
                    </a:lnTo>
                    <a:lnTo>
                      <a:pt x="3113" y="824"/>
                    </a:lnTo>
                    <a:lnTo>
                      <a:pt x="3010" y="695"/>
                    </a:lnTo>
                    <a:lnTo>
                      <a:pt x="2907" y="567"/>
                    </a:lnTo>
                    <a:lnTo>
                      <a:pt x="2804" y="438"/>
                    </a:lnTo>
                    <a:lnTo>
                      <a:pt x="2676" y="335"/>
                    </a:lnTo>
                    <a:lnTo>
                      <a:pt x="2547" y="232"/>
                    </a:lnTo>
                    <a:lnTo>
                      <a:pt x="2393" y="155"/>
                    </a:lnTo>
                    <a:lnTo>
                      <a:pt x="2238" y="104"/>
                    </a:lnTo>
                    <a:lnTo>
                      <a:pt x="2084" y="52"/>
                    </a:lnTo>
                    <a:lnTo>
                      <a:pt x="1904"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30;p42">
                <a:extLst>
                  <a:ext uri="{FF2B5EF4-FFF2-40B4-BE49-F238E27FC236}">
                    <a16:creationId xmlns:a16="http://schemas.microsoft.com/office/drawing/2014/main" id="{5DC26BD1-0A8D-0833-4AC5-916F388DA6AC}"/>
                  </a:ext>
                </a:extLst>
              </p:cNvPr>
              <p:cNvSpPr/>
              <p:nvPr/>
            </p:nvSpPr>
            <p:spPr>
              <a:xfrm>
                <a:off x="2162150" y="2502825"/>
                <a:ext cx="49550" cy="10950"/>
              </a:xfrm>
              <a:custGeom>
                <a:avLst/>
                <a:gdLst/>
                <a:ahLst/>
                <a:cxnLst/>
                <a:rect l="l" t="t" r="r" b="b"/>
                <a:pathLst>
                  <a:path w="1982" h="438" extrusionOk="0">
                    <a:moveTo>
                      <a:pt x="155" y="1"/>
                    </a:moveTo>
                    <a:lnTo>
                      <a:pt x="78" y="52"/>
                    </a:lnTo>
                    <a:lnTo>
                      <a:pt x="26" y="129"/>
                    </a:lnTo>
                    <a:lnTo>
                      <a:pt x="0" y="206"/>
                    </a:lnTo>
                    <a:lnTo>
                      <a:pt x="26" y="309"/>
                    </a:lnTo>
                    <a:lnTo>
                      <a:pt x="78" y="361"/>
                    </a:lnTo>
                    <a:lnTo>
                      <a:pt x="155" y="412"/>
                    </a:lnTo>
                    <a:lnTo>
                      <a:pt x="232" y="438"/>
                    </a:lnTo>
                    <a:lnTo>
                      <a:pt x="1775" y="438"/>
                    </a:lnTo>
                    <a:lnTo>
                      <a:pt x="1852" y="412"/>
                    </a:lnTo>
                    <a:lnTo>
                      <a:pt x="1930" y="361"/>
                    </a:lnTo>
                    <a:lnTo>
                      <a:pt x="1981" y="309"/>
                    </a:lnTo>
                    <a:lnTo>
                      <a:pt x="1981" y="206"/>
                    </a:lnTo>
                    <a:lnTo>
                      <a:pt x="1981" y="129"/>
                    </a:lnTo>
                    <a:lnTo>
                      <a:pt x="1930" y="52"/>
                    </a:lnTo>
                    <a:lnTo>
                      <a:pt x="1852"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1;p42">
                <a:extLst>
                  <a:ext uri="{FF2B5EF4-FFF2-40B4-BE49-F238E27FC236}">
                    <a16:creationId xmlns:a16="http://schemas.microsoft.com/office/drawing/2014/main" id="{B8229DBD-4A5D-5B63-E87C-30DE58C7EEA4}"/>
                  </a:ext>
                </a:extLst>
              </p:cNvPr>
              <p:cNvSpPr/>
              <p:nvPr/>
            </p:nvSpPr>
            <p:spPr>
              <a:xfrm>
                <a:off x="2162150" y="2520825"/>
                <a:ext cx="49550" cy="10975"/>
              </a:xfrm>
              <a:custGeom>
                <a:avLst/>
                <a:gdLst/>
                <a:ahLst/>
                <a:cxnLst/>
                <a:rect l="l" t="t" r="r" b="b"/>
                <a:pathLst>
                  <a:path w="1982" h="439" extrusionOk="0">
                    <a:moveTo>
                      <a:pt x="232" y="1"/>
                    </a:moveTo>
                    <a:lnTo>
                      <a:pt x="155" y="27"/>
                    </a:lnTo>
                    <a:lnTo>
                      <a:pt x="78" y="78"/>
                    </a:lnTo>
                    <a:lnTo>
                      <a:pt x="26" y="130"/>
                    </a:lnTo>
                    <a:lnTo>
                      <a:pt x="0" y="232"/>
                    </a:lnTo>
                    <a:lnTo>
                      <a:pt x="26" y="310"/>
                    </a:lnTo>
                    <a:lnTo>
                      <a:pt x="78" y="387"/>
                    </a:lnTo>
                    <a:lnTo>
                      <a:pt x="155" y="412"/>
                    </a:lnTo>
                    <a:lnTo>
                      <a:pt x="232" y="438"/>
                    </a:lnTo>
                    <a:lnTo>
                      <a:pt x="1775" y="438"/>
                    </a:lnTo>
                    <a:lnTo>
                      <a:pt x="1852" y="412"/>
                    </a:lnTo>
                    <a:lnTo>
                      <a:pt x="1930" y="387"/>
                    </a:lnTo>
                    <a:lnTo>
                      <a:pt x="1981" y="310"/>
                    </a:lnTo>
                    <a:lnTo>
                      <a:pt x="1981" y="232"/>
                    </a:lnTo>
                    <a:lnTo>
                      <a:pt x="1981" y="130"/>
                    </a:lnTo>
                    <a:lnTo>
                      <a:pt x="1930" y="78"/>
                    </a:lnTo>
                    <a:lnTo>
                      <a:pt x="1852" y="27"/>
                    </a:lnTo>
                    <a:lnTo>
                      <a:pt x="177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32;p42">
                <a:extLst>
                  <a:ext uri="{FF2B5EF4-FFF2-40B4-BE49-F238E27FC236}">
                    <a16:creationId xmlns:a16="http://schemas.microsoft.com/office/drawing/2014/main" id="{0B0D5A4C-3D2F-D983-1BFB-8D1A9C5F493D}"/>
                  </a:ext>
                </a:extLst>
              </p:cNvPr>
              <p:cNvSpPr/>
              <p:nvPr/>
            </p:nvSpPr>
            <p:spPr>
              <a:xfrm>
                <a:off x="2162150" y="2538850"/>
                <a:ext cx="49550" cy="10950"/>
              </a:xfrm>
              <a:custGeom>
                <a:avLst/>
                <a:gdLst/>
                <a:ahLst/>
                <a:cxnLst/>
                <a:rect l="l" t="t" r="r" b="b"/>
                <a:pathLst>
                  <a:path w="1982" h="438" extrusionOk="0">
                    <a:moveTo>
                      <a:pt x="232" y="0"/>
                    </a:moveTo>
                    <a:lnTo>
                      <a:pt x="155" y="26"/>
                    </a:lnTo>
                    <a:lnTo>
                      <a:pt x="78" y="77"/>
                    </a:lnTo>
                    <a:lnTo>
                      <a:pt x="26" y="129"/>
                    </a:lnTo>
                    <a:lnTo>
                      <a:pt x="0" y="232"/>
                    </a:lnTo>
                    <a:lnTo>
                      <a:pt x="26" y="309"/>
                    </a:lnTo>
                    <a:lnTo>
                      <a:pt x="78" y="386"/>
                    </a:lnTo>
                    <a:lnTo>
                      <a:pt x="155" y="437"/>
                    </a:lnTo>
                    <a:lnTo>
                      <a:pt x="1852" y="437"/>
                    </a:lnTo>
                    <a:lnTo>
                      <a:pt x="1930" y="386"/>
                    </a:lnTo>
                    <a:lnTo>
                      <a:pt x="1981" y="309"/>
                    </a:lnTo>
                    <a:lnTo>
                      <a:pt x="1981" y="232"/>
                    </a:lnTo>
                    <a:lnTo>
                      <a:pt x="1981" y="129"/>
                    </a:lnTo>
                    <a:lnTo>
                      <a:pt x="1930" y="77"/>
                    </a:lnTo>
                    <a:lnTo>
                      <a:pt x="1852" y="26"/>
                    </a:lnTo>
                    <a:lnTo>
                      <a:pt x="1775"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33;p42">
                <a:extLst>
                  <a:ext uri="{FF2B5EF4-FFF2-40B4-BE49-F238E27FC236}">
                    <a16:creationId xmlns:a16="http://schemas.microsoft.com/office/drawing/2014/main" id="{F327545D-C9C8-75B7-3924-DDD68EC317C3}"/>
                  </a:ext>
                </a:extLst>
              </p:cNvPr>
              <p:cNvSpPr/>
              <p:nvPr/>
            </p:nvSpPr>
            <p:spPr>
              <a:xfrm>
                <a:off x="2117125" y="2433375"/>
                <a:ext cx="235400" cy="194225"/>
              </a:xfrm>
              <a:custGeom>
                <a:avLst/>
                <a:gdLst/>
                <a:ahLst/>
                <a:cxnLst/>
                <a:rect l="l" t="t" r="r" b="b"/>
                <a:pathLst>
                  <a:path w="9416" h="7769" extrusionOk="0">
                    <a:moveTo>
                      <a:pt x="8438" y="1184"/>
                    </a:moveTo>
                    <a:lnTo>
                      <a:pt x="8438" y="6560"/>
                    </a:lnTo>
                    <a:lnTo>
                      <a:pt x="1004" y="6560"/>
                    </a:lnTo>
                    <a:lnTo>
                      <a:pt x="1004" y="1184"/>
                    </a:lnTo>
                    <a:close/>
                    <a:moveTo>
                      <a:pt x="8978" y="6997"/>
                    </a:moveTo>
                    <a:lnTo>
                      <a:pt x="8978" y="7332"/>
                    </a:lnTo>
                    <a:lnTo>
                      <a:pt x="438" y="7332"/>
                    </a:lnTo>
                    <a:lnTo>
                      <a:pt x="438" y="6997"/>
                    </a:lnTo>
                    <a:close/>
                    <a:moveTo>
                      <a:pt x="361" y="1"/>
                    </a:moveTo>
                    <a:lnTo>
                      <a:pt x="232" y="26"/>
                    </a:lnTo>
                    <a:lnTo>
                      <a:pt x="104" y="104"/>
                    </a:lnTo>
                    <a:lnTo>
                      <a:pt x="27" y="206"/>
                    </a:lnTo>
                    <a:lnTo>
                      <a:pt x="1" y="335"/>
                    </a:lnTo>
                    <a:lnTo>
                      <a:pt x="1" y="824"/>
                    </a:lnTo>
                    <a:lnTo>
                      <a:pt x="27" y="978"/>
                    </a:lnTo>
                    <a:lnTo>
                      <a:pt x="104" y="1081"/>
                    </a:lnTo>
                    <a:lnTo>
                      <a:pt x="232" y="1158"/>
                    </a:lnTo>
                    <a:lnTo>
                      <a:pt x="361" y="1184"/>
                    </a:lnTo>
                    <a:lnTo>
                      <a:pt x="567" y="1184"/>
                    </a:lnTo>
                    <a:lnTo>
                      <a:pt x="567" y="6560"/>
                    </a:lnTo>
                    <a:lnTo>
                      <a:pt x="361" y="6560"/>
                    </a:lnTo>
                    <a:lnTo>
                      <a:pt x="232" y="6586"/>
                    </a:lnTo>
                    <a:lnTo>
                      <a:pt x="104" y="6663"/>
                    </a:lnTo>
                    <a:lnTo>
                      <a:pt x="27" y="6791"/>
                    </a:lnTo>
                    <a:lnTo>
                      <a:pt x="1" y="6920"/>
                    </a:lnTo>
                    <a:lnTo>
                      <a:pt x="1" y="7409"/>
                    </a:lnTo>
                    <a:lnTo>
                      <a:pt x="27" y="7563"/>
                    </a:lnTo>
                    <a:lnTo>
                      <a:pt x="104" y="7666"/>
                    </a:lnTo>
                    <a:lnTo>
                      <a:pt x="232" y="7743"/>
                    </a:lnTo>
                    <a:lnTo>
                      <a:pt x="361" y="7769"/>
                    </a:lnTo>
                    <a:lnTo>
                      <a:pt x="9081" y="7769"/>
                    </a:lnTo>
                    <a:lnTo>
                      <a:pt x="9209" y="7743"/>
                    </a:lnTo>
                    <a:lnTo>
                      <a:pt x="9312" y="7666"/>
                    </a:lnTo>
                    <a:lnTo>
                      <a:pt x="9389" y="7563"/>
                    </a:lnTo>
                    <a:lnTo>
                      <a:pt x="9415" y="7409"/>
                    </a:lnTo>
                    <a:lnTo>
                      <a:pt x="9415" y="6920"/>
                    </a:lnTo>
                    <a:lnTo>
                      <a:pt x="9389" y="6791"/>
                    </a:lnTo>
                    <a:lnTo>
                      <a:pt x="9312" y="6663"/>
                    </a:lnTo>
                    <a:lnTo>
                      <a:pt x="9209" y="6586"/>
                    </a:lnTo>
                    <a:lnTo>
                      <a:pt x="9081" y="6560"/>
                    </a:lnTo>
                    <a:lnTo>
                      <a:pt x="8875" y="6560"/>
                    </a:lnTo>
                    <a:lnTo>
                      <a:pt x="8875" y="1184"/>
                    </a:lnTo>
                    <a:lnTo>
                      <a:pt x="9081" y="1184"/>
                    </a:lnTo>
                    <a:lnTo>
                      <a:pt x="9209" y="1158"/>
                    </a:lnTo>
                    <a:lnTo>
                      <a:pt x="9312" y="1081"/>
                    </a:lnTo>
                    <a:lnTo>
                      <a:pt x="9389" y="978"/>
                    </a:lnTo>
                    <a:lnTo>
                      <a:pt x="9415" y="824"/>
                    </a:lnTo>
                    <a:lnTo>
                      <a:pt x="9415" y="335"/>
                    </a:lnTo>
                    <a:lnTo>
                      <a:pt x="9389" y="206"/>
                    </a:lnTo>
                    <a:lnTo>
                      <a:pt x="9312" y="104"/>
                    </a:lnTo>
                    <a:lnTo>
                      <a:pt x="9209" y="26"/>
                    </a:lnTo>
                    <a:lnTo>
                      <a:pt x="9081" y="1"/>
                    </a:lnTo>
                    <a:lnTo>
                      <a:pt x="2496" y="1"/>
                    </a:lnTo>
                    <a:lnTo>
                      <a:pt x="2444" y="52"/>
                    </a:lnTo>
                    <a:lnTo>
                      <a:pt x="2393" y="129"/>
                    </a:lnTo>
                    <a:lnTo>
                      <a:pt x="2367" y="206"/>
                    </a:lnTo>
                    <a:lnTo>
                      <a:pt x="2393" y="284"/>
                    </a:lnTo>
                    <a:lnTo>
                      <a:pt x="2444" y="361"/>
                    </a:lnTo>
                    <a:lnTo>
                      <a:pt x="2496" y="412"/>
                    </a:lnTo>
                    <a:lnTo>
                      <a:pt x="2599" y="438"/>
                    </a:lnTo>
                    <a:lnTo>
                      <a:pt x="8978" y="438"/>
                    </a:lnTo>
                    <a:lnTo>
                      <a:pt x="8978" y="747"/>
                    </a:lnTo>
                    <a:lnTo>
                      <a:pt x="438" y="747"/>
                    </a:lnTo>
                    <a:lnTo>
                      <a:pt x="438" y="438"/>
                    </a:lnTo>
                    <a:lnTo>
                      <a:pt x="1724" y="438"/>
                    </a:lnTo>
                    <a:lnTo>
                      <a:pt x="1801" y="412"/>
                    </a:lnTo>
                    <a:lnTo>
                      <a:pt x="1879" y="361"/>
                    </a:lnTo>
                    <a:lnTo>
                      <a:pt x="1930" y="284"/>
                    </a:lnTo>
                    <a:lnTo>
                      <a:pt x="1930" y="206"/>
                    </a:lnTo>
                    <a:lnTo>
                      <a:pt x="1930" y="129"/>
                    </a:lnTo>
                    <a:lnTo>
                      <a:pt x="1879" y="52"/>
                    </a:lnTo>
                    <a:lnTo>
                      <a:pt x="1801"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34;p42">
                <a:extLst>
                  <a:ext uri="{FF2B5EF4-FFF2-40B4-BE49-F238E27FC236}">
                    <a16:creationId xmlns:a16="http://schemas.microsoft.com/office/drawing/2014/main" id="{4A810067-E1DC-2AC1-4ABB-CE4148ECAF64}"/>
                  </a:ext>
                </a:extLst>
              </p:cNvPr>
              <p:cNvSpPr/>
              <p:nvPr/>
            </p:nvSpPr>
            <p:spPr>
              <a:xfrm>
                <a:off x="1980150" y="2529200"/>
                <a:ext cx="193600" cy="276525"/>
              </a:xfrm>
              <a:custGeom>
                <a:avLst/>
                <a:gdLst/>
                <a:ahLst/>
                <a:cxnLst/>
                <a:rect l="l" t="t" r="r" b="b"/>
                <a:pathLst>
                  <a:path w="7744" h="11061" extrusionOk="0">
                    <a:moveTo>
                      <a:pt x="2753" y="412"/>
                    </a:moveTo>
                    <a:lnTo>
                      <a:pt x="2753" y="438"/>
                    </a:lnTo>
                    <a:lnTo>
                      <a:pt x="2753" y="978"/>
                    </a:lnTo>
                    <a:lnTo>
                      <a:pt x="1853" y="978"/>
                    </a:lnTo>
                    <a:lnTo>
                      <a:pt x="1853" y="438"/>
                    </a:lnTo>
                    <a:lnTo>
                      <a:pt x="1853" y="412"/>
                    </a:lnTo>
                    <a:close/>
                    <a:moveTo>
                      <a:pt x="4528" y="3370"/>
                    </a:moveTo>
                    <a:lnTo>
                      <a:pt x="4528" y="3396"/>
                    </a:lnTo>
                    <a:lnTo>
                      <a:pt x="4554" y="3421"/>
                    </a:lnTo>
                    <a:lnTo>
                      <a:pt x="4554" y="4656"/>
                    </a:lnTo>
                    <a:lnTo>
                      <a:pt x="3191" y="4656"/>
                    </a:lnTo>
                    <a:lnTo>
                      <a:pt x="3191" y="3421"/>
                    </a:lnTo>
                    <a:lnTo>
                      <a:pt x="3191" y="3396"/>
                    </a:lnTo>
                    <a:lnTo>
                      <a:pt x="3216" y="3370"/>
                    </a:lnTo>
                    <a:close/>
                    <a:moveTo>
                      <a:pt x="5043" y="5093"/>
                    </a:moveTo>
                    <a:lnTo>
                      <a:pt x="4734" y="8257"/>
                    </a:lnTo>
                    <a:lnTo>
                      <a:pt x="4708" y="8334"/>
                    </a:lnTo>
                    <a:lnTo>
                      <a:pt x="4657" y="8386"/>
                    </a:lnTo>
                    <a:lnTo>
                      <a:pt x="4580" y="8437"/>
                    </a:lnTo>
                    <a:lnTo>
                      <a:pt x="4502" y="8463"/>
                    </a:lnTo>
                    <a:lnTo>
                      <a:pt x="1853" y="8463"/>
                    </a:lnTo>
                    <a:lnTo>
                      <a:pt x="1776" y="8437"/>
                    </a:lnTo>
                    <a:lnTo>
                      <a:pt x="1699" y="8386"/>
                    </a:lnTo>
                    <a:lnTo>
                      <a:pt x="1673" y="8334"/>
                    </a:lnTo>
                    <a:lnTo>
                      <a:pt x="1647" y="8257"/>
                    </a:lnTo>
                    <a:lnTo>
                      <a:pt x="1339" y="5093"/>
                    </a:lnTo>
                    <a:close/>
                    <a:moveTo>
                      <a:pt x="1776" y="0"/>
                    </a:moveTo>
                    <a:lnTo>
                      <a:pt x="1673" y="26"/>
                    </a:lnTo>
                    <a:lnTo>
                      <a:pt x="1596" y="52"/>
                    </a:lnTo>
                    <a:lnTo>
                      <a:pt x="1544" y="129"/>
                    </a:lnTo>
                    <a:lnTo>
                      <a:pt x="1493" y="180"/>
                    </a:lnTo>
                    <a:lnTo>
                      <a:pt x="1441" y="258"/>
                    </a:lnTo>
                    <a:lnTo>
                      <a:pt x="1416" y="335"/>
                    </a:lnTo>
                    <a:lnTo>
                      <a:pt x="1416" y="438"/>
                    </a:lnTo>
                    <a:lnTo>
                      <a:pt x="1416" y="2521"/>
                    </a:lnTo>
                    <a:lnTo>
                      <a:pt x="1416" y="2598"/>
                    </a:lnTo>
                    <a:lnTo>
                      <a:pt x="1467" y="2675"/>
                    </a:lnTo>
                    <a:lnTo>
                      <a:pt x="1544" y="2727"/>
                    </a:lnTo>
                    <a:lnTo>
                      <a:pt x="1724" y="2727"/>
                    </a:lnTo>
                    <a:lnTo>
                      <a:pt x="1776" y="2675"/>
                    </a:lnTo>
                    <a:lnTo>
                      <a:pt x="1827" y="2598"/>
                    </a:lnTo>
                    <a:lnTo>
                      <a:pt x="1853" y="2521"/>
                    </a:lnTo>
                    <a:lnTo>
                      <a:pt x="1853" y="1415"/>
                    </a:lnTo>
                    <a:lnTo>
                      <a:pt x="2753" y="1415"/>
                    </a:lnTo>
                    <a:lnTo>
                      <a:pt x="2753" y="4656"/>
                    </a:lnTo>
                    <a:lnTo>
                      <a:pt x="1853" y="4656"/>
                    </a:lnTo>
                    <a:lnTo>
                      <a:pt x="1853" y="3396"/>
                    </a:lnTo>
                    <a:lnTo>
                      <a:pt x="1827" y="3318"/>
                    </a:lnTo>
                    <a:lnTo>
                      <a:pt x="1776" y="3241"/>
                    </a:lnTo>
                    <a:lnTo>
                      <a:pt x="1724" y="3190"/>
                    </a:lnTo>
                    <a:lnTo>
                      <a:pt x="1621" y="3164"/>
                    </a:lnTo>
                    <a:lnTo>
                      <a:pt x="1544" y="3190"/>
                    </a:lnTo>
                    <a:lnTo>
                      <a:pt x="1467" y="3241"/>
                    </a:lnTo>
                    <a:lnTo>
                      <a:pt x="1416" y="3318"/>
                    </a:lnTo>
                    <a:lnTo>
                      <a:pt x="1416" y="3396"/>
                    </a:lnTo>
                    <a:lnTo>
                      <a:pt x="1416" y="4656"/>
                    </a:lnTo>
                    <a:lnTo>
                      <a:pt x="1107" y="4656"/>
                    </a:lnTo>
                    <a:lnTo>
                      <a:pt x="1004" y="4682"/>
                    </a:lnTo>
                    <a:lnTo>
                      <a:pt x="927" y="4733"/>
                    </a:lnTo>
                    <a:lnTo>
                      <a:pt x="901" y="4810"/>
                    </a:lnTo>
                    <a:lnTo>
                      <a:pt x="876" y="4913"/>
                    </a:lnTo>
                    <a:lnTo>
                      <a:pt x="1210" y="8283"/>
                    </a:lnTo>
                    <a:lnTo>
                      <a:pt x="1236" y="8463"/>
                    </a:lnTo>
                    <a:lnTo>
                      <a:pt x="130" y="8463"/>
                    </a:lnTo>
                    <a:lnTo>
                      <a:pt x="78" y="8514"/>
                    </a:lnTo>
                    <a:lnTo>
                      <a:pt x="27" y="8592"/>
                    </a:lnTo>
                    <a:lnTo>
                      <a:pt x="1" y="8669"/>
                    </a:lnTo>
                    <a:lnTo>
                      <a:pt x="27" y="8746"/>
                    </a:lnTo>
                    <a:lnTo>
                      <a:pt x="78" y="8823"/>
                    </a:lnTo>
                    <a:lnTo>
                      <a:pt x="130" y="8874"/>
                    </a:lnTo>
                    <a:lnTo>
                      <a:pt x="232" y="8900"/>
                    </a:lnTo>
                    <a:lnTo>
                      <a:pt x="7306" y="8900"/>
                    </a:lnTo>
                    <a:lnTo>
                      <a:pt x="7306" y="9775"/>
                    </a:lnTo>
                    <a:lnTo>
                      <a:pt x="130" y="9775"/>
                    </a:lnTo>
                    <a:lnTo>
                      <a:pt x="78" y="9826"/>
                    </a:lnTo>
                    <a:lnTo>
                      <a:pt x="27" y="9903"/>
                    </a:lnTo>
                    <a:lnTo>
                      <a:pt x="1" y="9981"/>
                    </a:lnTo>
                    <a:lnTo>
                      <a:pt x="27" y="10083"/>
                    </a:lnTo>
                    <a:lnTo>
                      <a:pt x="78" y="10135"/>
                    </a:lnTo>
                    <a:lnTo>
                      <a:pt x="130" y="10186"/>
                    </a:lnTo>
                    <a:lnTo>
                      <a:pt x="232" y="10212"/>
                    </a:lnTo>
                    <a:lnTo>
                      <a:pt x="5994" y="10212"/>
                    </a:lnTo>
                    <a:lnTo>
                      <a:pt x="5994" y="10624"/>
                    </a:lnTo>
                    <a:lnTo>
                      <a:pt x="4734" y="10624"/>
                    </a:lnTo>
                    <a:lnTo>
                      <a:pt x="4631" y="10649"/>
                    </a:lnTo>
                    <a:lnTo>
                      <a:pt x="4580" y="10675"/>
                    </a:lnTo>
                    <a:lnTo>
                      <a:pt x="4528" y="10752"/>
                    </a:lnTo>
                    <a:lnTo>
                      <a:pt x="4502" y="10829"/>
                    </a:lnTo>
                    <a:lnTo>
                      <a:pt x="4528" y="10932"/>
                    </a:lnTo>
                    <a:lnTo>
                      <a:pt x="4580" y="10984"/>
                    </a:lnTo>
                    <a:lnTo>
                      <a:pt x="4631" y="11035"/>
                    </a:lnTo>
                    <a:lnTo>
                      <a:pt x="4734" y="11061"/>
                    </a:lnTo>
                    <a:lnTo>
                      <a:pt x="6200" y="11061"/>
                    </a:lnTo>
                    <a:lnTo>
                      <a:pt x="6303" y="11035"/>
                    </a:lnTo>
                    <a:lnTo>
                      <a:pt x="6354" y="10984"/>
                    </a:lnTo>
                    <a:lnTo>
                      <a:pt x="6406" y="10932"/>
                    </a:lnTo>
                    <a:lnTo>
                      <a:pt x="6432" y="10829"/>
                    </a:lnTo>
                    <a:lnTo>
                      <a:pt x="6432" y="10212"/>
                    </a:lnTo>
                    <a:lnTo>
                      <a:pt x="7512" y="10212"/>
                    </a:lnTo>
                    <a:lnTo>
                      <a:pt x="7589" y="10186"/>
                    </a:lnTo>
                    <a:lnTo>
                      <a:pt x="7666" y="10135"/>
                    </a:lnTo>
                    <a:lnTo>
                      <a:pt x="7718" y="10083"/>
                    </a:lnTo>
                    <a:lnTo>
                      <a:pt x="7743" y="9981"/>
                    </a:lnTo>
                    <a:lnTo>
                      <a:pt x="7743" y="8669"/>
                    </a:lnTo>
                    <a:lnTo>
                      <a:pt x="7718" y="8592"/>
                    </a:lnTo>
                    <a:lnTo>
                      <a:pt x="7666" y="8514"/>
                    </a:lnTo>
                    <a:lnTo>
                      <a:pt x="7589" y="8463"/>
                    </a:lnTo>
                    <a:lnTo>
                      <a:pt x="5120" y="8463"/>
                    </a:lnTo>
                    <a:lnTo>
                      <a:pt x="5171" y="8283"/>
                    </a:lnTo>
                    <a:lnTo>
                      <a:pt x="5480" y="4913"/>
                    </a:lnTo>
                    <a:lnTo>
                      <a:pt x="5480" y="4810"/>
                    </a:lnTo>
                    <a:lnTo>
                      <a:pt x="5428" y="4733"/>
                    </a:lnTo>
                    <a:lnTo>
                      <a:pt x="5351" y="4682"/>
                    </a:lnTo>
                    <a:lnTo>
                      <a:pt x="5274" y="4656"/>
                    </a:lnTo>
                    <a:lnTo>
                      <a:pt x="4991" y="4656"/>
                    </a:lnTo>
                    <a:lnTo>
                      <a:pt x="4991" y="3421"/>
                    </a:lnTo>
                    <a:lnTo>
                      <a:pt x="4965" y="3318"/>
                    </a:lnTo>
                    <a:lnTo>
                      <a:pt x="4940" y="3241"/>
                    </a:lnTo>
                    <a:lnTo>
                      <a:pt x="4914" y="3138"/>
                    </a:lnTo>
                    <a:lnTo>
                      <a:pt x="4837" y="3087"/>
                    </a:lnTo>
                    <a:lnTo>
                      <a:pt x="4785" y="3036"/>
                    </a:lnTo>
                    <a:lnTo>
                      <a:pt x="4708" y="2984"/>
                    </a:lnTo>
                    <a:lnTo>
                      <a:pt x="4605" y="2958"/>
                    </a:lnTo>
                    <a:lnTo>
                      <a:pt x="3191" y="2958"/>
                    </a:lnTo>
                    <a:lnTo>
                      <a:pt x="3191" y="438"/>
                    </a:lnTo>
                    <a:lnTo>
                      <a:pt x="3191" y="335"/>
                    </a:lnTo>
                    <a:lnTo>
                      <a:pt x="3165" y="258"/>
                    </a:lnTo>
                    <a:lnTo>
                      <a:pt x="3113" y="180"/>
                    </a:lnTo>
                    <a:lnTo>
                      <a:pt x="3062" y="129"/>
                    </a:lnTo>
                    <a:lnTo>
                      <a:pt x="3010" y="52"/>
                    </a:lnTo>
                    <a:lnTo>
                      <a:pt x="2933" y="26"/>
                    </a:lnTo>
                    <a:lnTo>
                      <a:pt x="2830"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35;p42">
                <a:extLst>
                  <a:ext uri="{FF2B5EF4-FFF2-40B4-BE49-F238E27FC236}">
                    <a16:creationId xmlns:a16="http://schemas.microsoft.com/office/drawing/2014/main" id="{0F3540F9-4025-45A8-4A13-D3D932B54B0F}"/>
                  </a:ext>
                </a:extLst>
              </p:cNvPr>
              <p:cNvSpPr/>
              <p:nvPr/>
            </p:nvSpPr>
            <p:spPr>
              <a:xfrm>
                <a:off x="1980150" y="2794775"/>
                <a:ext cx="101650" cy="10950"/>
              </a:xfrm>
              <a:custGeom>
                <a:avLst/>
                <a:gdLst/>
                <a:ahLst/>
                <a:cxnLst/>
                <a:rect l="l" t="t" r="r" b="b"/>
                <a:pathLst>
                  <a:path w="4066" h="438" extrusionOk="0">
                    <a:moveTo>
                      <a:pt x="232" y="1"/>
                    </a:moveTo>
                    <a:lnTo>
                      <a:pt x="130" y="26"/>
                    </a:lnTo>
                    <a:lnTo>
                      <a:pt x="78" y="52"/>
                    </a:lnTo>
                    <a:lnTo>
                      <a:pt x="27" y="129"/>
                    </a:lnTo>
                    <a:lnTo>
                      <a:pt x="1" y="206"/>
                    </a:lnTo>
                    <a:lnTo>
                      <a:pt x="27" y="309"/>
                    </a:lnTo>
                    <a:lnTo>
                      <a:pt x="78" y="361"/>
                    </a:lnTo>
                    <a:lnTo>
                      <a:pt x="130" y="412"/>
                    </a:lnTo>
                    <a:lnTo>
                      <a:pt x="232" y="438"/>
                    </a:lnTo>
                    <a:lnTo>
                      <a:pt x="3859" y="438"/>
                    </a:lnTo>
                    <a:lnTo>
                      <a:pt x="3936" y="412"/>
                    </a:lnTo>
                    <a:lnTo>
                      <a:pt x="4014" y="361"/>
                    </a:lnTo>
                    <a:lnTo>
                      <a:pt x="4065" y="309"/>
                    </a:lnTo>
                    <a:lnTo>
                      <a:pt x="4065" y="206"/>
                    </a:lnTo>
                    <a:lnTo>
                      <a:pt x="4065" y="129"/>
                    </a:lnTo>
                    <a:lnTo>
                      <a:pt x="4014" y="52"/>
                    </a:lnTo>
                    <a:lnTo>
                      <a:pt x="3936" y="26"/>
                    </a:lnTo>
                    <a:lnTo>
                      <a:pt x="3859"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930;p42">
            <a:extLst>
              <a:ext uri="{FF2B5EF4-FFF2-40B4-BE49-F238E27FC236}">
                <a16:creationId xmlns:a16="http://schemas.microsoft.com/office/drawing/2014/main" id="{499F4327-104D-4CED-592F-00001FC7E5C4}"/>
              </a:ext>
            </a:extLst>
          </p:cNvPr>
          <p:cNvSpPr txBox="1">
            <a:spLocks/>
          </p:cNvSpPr>
          <p:nvPr/>
        </p:nvSpPr>
        <p:spPr>
          <a:xfrm>
            <a:off x="962554" y="3572443"/>
            <a:ext cx="2551495"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en-US" sz="1600"/>
              <a:t>ĐIỀU KHIỂN &amp; GIÁM SÁT TÀI NGUYÊN</a:t>
            </a:r>
          </a:p>
        </p:txBody>
      </p:sp>
      <p:sp>
        <p:nvSpPr>
          <p:cNvPr id="60" name="Google Shape;930;p42">
            <a:extLst>
              <a:ext uri="{FF2B5EF4-FFF2-40B4-BE49-F238E27FC236}">
                <a16:creationId xmlns:a16="http://schemas.microsoft.com/office/drawing/2014/main" id="{7D8815FD-EF8B-EFFA-D786-D5FD1BC5B6C1}"/>
              </a:ext>
            </a:extLst>
          </p:cNvPr>
          <p:cNvSpPr txBox="1">
            <a:spLocks/>
          </p:cNvSpPr>
          <p:nvPr/>
        </p:nvSpPr>
        <p:spPr>
          <a:xfrm>
            <a:off x="5686460" y="3572443"/>
            <a:ext cx="2776748"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pPr algn="l"/>
            <a:r>
              <a:rPr lang="en-US" sz="1600"/>
              <a:t>TÍNH NĂNG GIAO DIỆN NGƯỜI DÙNG </a:t>
            </a:r>
          </a:p>
        </p:txBody>
      </p:sp>
      <p:grpSp>
        <p:nvGrpSpPr>
          <p:cNvPr id="61" name="Group 60">
            <a:extLst>
              <a:ext uri="{FF2B5EF4-FFF2-40B4-BE49-F238E27FC236}">
                <a16:creationId xmlns:a16="http://schemas.microsoft.com/office/drawing/2014/main" id="{86339437-7162-F10A-2B0D-1AB9516B1D2E}"/>
              </a:ext>
            </a:extLst>
          </p:cNvPr>
          <p:cNvGrpSpPr/>
          <p:nvPr/>
        </p:nvGrpSpPr>
        <p:grpSpPr>
          <a:xfrm>
            <a:off x="3555731" y="2451840"/>
            <a:ext cx="792543" cy="758521"/>
            <a:chOff x="3504102" y="2442988"/>
            <a:chExt cx="777424" cy="780225"/>
          </a:xfrm>
        </p:grpSpPr>
        <p:sp>
          <p:nvSpPr>
            <p:cNvPr id="62" name="Google Shape;940;p42">
              <a:extLst>
                <a:ext uri="{FF2B5EF4-FFF2-40B4-BE49-F238E27FC236}">
                  <a16:creationId xmlns:a16="http://schemas.microsoft.com/office/drawing/2014/main" id="{7B8C8706-281B-C1A7-B5A3-126701429667}"/>
                </a:ext>
              </a:extLst>
            </p:cNvPr>
            <p:cNvSpPr/>
            <p:nvPr/>
          </p:nvSpPr>
          <p:spPr>
            <a:xfrm>
              <a:off x="3504102" y="2442988"/>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469;p32">
              <a:extLst>
                <a:ext uri="{FF2B5EF4-FFF2-40B4-BE49-F238E27FC236}">
                  <a16:creationId xmlns:a16="http://schemas.microsoft.com/office/drawing/2014/main" id="{E9A10143-8399-D177-AD4C-719FB02B5396}"/>
                </a:ext>
              </a:extLst>
            </p:cNvPr>
            <p:cNvGrpSpPr/>
            <p:nvPr/>
          </p:nvGrpSpPr>
          <p:grpSpPr>
            <a:xfrm>
              <a:off x="3731301" y="2646891"/>
              <a:ext cx="370189" cy="358859"/>
              <a:chOff x="238125" y="749225"/>
              <a:chExt cx="372350" cy="372350"/>
            </a:xfrm>
          </p:grpSpPr>
          <p:sp>
            <p:nvSpPr>
              <p:cNvPr id="576" name="Google Shape;470;p32">
                <a:extLst>
                  <a:ext uri="{FF2B5EF4-FFF2-40B4-BE49-F238E27FC236}">
                    <a16:creationId xmlns:a16="http://schemas.microsoft.com/office/drawing/2014/main" id="{2DC7372E-CB45-2CB4-AFA4-E8E669EDADFF}"/>
                  </a:ext>
                </a:extLst>
              </p:cNvPr>
              <p:cNvSpPr/>
              <p:nvPr/>
            </p:nvSpPr>
            <p:spPr>
              <a:xfrm>
                <a:off x="427825" y="939550"/>
                <a:ext cx="100325" cy="99700"/>
              </a:xfrm>
              <a:custGeom>
                <a:avLst/>
                <a:gdLst/>
                <a:ahLst/>
                <a:cxnLst/>
                <a:rect l="l" t="t" r="r" b="b"/>
                <a:pathLst>
                  <a:path w="4013" h="3988" extrusionOk="0">
                    <a:moveTo>
                      <a:pt x="2495" y="1"/>
                    </a:moveTo>
                    <a:lnTo>
                      <a:pt x="0" y="2470"/>
                    </a:lnTo>
                    <a:lnTo>
                      <a:pt x="1466" y="3911"/>
                    </a:lnTo>
                    <a:lnTo>
                      <a:pt x="1543" y="3988"/>
                    </a:lnTo>
                    <a:lnTo>
                      <a:pt x="1749" y="3988"/>
                    </a:lnTo>
                    <a:lnTo>
                      <a:pt x="1826" y="3911"/>
                    </a:lnTo>
                    <a:lnTo>
                      <a:pt x="3936" y="1801"/>
                    </a:lnTo>
                    <a:lnTo>
                      <a:pt x="3987" y="1724"/>
                    </a:lnTo>
                    <a:lnTo>
                      <a:pt x="4013" y="1621"/>
                    </a:lnTo>
                    <a:lnTo>
                      <a:pt x="3987" y="1518"/>
                    </a:lnTo>
                    <a:lnTo>
                      <a:pt x="3936" y="1441"/>
                    </a:lnTo>
                    <a:lnTo>
                      <a:pt x="2495"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71;p32">
                <a:extLst>
                  <a:ext uri="{FF2B5EF4-FFF2-40B4-BE49-F238E27FC236}">
                    <a16:creationId xmlns:a16="http://schemas.microsoft.com/office/drawing/2014/main" id="{23B16BC6-8C88-B5CA-472C-22848BE2054A}"/>
                  </a:ext>
                </a:extLst>
              </p:cNvPr>
              <p:cNvSpPr/>
              <p:nvPr/>
            </p:nvSpPr>
            <p:spPr>
              <a:xfrm>
                <a:off x="427825" y="939550"/>
                <a:ext cx="84250" cy="83625"/>
              </a:xfrm>
              <a:custGeom>
                <a:avLst/>
                <a:gdLst/>
                <a:ahLst/>
                <a:cxnLst/>
                <a:rect l="l" t="t" r="r" b="b"/>
                <a:pathLst>
                  <a:path w="3370" h="3345" extrusionOk="0">
                    <a:moveTo>
                      <a:pt x="2495" y="1"/>
                    </a:moveTo>
                    <a:lnTo>
                      <a:pt x="0" y="2470"/>
                    </a:lnTo>
                    <a:lnTo>
                      <a:pt x="900" y="3345"/>
                    </a:lnTo>
                    <a:lnTo>
                      <a:pt x="1261" y="3139"/>
                    </a:lnTo>
                    <a:lnTo>
                      <a:pt x="1646" y="2907"/>
                    </a:lnTo>
                    <a:lnTo>
                      <a:pt x="2006" y="2624"/>
                    </a:lnTo>
                    <a:lnTo>
                      <a:pt x="2341" y="2316"/>
                    </a:lnTo>
                    <a:lnTo>
                      <a:pt x="2650" y="1981"/>
                    </a:lnTo>
                    <a:lnTo>
                      <a:pt x="2907" y="1621"/>
                    </a:lnTo>
                    <a:lnTo>
                      <a:pt x="3164" y="1261"/>
                    </a:lnTo>
                    <a:lnTo>
                      <a:pt x="3370" y="875"/>
                    </a:lnTo>
                    <a:lnTo>
                      <a:pt x="2495"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72;p32">
                <a:extLst>
                  <a:ext uri="{FF2B5EF4-FFF2-40B4-BE49-F238E27FC236}">
                    <a16:creationId xmlns:a16="http://schemas.microsoft.com/office/drawing/2014/main" id="{E417B320-05DE-9A62-1A75-5DF32938BBB3}"/>
                  </a:ext>
                </a:extLst>
              </p:cNvPr>
              <p:cNvSpPr/>
              <p:nvPr/>
            </p:nvSpPr>
            <p:spPr>
              <a:xfrm>
                <a:off x="479250" y="991000"/>
                <a:ext cx="126075" cy="125425"/>
              </a:xfrm>
              <a:custGeom>
                <a:avLst/>
                <a:gdLst/>
                <a:ahLst/>
                <a:cxnLst/>
                <a:rect l="l" t="t" r="r" b="b"/>
                <a:pathLst>
                  <a:path w="5043" h="5017" extrusionOk="0">
                    <a:moveTo>
                      <a:pt x="1647" y="1"/>
                    </a:moveTo>
                    <a:lnTo>
                      <a:pt x="1" y="1621"/>
                    </a:lnTo>
                    <a:lnTo>
                      <a:pt x="3062" y="4682"/>
                    </a:lnTo>
                    <a:lnTo>
                      <a:pt x="3242" y="4811"/>
                    </a:lnTo>
                    <a:lnTo>
                      <a:pt x="3448" y="4939"/>
                    </a:lnTo>
                    <a:lnTo>
                      <a:pt x="3653" y="4991"/>
                    </a:lnTo>
                    <a:lnTo>
                      <a:pt x="3885" y="5016"/>
                    </a:lnTo>
                    <a:lnTo>
                      <a:pt x="4091" y="4991"/>
                    </a:lnTo>
                    <a:lnTo>
                      <a:pt x="4297" y="4939"/>
                    </a:lnTo>
                    <a:lnTo>
                      <a:pt x="4502" y="4811"/>
                    </a:lnTo>
                    <a:lnTo>
                      <a:pt x="4682" y="4682"/>
                    </a:lnTo>
                    <a:lnTo>
                      <a:pt x="4837" y="4502"/>
                    </a:lnTo>
                    <a:lnTo>
                      <a:pt x="4940" y="4296"/>
                    </a:lnTo>
                    <a:lnTo>
                      <a:pt x="5017" y="4065"/>
                    </a:lnTo>
                    <a:lnTo>
                      <a:pt x="5042" y="3859"/>
                    </a:lnTo>
                    <a:lnTo>
                      <a:pt x="5017" y="3627"/>
                    </a:lnTo>
                    <a:lnTo>
                      <a:pt x="4940" y="3422"/>
                    </a:lnTo>
                    <a:lnTo>
                      <a:pt x="4837" y="3216"/>
                    </a:lnTo>
                    <a:lnTo>
                      <a:pt x="4682" y="3036"/>
                    </a:lnTo>
                    <a:lnTo>
                      <a:pt x="16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73;p32">
                <a:extLst>
                  <a:ext uri="{FF2B5EF4-FFF2-40B4-BE49-F238E27FC236}">
                    <a16:creationId xmlns:a16="http://schemas.microsoft.com/office/drawing/2014/main" id="{03709858-D102-E422-EAF3-5791596CFE5C}"/>
                  </a:ext>
                </a:extLst>
              </p:cNvPr>
              <p:cNvSpPr/>
              <p:nvPr/>
            </p:nvSpPr>
            <p:spPr>
              <a:xfrm>
                <a:off x="243250" y="755000"/>
                <a:ext cx="271400" cy="270750"/>
              </a:xfrm>
              <a:custGeom>
                <a:avLst/>
                <a:gdLst/>
                <a:ahLst/>
                <a:cxnLst/>
                <a:rect l="l" t="t" r="r" b="b"/>
                <a:pathLst>
                  <a:path w="10856" h="10830" extrusionOk="0">
                    <a:moveTo>
                      <a:pt x="5428" y="1"/>
                    </a:moveTo>
                    <a:lnTo>
                      <a:pt x="4888" y="26"/>
                    </a:lnTo>
                    <a:lnTo>
                      <a:pt x="4348" y="103"/>
                    </a:lnTo>
                    <a:lnTo>
                      <a:pt x="3808" y="232"/>
                    </a:lnTo>
                    <a:lnTo>
                      <a:pt x="3319" y="412"/>
                    </a:lnTo>
                    <a:lnTo>
                      <a:pt x="2856" y="644"/>
                    </a:lnTo>
                    <a:lnTo>
                      <a:pt x="2393" y="927"/>
                    </a:lnTo>
                    <a:lnTo>
                      <a:pt x="1981" y="1235"/>
                    </a:lnTo>
                    <a:lnTo>
                      <a:pt x="1596" y="1570"/>
                    </a:lnTo>
                    <a:lnTo>
                      <a:pt x="1235" y="1955"/>
                    </a:lnTo>
                    <a:lnTo>
                      <a:pt x="927" y="2393"/>
                    </a:lnTo>
                    <a:lnTo>
                      <a:pt x="670" y="2830"/>
                    </a:lnTo>
                    <a:lnTo>
                      <a:pt x="438" y="3293"/>
                    </a:lnTo>
                    <a:lnTo>
                      <a:pt x="258" y="3807"/>
                    </a:lnTo>
                    <a:lnTo>
                      <a:pt x="129" y="4322"/>
                    </a:lnTo>
                    <a:lnTo>
                      <a:pt x="27" y="4862"/>
                    </a:lnTo>
                    <a:lnTo>
                      <a:pt x="1" y="5402"/>
                    </a:lnTo>
                    <a:lnTo>
                      <a:pt x="27" y="5968"/>
                    </a:lnTo>
                    <a:lnTo>
                      <a:pt x="129" y="6508"/>
                    </a:lnTo>
                    <a:lnTo>
                      <a:pt x="258" y="7023"/>
                    </a:lnTo>
                    <a:lnTo>
                      <a:pt x="438" y="7537"/>
                    </a:lnTo>
                    <a:lnTo>
                      <a:pt x="670" y="8000"/>
                    </a:lnTo>
                    <a:lnTo>
                      <a:pt x="927" y="8437"/>
                    </a:lnTo>
                    <a:lnTo>
                      <a:pt x="1235" y="8875"/>
                    </a:lnTo>
                    <a:lnTo>
                      <a:pt x="1596" y="9261"/>
                    </a:lnTo>
                    <a:lnTo>
                      <a:pt x="1981" y="9595"/>
                    </a:lnTo>
                    <a:lnTo>
                      <a:pt x="2393" y="9904"/>
                    </a:lnTo>
                    <a:lnTo>
                      <a:pt x="2856" y="10187"/>
                    </a:lnTo>
                    <a:lnTo>
                      <a:pt x="3319" y="10418"/>
                    </a:lnTo>
                    <a:lnTo>
                      <a:pt x="3808" y="10598"/>
                    </a:lnTo>
                    <a:lnTo>
                      <a:pt x="4348" y="10727"/>
                    </a:lnTo>
                    <a:lnTo>
                      <a:pt x="4888" y="10804"/>
                    </a:lnTo>
                    <a:lnTo>
                      <a:pt x="5428" y="10830"/>
                    </a:lnTo>
                    <a:lnTo>
                      <a:pt x="5994" y="10804"/>
                    </a:lnTo>
                    <a:lnTo>
                      <a:pt x="6534" y="10727"/>
                    </a:lnTo>
                    <a:lnTo>
                      <a:pt x="7049" y="10598"/>
                    </a:lnTo>
                    <a:lnTo>
                      <a:pt x="7537" y="10418"/>
                    </a:lnTo>
                    <a:lnTo>
                      <a:pt x="8026" y="10187"/>
                    </a:lnTo>
                    <a:lnTo>
                      <a:pt x="8463" y="9904"/>
                    </a:lnTo>
                    <a:lnTo>
                      <a:pt x="8875" y="9595"/>
                    </a:lnTo>
                    <a:lnTo>
                      <a:pt x="9261" y="9261"/>
                    </a:lnTo>
                    <a:lnTo>
                      <a:pt x="9621" y="8875"/>
                    </a:lnTo>
                    <a:lnTo>
                      <a:pt x="9930" y="8437"/>
                    </a:lnTo>
                    <a:lnTo>
                      <a:pt x="10213" y="8000"/>
                    </a:lnTo>
                    <a:lnTo>
                      <a:pt x="10418" y="7537"/>
                    </a:lnTo>
                    <a:lnTo>
                      <a:pt x="10624" y="7023"/>
                    </a:lnTo>
                    <a:lnTo>
                      <a:pt x="10753" y="6508"/>
                    </a:lnTo>
                    <a:lnTo>
                      <a:pt x="10830" y="5968"/>
                    </a:lnTo>
                    <a:lnTo>
                      <a:pt x="10856" y="5402"/>
                    </a:lnTo>
                    <a:lnTo>
                      <a:pt x="10830" y="4862"/>
                    </a:lnTo>
                    <a:lnTo>
                      <a:pt x="10753" y="4322"/>
                    </a:lnTo>
                    <a:lnTo>
                      <a:pt x="10624" y="3807"/>
                    </a:lnTo>
                    <a:lnTo>
                      <a:pt x="10418" y="3293"/>
                    </a:lnTo>
                    <a:lnTo>
                      <a:pt x="10213" y="2830"/>
                    </a:lnTo>
                    <a:lnTo>
                      <a:pt x="9930" y="2393"/>
                    </a:lnTo>
                    <a:lnTo>
                      <a:pt x="9621" y="1955"/>
                    </a:lnTo>
                    <a:lnTo>
                      <a:pt x="9261" y="1570"/>
                    </a:lnTo>
                    <a:lnTo>
                      <a:pt x="8875" y="1235"/>
                    </a:lnTo>
                    <a:lnTo>
                      <a:pt x="8463" y="927"/>
                    </a:lnTo>
                    <a:lnTo>
                      <a:pt x="8026" y="644"/>
                    </a:lnTo>
                    <a:lnTo>
                      <a:pt x="7537" y="412"/>
                    </a:lnTo>
                    <a:lnTo>
                      <a:pt x="7049" y="232"/>
                    </a:lnTo>
                    <a:lnTo>
                      <a:pt x="6534" y="103"/>
                    </a:lnTo>
                    <a:lnTo>
                      <a:pt x="5994" y="26"/>
                    </a:lnTo>
                    <a:lnTo>
                      <a:pt x="5428"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74;p32">
                <a:extLst>
                  <a:ext uri="{FF2B5EF4-FFF2-40B4-BE49-F238E27FC236}">
                    <a16:creationId xmlns:a16="http://schemas.microsoft.com/office/drawing/2014/main" id="{0A20A8A8-0E01-21B0-12E0-67DDB20D800D}"/>
                  </a:ext>
                </a:extLst>
              </p:cNvPr>
              <p:cNvSpPr/>
              <p:nvPr/>
            </p:nvSpPr>
            <p:spPr>
              <a:xfrm>
                <a:off x="369300" y="755000"/>
                <a:ext cx="145350" cy="270750"/>
              </a:xfrm>
              <a:custGeom>
                <a:avLst/>
                <a:gdLst/>
                <a:ahLst/>
                <a:cxnLst/>
                <a:rect l="l" t="t" r="r" b="b"/>
                <a:pathLst>
                  <a:path w="5814" h="10830" extrusionOk="0">
                    <a:moveTo>
                      <a:pt x="0" y="1"/>
                    </a:moveTo>
                    <a:lnTo>
                      <a:pt x="463" y="52"/>
                    </a:lnTo>
                    <a:lnTo>
                      <a:pt x="926" y="155"/>
                    </a:lnTo>
                    <a:lnTo>
                      <a:pt x="1364" y="283"/>
                    </a:lnTo>
                    <a:lnTo>
                      <a:pt x="1827" y="464"/>
                    </a:lnTo>
                    <a:lnTo>
                      <a:pt x="2238" y="695"/>
                    </a:lnTo>
                    <a:lnTo>
                      <a:pt x="2650" y="952"/>
                    </a:lnTo>
                    <a:lnTo>
                      <a:pt x="3061" y="1235"/>
                    </a:lnTo>
                    <a:lnTo>
                      <a:pt x="3421" y="1570"/>
                    </a:lnTo>
                    <a:lnTo>
                      <a:pt x="3807" y="1981"/>
                    </a:lnTo>
                    <a:lnTo>
                      <a:pt x="4116" y="2418"/>
                    </a:lnTo>
                    <a:lnTo>
                      <a:pt x="4399" y="2881"/>
                    </a:lnTo>
                    <a:lnTo>
                      <a:pt x="4605" y="3370"/>
                    </a:lnTo>
                    <a:lnTo>
                      <a:pt x="4785" y="3859"/>
                    </a:lnTo>
                    <a:lnTo>
                      <a:pt x="4913" y="4373"/>
                    </a:lnTo>
                    <a:lnTo>
                      <a:pt x="4991" y="4888"/>
                    </a:lnTo>
                    <a:lnTo>
                      <a:pt x="5016" y="5402"/>
                    </a:lnTo>
                    <a:lnTo>
                      <a:pt x="4991" y="5942"/>
                    </a:lnTo>
                    <a:lnTo>
                      <a:pt x="4913" y="6457"/>
                    </a:lnTo>
                    <a:lnTo>
                      <a:pt x="4785" y="6946"/>
                    </a:lnTo>
                    <a:lnTo>
                      <a:pt x="4605" y="7460"/>
                    </a:lnTo>
                    <a:lnTo>
                      <a:pt x="4399" y="7949"/>
                    </a:lnTo>
                    <a:lnTo>
                      <a:pt x="4116" y="8386"/>
                    </a:lnTo>
                    <a:lnTo>
                      <a:pt x="3807" y="8849"/>
                    </a:lnTo>
                    <a:lnTo>
                      <a:pt x="3421" y="9261"/>
                    </a:lnTo>
                    <a:lnTo>
                      <a:pt x="3061" y="9595"/>
                    </a:lnTo>
                    <a:lnTo>
                      <a:pt x="2650" y="9878"/>
                    </a:lnTo>
                    <a:lnTo>
                      <a:pt x="2238" y="10135"/>
                    </a:lnTo>
                    <a:lnTo>
                      <a:pt x="1827" y="10367"/>
                    </a:lnTo>
                    <a:lnTo>
                      <a:pt x="1364" y="10547"/>
                    </a:lnTo>
                    <a:lnTo>
                      <a:pt x="926" y="10675"/>
                    </a:lnTo>
                    <a:lnTo>
                      <a:pt x="463" y="10778"/>
                    </a:lnTo>
                    <a:lnTo>
                      <a:pt x="0" y="10830"/>
                    </a:lnTo>
                    <a:lnTo>
                      <a:pt x="566" y="10830"/>
                    </a:lnTo>
                    <a:lnTo>
                      <a:pt x="1132" y="10778"/>
                    </a:lnTo>
                    <a:lnTo>
                      <a:pt x="1698" y="10675"/>
                    </a:lnTo>
                    <a:lnTo>
                      <a:pt x="2238" y="10521"/>
                    </a:lnTo>
                    <a:lnTo>
                      <a:pt x="2521" y="10418"/>
                    </a:lnTo>
                    <a:lnTo>
                      <a:pt x="2778" y="10289"/>
                    </a:lnTo>
                    <a:lnTo>
                      <a:pt x="3036" y="10161"/>
                    </a:lnTo>
                    <a:lnTo>
                      <a:pt x="3293" y="10006"/>
                    </a:lnTo>
                    <a:lnTo>
                      <a:pt x="3524" y="9826"/>
                    </a:lnTo>
                    <a:lnTo>
                      <a:pt x="3782" y="9646"/>
                    </a:lnTo>
                    <a:lnTo>
                      <a:pt x="4013" y="9466"/>
                    </a:lnTo>
                    <a:lnTo>
                      <a:pt x="4219" y="9261"/>
                    </a:lnTo>
                    <a:lnTo>
                      <a:pt x="4605" y="8849"/>
                    </a:lnTo>
                    <a:lnTo>
                      <a:pt x="4913" y="8386"/>
                    </a:lnTo>
                    <a:lnTo>
                      <a:pt x="5196" y="7949"/>
                    </a:lnTo>
                    <a:lnTo>
                      <a:pt x="5428" y="7460"/>
                    </a:lnTo>
                    <a:lnTo>
                      <a:pt x="5582" y="6946"/>
                    </a:lnTo>
                    <a:lnTo>
                      <a:pt x="5711" y="6457"/>
                    </a:lnTo>
                    <a:lnTo>
                      <a:pt x="5788" y="5942"/>
                    </a:lnTo>
                    <a:lnTo>
                      <a:pt x="5814" y="5402"/>
                    </a:lnTo>
                    <a:lnTo>
                      <a:pt x="5788" y="4888"/>
                    </a:lnTo>
                    <a:lnTo>
                      <a:pt x="5711" y="4373"/>
                    </a:lnTo>
                    <a:lnTo>
                      <a:pt x="5582" y="3859"/>
                    </a:lnTo>
                    <a:lnTo>
                      <a:pt x="5428" y="3370"/>
                    </a:lnTo>
                    <a:lnTo>
                      <a:pt x="5196" y="2881"/>
                    </a:lnTo>
                    <a:lnTo>
                      <a:pt x="4913" y="2418"/>
                    </a:lnTo>
                    <a:lnTo>
                      <a:pt x="4605" y="1981"/>
                    </a:lnTo>
                    <a:lnTo>
                      <a:pt x="4219" y="1570"/>
                    </a:lnTo>
                    <a:lnTo>
                      <a:pt x="4013" y="1364"/>
                    </a:lnTo>
                    <a:lnTo>
                      <a:pt x="3782" y="1184"/>
                    </a:lnTo>
                    <a:lnTo>
                      <a:pt x="3524" y="1004"/>
                    </a:lnTo>
                    <a:lnTo>
                      <a:pt x="3293" y="824"/>
                    </a:lnTo>
                    <a:lnTo>
                      <a:pt x="3036" y="669"/>
                    </a:lnTo>
                    <a:lnTo>
                      <a:pt x="2778" y="541"/>
                    </a:lnTo>
                    <a:lnTo>
                      <a:pt x="2521" y="412"/>
                    </a:lnTo>
                    <a:lnTo>
                      <a:pt x="2238" y="309"/>
                    </a:lnTo>
                    <a:lnTo>
                      <a:pt x="1698" y="155"/>
                    </a:lnTo>
                    <a:lnTo>
                      <a:pt x="1132" y="52"/>
                    </a:lnTo>
                    <a:lnTo>
                      <a:pt x="566"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75;p32">
                <a:extLst>
                  <a:ext uri="{FF2B5EF4-FFF2-40B4-BE49-F238E27FC236}">
                    <a16:creationId xmlns:a16="http://schemas.microsoft.com/office/drawing/2014/main" id="{64276BA5-CDB2-ADA0-A43A-9C9E891037A5}"/>
                  </a:ext>
                </a:extLst>
              </p:cNvPr>
              <p:cNvSpPr/>
              <p:nvPr/>
            </p:nvSpPr>
            <p:spPr>
              <a:xfrm>
                <a:off x="277350" y="788450"/>
                <a:ext cx="203875" cy="203875"/>
              </a:xfrm>
              <a:custGeom>
                <a:avLst/>
                <a:gdLst/>
                <a:ahLst/>
                <a:cxnLst/>
                <a:rect l="l" t="t" r="r" b="b"/>
                <a:pathLst>
                  <a:path w="8155" h="8155" extrusionOk="0">
                    <a:moveTo>
                      <a:pt x="4064" y="0"/>
                    </a:moveTo>
                    <a:lnTo>
                      <a:pt x="3653" y="26"/>
                    </a:lnTo>
                    <a:lnTo>
                      <a:pt x="3241" y="77"/>
                    </a:lnTo>
                    <a:lnTo>
                      <a:pt x="2855" y="180"/>
                    </a:lnTo>
                    <a:lnTo>
                      <a:pt x="2469" y="309"/>
                    </a:lnTo>
                    <a:lnTo>
                      <a:pt x="2135" y="489"/>
                    </a:lnTo>
                    <a:lnTo>
                      <a:pt x="1775" y="695"/>
                    </a:lnTo>
                    <a:lnTo>
                      <a:pt x="1466" y="926"/>
                    </a:lnTo>
                    <a:lnTo>
                      <a:pt x="1183" y="1183"/>
                    </a:lnTo>
                    <a:lnTo>
                      <a:pt x="926" y="1492"/>
                    </a:lnTo>
                    <a:lnTo>
                      <a:pt x="695" y="1801"/>
                    </a:lnTo>
                    <a:lnTo>
                      <a:pt x="489" y="2135"/>
                    </a:lnTo>
                    <a:lnTo>
                      <a:pt x="309" y="2495"/>
                    </a:lnTo>
                    <a:lnTo>
                      <a:pt x="180" y="2855"/>
                    </a:lnTo>
                    <a:lnTo>
                      <a:pt x="77" y="3241"/>
                    </a:lnTo>
                    <a:lnTo>
                      <a:pt x="0" y="3653"/>
                    </a:lnTo>
                    <a:lnTo>
                      <a:pt x="0" y="4064"/>
                    </a:lnTo>
                    <a:lnTo>
                      <a:pt x="0" y="4501"/>
                    </a:lnTo>
                    <a:lnTo>
                      <a:pt x="77" y="4887"/>
                    </a:lnTo>
                    <a:lnTo>
                      <a:pt x="180" y="5299"/>
                    </a:lnTo>
                    <a:lnTo>
                      <a:pt x="309" y="5659"/>
                    </a:lnTo>
                    <a:lnTo>
                      <a:pt x="489" y="6019"/>
                    </a:lnTo>
                    <a:lnTo>
                      <a:pt x="695" y="6353"/>
                    </a:lnTo>
                    <a:lnTo>
                      <a:pt x="926" y="6662"/>
                    </a:lnTo>
                    <a:lnTo>
                      <a:pt x="1183" y="6971"/>
                    </a:lnTo>
                    <a:lnTo>
                      <a:pt x="1466" y="7228"/>
                    </a:lnTo>
                    <a:lnTo>
                      <a:pt x="1775" y="7460"/>
                    </a:lnTo>
                    <a:lnTo>
                      <a:pt x="2135" y="7665"/>
                    </a:lnTo>
                    <a:lnTo>
                      <a:pt x="2469" y="7845"/>
                    </a:lnTo>
                    <a:lnTo>
                      <a:pt x="2855" y="7974"/>
                    </a:lnTo>
                    <a:lnTo>
                      <a:pt x="3241" y="8077"/>
                    </a:lnTo>
                    <a:lnTo>
                      <a:pt x="3653" y="8128"/>
                    </a:lnTo>
                    <a:lnTo>
                      <a:pt x="4064" y="8154"/>
                    </a:lnTo>
                    <a:lnTo>
                      <a:pt x="4476" y="8128"/>
                    </a:lnTo>
                    <a:lnTo>
                      <a:pt x="4887" y="8077"/>
                    </a:lnTo>
                    <a:lnTo>
                      <a:pt x="5273" y="7974"/>
                    </a:lnTo>
                    <a:lnTo>
                      <a:pt x="5659" y="7845"/>
                    </a:lnTo>
                    <a:lnTo>
                      <a:pt x="6019" y="7665"/>
                    </a:lnTo>
                    <a:lnTo>
                      <a:pt x="6353" y="7460"/>
                    </a:lnTo>
                    <a:lnTo>
                      <a:pt x="6662" y="7228"/>
                    </a:lnTo>
                    <a:lnTo>
                      <a:pt x="6945" y="6971"/>
                    </a:lnTo>
                    <a:lnTo>
                      <a:pt x="7228" y="6662"/>
                    </a:lnTo>
                    <a:lnTo>
                      <a:pt x="7460" y="6353"/>
                    </a:lnTo>
                    <a:lnTo>
                      <a:pt x="7665" y="6019"/>
                    </a:lnTo>
                    <a:lnTo>
                      <a:pt x="7820" y="5659"/>
                    </a:lnTo>
                    <a:lnTo>
                      <a:pt x="7974" y="5299"/>
                    </a:lnTo>
                    <a:lnTo>
                      <a:pt x="8077" y="4887"/>
                    </a:lnTo>
                    <a:lnTo>
                      <a:pt x="8128" y="4501"/>
                    </a:lnTo>
                    <a:lnTo>
                      <a:pt x="8154" y="4064"/>
                    </a:lnTo>
                    <a:lnTo>
                      <a:pt x="8128" y="3653"/>
                    </a:lnTo>
                    <a:lnTo>
                      <a:pt x="8077" y="3241"/>
                    </a:lnTo>
                    <a:lnTo>
                      <a:pt x="7974" y="2855"/>
                    </a:lnTo>
                    <a:lnTo>
                      <a:pt x="7820" y="2495"/>
                    </a:lnTo>
                    <a:lnTo>
                      <a:pt x="7665" y="2135"/>
                    </a:lnTo>
                    <a:lnTo>
                      <a:pt x="7460" y="1801"/>
                    </a:lnTo>
                    <a:lnTo>
                      <a:pt x="7228" y="1492"/>
                    </a:lnTo>
                    <a:lnTo>
                      <a:pt x="6945" y="1183"/>
                    </a:lnTo>
                    <a:lnTo>
                      <a:pt x="6662" y="926"/>
                    </a:lnTo>
                    <a:lnTo>
                      <a:pt x="6353" y="695"/>
                    </a:lnTo>
                    <a:lnTo>
                      <a:pt x="6019" y="489"/>
                    </a:lnTo>
                    <a:lnTo>
                      <a:pt x="5659" y="309"/>
                    </a:lnTo>
                    <a:lnTo>
                      <a:pt x="5273" y="180"/>
                    </a:lnTo>
                    <a:lnTo>
                      <a:pt x="4887" y="77"/>
                    </a:lnTo>
                    <a:lnTo>
                      <a:pt x="4476" y="26"/>
                    </a:lnTo>
                    <a:lnTo>
                      <a:pt x="4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76;p32">
                <a:extLst>
                  <a:ext uri="{FF2B5EF4-FFF2-40B4-BE49-F238E27FC236}">
                    <a16:creationId xmlns:a16="http://schemas.microsoft.com/office/drawing/2014/main" id="{E3762691-FDB1-0F88-3EB0-27AFFB96FEBB}"/>
                  </a:ext>
                </a:extLst>
              </p:cNvPr>
              <p:cNvSpPr/>
              <p:nvPr/>
            </p:nvSpPr>
            <p:spPr>
              <a:xfrm>
                <a:off x="367375" y="788450"/>
                <a:ext cx="113850" cy="203875"/>
              </a:xfrm>
              <a:custGeom>
                <a:avLst/>
                <a:gdLst/>
                <a:ahLst/>
                <a:cxnLst/>
                <a:rect l="l" t="t" r="r" b="b"/>
                <a:pathLst>
                  <a:path w="4554" h="8155" extrusionOk="0">
                    <a:moveTo>
                      <a:pt x="437" y="0"/>
                    </a:moveTo>
                    <a:lnTo>
                      <a:pt x="0" y="26"/>
                    </a:lnTo>
                    <a:lnTo>
                      <a:pt x="309" y="77"/>
                    </a:lnTo>
                    <a:lnTo>
                      <a:pt x="643" y="154"/>
                    </a:lnTo>
                    <a:lnTo>
                      <a:pt x="952" y="257"/>
                    </a:lnTo>
                    <a:lnTo>
                      <a:pt x="1261" y="386"/>
                    </a:lnTo>
                    <a:lnTo>
                      <a:pt x="1569" y="540"/>
                    </a:lnTo>
                    <a:lnTo>
                      <a:pt x="1852" y="746"/>
                    </a:lnTo>
                    <a:lnTo>
                      <a:pt x="2135" y="952"/>
                    </a:lnTo>
                    <a:lnTo>
                      <a:pt x="2392" y="1183"/>
                    </a:lnTo>
                    <a:lnTo>
                      <a:pt x="2675" y="1492"/>
                    </a:lnTo>
                    <a:lnTo>
                      <a:pt x="2933" y="1826"/>
                    </a:lnTo>
                    <a:lnTo>
                      <a:pt x="3138" y="2186"/>
                    </a:lnTo>
                    <a:lnTo>
                      <a:pt x="3293" y="2547"/>
                    </a:lnTo>
                    <a:lnTo>
                      <a:pt x="3421" y="2907"/>
                    </a:lnTo>
                    <a:lnTo>
                      <a:pt x="3524" y="3293"/>
                    </a:lnTo>
                    <a:lnTo>
                      <a:pt x="3576" y="3678"/>
                    </a:lnTo>
                    <a:lnTo>
                      <a:pt x="3601" y="4064"/>
                    </a:lnTo>
                    <a:lnTo>
                      <a:pt x="3576" y="4476"/>
                    </a:lnTo>
                    <a:lnTo>
                      <a:pt x="3524" y="4862"/>
                    </a:lnTo>
                    <a:lnTo>
                      <a:pt x="3421" y="5247"/>
                    </a:lnTo>
                    <a:lnTo>
                      <a:pt x="3293" y="5608"/>
                    </a:lnTo>
                    <a:lnTo>
                      <a:pt x="3138" y="5968"/>
                    </a:lnTo>
                    <a:lnTo>
                      <a:pt x="2933" y="6328"/>
                    </a:lnTo>
                    <a:lnTo>
                      <a:pt x="2675" y="6662"/>
                    </a:lnTo>
                    <a:lnTo>
                      <a:pt x="2392" y="6971"/>
                    </a:lnTo>
                    <a:lnTo>
                      <a:pt x="2135" y="7202"/>
                    </a:lnTo>
                    <a:lnTo>
                      <a:pt x="1852" y="7408"/>
                    </a:lnTo>
                    <a:lnTo>
                      <a:pt x="1569" y="7588"/>
                    </a:lnTo>
                    <a:lnTo>
                      <a:pt x="1261" y="7768"/>
                    </a:lnTo>
                    <a:lnTo>
                      <a:pt x="952" y="7897"/>
                    </a:lnTo>
                    <a:lnTo>
                      <a:pt x="643" y="8000"/>
                    </a:lnTo>
                    <a:lnTo>
                      <a:pt x="309" y="8077"/>
                    </a:lnTo>
                    <a:lnTo>
                      <a:pt x="0" y="8128"/>
                    </a:lnTo>
                    <a:lnTo>
                      <a:pt x="437" y="8154"/>
                    </a:lnTo>
                    <a:lnTo>
                      <a:pt x="900" y="8128"/>
                    </a:lnTo>
                    <a:lnTo>
                      <a:pt x="1338" y="8051"/>
                    </a:lnTo>
                    <a:lnTo>
                      <a:pt x="1775" y="7948"/>
                    </a:lnTo>
                    <a:lnTo>
                      <a:pt x="2212" y="7768"/>
                    </a:lnTo>
                    <a:lnTo>
                      <a:pt x="2598" y="7537"/>
                    </a:lnTo>
                    <a:lnTo>
                      <a:pt x="2984" y="7279"/>
                    </a:lnTo>
                    <a:lnTo>
                      <a:pt x="3344" y="6971"/>
                    </a:lnTo>
                    <a:lnTo>
                      <a:pt x="3627" y="6662"/>
                    </a:lnTo>
                    <a:lnTo>
                      <a:pt x="3884" y="6328"/>
                    </a:lnTo>
                    <a:lnTo>
                      <a:pt x="4090" y="5968"/>
                    </a:lnTo>
                    <a:lnTo>
                      <a:pt x="4244" y="5608"/>
                    </a:lnTo>
                    <a:lnTo>
                      <a:pt x="4373" y="5247"/>
                    </a:lnTo>
                    <a:lnTo>
                      <a:pt x="4476" y="4862"/>
                    </a:lnTo>
                    <a:lnTo>
                      <a:pt x="4527" y="4476"/>
                    </a:lnTo>
                    <a:lnTo>
                      <a:pt x="4553" y="4064"/>
                    </a:lnTo>
                    <a:lnTo>
                      <a:pt x="4527" y="3678"/>
                    </a:lnTo>
                    <a:lnTo>
                      <a:pt x="4476" y="3293"/>
                    </a:lnTo>
                    <a:lnTo>
                      <a:pt x="4373" y="2907"/>
                    </a:lnTo>
                    <a:lnTo>
                      <a:pt x="4244" y="2547"/>
                    </a:lnTo>
                    <a:lnTo>
                      <a:pt x="4090" y="2186"/>
                    </a:lnTo>
                    <a:lnTo>
                      <a:pt x="3884" y="1826"/>
                    </a:lnTo>
                    <a:lnTo>
                      <a:pt x="3627" y="1492"/>
                    </a:lnTo>
                    <a:lnTo>
                      <a:pt x="3344" y="1183"/>
                    </a:lnTo>
                    <a:lnTo>
                      <a:pt x="2984" y="875"/>
                    </a:lnTo>
                    <a:lnTo>
                      <a:pt x="2598" y="592"/>
                    </a:lnTo>
                    <a:lnTo>
                      <a:pt x="2212" y="386"/>
                    </a:lnTo>
                    <a:lnTo>
                      <a:pt x="1775" y="206"/>
                    </a:lnTo>
                    <a:lnTo>
                      <a:pt x="1338" y="77"/>
                    </a:lnTo>
                    <a:lnTo>
                      <a:pt x="900" y="26"/>
                    </a:lnTo>
                    <a:lnTo>
                      <a:pt x="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77;p32">
                <a:extLst>
                  <a:ext uri="{FF2B5EF4-FFF2-40B4-BE49-F238E27FC236}">
                    <a16:creationId xmlns:a16="http://schemas.microsoft.com/office/drawing/2014/main" id="{1B2AAC4C-B70A-40F2-BD9C-079676F68474}"/>
                  </a:ext>
                </a:extLst>
              </p:cNvPr>
              <p:cNvSpPr/>
              <p:nvPr/>
            </p:nvSpPr>
            <p:spPr>
              <a:xfrm>
                <a:off x="336500" y="816725"/>
                <a:ext cx="85550" cy="76550"/>
              </a:xfrm>
              <a:custGeom>
                <a:avLst/>
                <a:gdLst/>
                <a:ahLst/>
                <a:cxnLst/>
                <a:rect l="l" t="t" r="r" b="b"/>
                <a:pathLst>
                  <a:path w="3422" h="3062" extrusionOk="0">
                    <a:moveTo>
                      <a:pt x="1364" y="1"/>
                    </a:moveTo>
                    <a:lnTo>
                      <a:pt x="1081" y="27"/>
                    </a:lnTo>
                    <a:lnTo>
                      <a:pt x="824" y="129"/>
                    </a:lnTo>
                    <a:lnTo>
                      <a:pt x="592" y="232"/>
                    </a:lnTo>
                    <a:lnTo>
                      <a:pt x="386" y="412"/>
                    </a:lnTo>
                    <a:lnTo>
                      <a:pt x="232" y="618"/>
                    </a:lnTo>
                    <a:lnTo>
                      <a:pt x="103" y="850"/>
                    </a:lnTo>
                    <a:lnTo>
                      <a:pt x="26" y="1107"/>
                    </a:lnTo>
                    <a:lnTo>
                      <a:pt x="1" y="1364"/>
                    </a:lnTo>
                    <a:lnTo>
                      <a:pt x="1" y="2676"/>
                    </a:lnTo>
                    <a:lnTo>
                      <a:pt x="1" y="2753"/>
                    </a:lnTo>
                    <a:lnTo>
                      <a:pt x="26" y="2830"/>
                    </a:lnTo>
                    <a:lnTo>
                      <a:pt x="103" y="2959"/>
                    </a:lnTo>
                    <a:lnTo>
                      <a:pt x="232" y="3036"/>
                    </a:lnTo>
                    <a:lnTo>
                      <a:pt x="309" y="3062"/>
                    </a:lnTo>
                    <a:lnTo>
                      <a:pt x="3087" y="3062"/>
                    </a:lnTo>
                    <a:lnTo>
                      <a:pt x="3164" y="3036"/>
                    </a:lnTo>
                    <a:lnTo>
                      <a:pt x="3293" y="2959"/>
                    </a:lnTo>
                    <a:lnTo>
                      <a:pt x="3370" y="2830"/>
                    </a:lnTo>
                    <a:lnTo>
                      <a:pt x="3396" y="2753"/>
                    </a:lnTo>
                    <a:lnTo>
                      <a:pt x="3422" y="2676"/>
                    </a:lnTo>
                    <a:lnTo>
                      <a:pt x="3422" y="1364"/>
                    </a:lnTo>
                    <a:lnTo>
                      <a:pt x="3370" y="1107"/>
                    </a:lnTo>
                    <a:lnTo>
                      <a:pt x="3293" y="850"/>
                    </a:lnTo>
                    <a:lnTo>
                      <a:pt x="3190" y="618"/>
                    </a:lnTo>
                    <a:lnTo>
                      <a:pt x="3010" y="412"/>
                    </a:lnTo>
                    <a:lnTo>
                      <a:pt x="2804" y="232"/>
                    </a:lnTo>
                    <a:lnTo>
                      <a:pt x="2573" y="129"/>
                    </a:lnTo>
                    <a:lnTo>
                      <a:pt x="2316" y="27"/>
                    </a:lnTo>
                    <a:lnTo>
                      <a:pt x="2058"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78;p32">
                <a:extLst>
                  <a:ext uri="{FF2B5EF4-FFF2-40B4-BE49-F238E27FC236}">
                    <a16:creationId xmlns:a16="http://schemas.microsoft.com/office/drawing/2014/main" id="{523BADCF-2FE0-929D-E61C-C56A8D08F189}"/>
                  </a:ext>
                </a:extLst>
              </p:cNvPr>
              <p:cNvSpPr/>
              <p:nvPr/>
            </p:nvSpPr>
            <p:spPr>
              <a:xfrm>
                <a:off x="371875" y="816725"/>
                <a:ext cx="50175" cy="76550"/>
              </a:xfrm>
              <a:custGeom>
                <a:avLst/>
                <a:gdLst/>
                <a:ahLst/>
                <a:cxnLst/>
                <a:rect l="l" t="t" r="r" b="b"/>
                <a:pathLst>
                  <a:path w="2007" h="3062" extrusionOk="0">
                    <a:moveTo>
                      <a:pt x="0" y="1"/>
                    </a:moveTo>
                    <a:lnTo>
                      <a:pt x="257" y="27"/>
                    </a:lnTo>
                    <a:lnTo>
                      <a:pt x="515" y="129"/>
                    </a:lnTo>
                    <a:lnTo>
                      <a:pt x="746" y="232"/>
                    </a:lnTo>
                    <a:lnTo>
                      <a:pt x="952" y="412"/>
                    </a:lnTo>
                    <a:lnTo>
                      <a:pt x="1132" y="618"/>
                    </a:lnTo>
                    <a:lnTo>
                      <a:pt x="1235" y="850"/>
                    </a:lnTo>
                    <a:lnTo>
                      <a:pt x="1312" y="1107"/>
                    </a:lnTo>
                    <a:lnTo>
                      <a:pt x="1364" y="1364"/>
                    </a:lnTo>
                    <a:lnTo>
                      <a:pt x="1364" y="2676"/>
                    </a:lnTo>
                    <a:lnTo>
                      <a:pt x="1338" y="2753"/>
                    </a:lnTo>
                    <a:lnTo>
                      <a:pt x="1312" y="2830"/>
                    </a:lnTo>
                    <a:lnTo>
                      <a:pt x="1235" y="2959"/>
                    </a:lnTo>
                    <a:lnTo>
                      <a:pt x="1106" y="3036"/>
                    </a:lnTo>
                    <a:lnTo>
                      <a:pt x="1029" y="3062"/>
                    </a:lnTo>
                    <a:lnTo>
                      <a:pt x="1672" y="3062"/>
                    </a:lnTo>
                    <a:lnTo>
                      <a:pt x="1749" y="3036"/>
                    </a:lnTo>
                    <a:lnTo>
                      <a:pt x="1878" y="2959"/>
                    </a:lnTo>
                    <a:lnTo>
                      <a:pt x="1955" y="2830"/>
                    </a:lnTo>
                    <a:lnTo>
                      <a:pt x="1981" y="2753"/>
                    </a:lnTo>
                    <a:lnTo>
                      <a:pt x="2007" y="2676"/>
                    </a:lnTo>
                    <a:lnTo>
                      <a:pt x="2007" y="1364"/>
                    </a:lnTo>
                    <a:lnTo>
                      <a:pt x="1955" y="1107"/>
                    </a:lnTo>
                    <a:lnTo>
                      <a:pt x="1878" y="850"/>
                    </a:lnTo>
                    <a:lnTo>
                      <a:pt x="1775" y="618"/>
                    </a:lnTo>
                    <a:lnTo>
                      <a:pt x="1595" y="412"/>
                    </a:lnTo>
                    <a:lnTo>
                      <a:pt x="1389" y="232"/>
                    </a:lnTo>
                    <a:lnTo>
                      <a:pt x="1158" y="129"/>
                    </a:lnTo>
                    <a:lnTo>
                      <a:pt x="901" y="27"/>
                    </a:lnTo>
                    <a:lnTo>
                      <a:pt x="643"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79;p32">
                <a:extLst>
                  <a:ext uri="{FF2B5EF4-FFF2-40B4-BE49-F238E27FC236}">
                    <a16:creationId xmlns:a16="http://schemas.microsoft.com/office/drawing/2014/main" id="{AAFC856C-EA9E-D4B4-4D75-F65DE1999BCE}"/>
                  </a:ext>
                </a:extLst>
              </p:cNvPr>
              <p:cNvSpPr/>
              <p:nvPr/>
            </p:nvSpPr>
            <p:spPr>
              <a:xfrm>
                <a:off x="333925" y="905475"/>
                <a:ext cx="90700" cy="86850"/>
              </a:xfrm>
              <a:custGeom>
                <a:avLst/>
                <a:gdLst/>
                <a:ahLst/>
                <a:cxnLst/>
                <a:rect l="l" t="t" r="r" b="b"/>
                <a:pathLst>
                  <a:path w="3628" h="3474" extrusionOk="0">
                    <a:moveTo>
                      <a:pt x="1415" y="1"/>
                    </a:moveTo>
                    <a:lnTo>
                      <a:pt x="1132" y="26"/>
                    </a:lnTo>
                    <a:lnTo>
                      <a:pt x="875" y="103"/>
                    </a:lnTo>
                    <a:lnTo>
                      <a:pt x="618" y="232"/>
                    </a:lnTo>
                    <a:lnTo>
                      <a:pt x="412" y="412"/>
                    </a:lnTo>
                    <a:lnTo>
                      <a:pt x="232" y="618"/>
                    </a:lnTo>
                    <a:lnTo>
                      <a:pt x="104" y="875"/>
                    </a:lnTo>
                    <a:lnTo>
                      <a:pt x="26" y="1132"/>
                    </a:lnTo>
                    <a:lnTo>
                      <a:pt x="1" y="1441"/>
                    </a:lnTo>
                    <a:lnTo>
                      <a:pt x="1" y="3061"/>
                    </a:lnTo>
                    <a:lnTo>
                      <a:pt x="438" y="3242"/>
                    </a:lnTo>
                    <a:lnTo>
                      <a:pt x="875" y="3370"/>
                    </a:lnTo>
                    <a:lnTo>
                      <a:pt x="1338" y="3447"/>
                    </a:lnTo>
                    <a:lnTo>
                      <a:pt x="1801" y="3473"/>
                    </a:lnTo>
                    <a:lnTo>
                      <a:pt x="2264" y="3447"/>
                    </a:lnTo>
                    <a:lnTo>
                      <a:pt x="2727" y="3370"/>
                    </a:lnTo>
                    <a:lnTo>
                      <a:pt x="3190" y="3242"/>
                    </a:lnTo>
                    <a:lnTo>
                      <a:pt x="3627" y="3061"/>
                    </a:lnTo>
                    <a:lnTo>
                      <a:pt x="3627" y="1441"/>
                    </a:lnTo>
                    <a:lnTo>
                      <a:pt x="3576" y="1132"/>
                    </a:lnTo>
                    <a:lnTo>
                      <a:pt x="3499" y="875"/>
                    </a:lnTo>
                    <a:lnTo>
                      <a:pt x="3370" y="618"/>
                    </a:lnTo>
                    <a:lnTo>
                      <a:pt x="3190" y="412"/>
                    </a:lnTo>
                    <a:lnTo>
                      <a:pt x="2984" y="232"/>
                    </a:lnTo>
                    <a:lnTo>
                      <a:pt x="2753" y="103"/>
                    </a:lnTo>
                    <a:lnTo>
                      <a:pt x="2470" y="26"/>
                    </a:lnTo>
                    <a:lnTo>
                      <a:pt x="2187"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80;p32">
                <a:extLst>
                  <a:ext uri="{FF2B5EF4-FFF2-40B4-BE49-F238E27FC236}">
                    <a16:creationId xmlns:a16="http://schemas.microsoft.com/office/drawing/2014/main" id="{99B242CA-9B6F-C2F1-6FEB-5F1F8E66091B}"/>
                  </a:ext>
                </a:extLst>
              </p:cNvPr>
              <p:cNvSpPr/>
              <p:nvPr/>
            </p:nvSpPr>
            <p:spPr>
              <a:xfrm>
                <a:off x="371225" y="905475"/>
                <a:ext cx="53400" cy="82975"/>
              </a:xfrm>
              <a:custGeom>
                <a:avLst/>
                <a:gdLst/>
                <a:ahLst/>
                <a:cxnLst/>
                <a:rect l="l" t="t" r="r" b="b"/>
                <a:pathLst>
                  <a:path w="2136" h="3319" extrusionOk="0">
                    <a:moveTo>
                      <a:pt x="1" y="1"/>
                    </a:moveTo>
                    <a:lnTo>
                      <a:pt x="283" y="26"/>
                    </a:lnTo>
                    <a:lnTo>
                      <a:pt x="541" y="103"/>
                    </a:lnTo>
                    <a:lnTo>
                      <a:pt x="798" y="232"/>
                    </a:lnTo>
                    <a:lnTo>
                      <a:pt x="1004" y="412"/>
                    </a:lnTo>
                    <a:lnTo>
                      <a:pt x="1184" y="618"/>
                    </a:lnTo>
                    <a:lnTo>
                      <a:pt x="1312" y="875"/>
                    </a:lnTo>
                    <a:lnTo>
                      <a:pt x="1390" y="1132"/>
                    </a:lnTo>
                    <a:lnTo>
                      <a:pt x="1415" y="1441"/>
                    </a:lnTo>
                    <a:lnTo>
                      <a:pt x="1415" y="3319"/>
                    </a:lnTo>
                    <a:lnTo>
                      <a:pt x="1775" y="3190"/>
                    </a:lnTo>
                    <a:lnTo>
                      <a:pt x="2135" y="3061"/>
                    </a:lnTo>
                    <a:lnTo>
                      <a:pt x="2135" y="1441"/>
                    </a:lnTo>
                    <a:lnTo>
                      <a:pt x="2084" y="1132"/>
                    </a:lnTo>
                    <a:lnTo>
                      <a:pt x="2007" y="875"/>
                    </a:lnTo>
                    <a:lnTo>
                      <a:pt x="1878" y="618"/>
                    </a:lnTo>
                    <a:lnTo>
                      <a:pt x="1698" y="412"/>
                    </a:lnTo>
                    <a:lnTo>
                      <a:pt x="1492" y="232"/>
                    </a:lnTo>
                    <a:lnTo>
                      <a:pt x="1261" y="103"/>
                    </a:lnTo>
                    <a:lnTo>
                      <a:pt x="978" y="26"/>
                    </a:lnTo>
                    <a:lnTo>
                      <a:pt x="695"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81;p32">
                <a:extLst>
                  <a:ext uri="{FF2B5EF4-FFF2-40B4-BE49-F238E27FC236}">
                    <a16:creationId xmlns:a16="http://schemas.microsoft.com/office/drawing/2014/main" id="{222F2B2C-240B-8458-4334-FA9B751A077E}"/>
                  </a:ext>
                </a:extLst>
              </p:cNvPr>
              <p:cNvSpPr/>
              <p:nvPr/>
            </p:nvSpPr>
            <p:spPr>
              <a:xfrm>
                <a:off x="348725" y="852750"/>
                <a:ext cx="60475" cy="64975"/>
              </a:xfrm>
              <a:custGeom>
                <a:avLst/>
                <a:gdLst/>
                <a:ahLst/>
                <a:cxnLst/>
                <a:rect l="l" t="t" r="r" b="b"/>
                <a:pathLst>
                  <a:path w="2419" h="2599" extrusionOk="0">
                    <a:moveTo>
                      <a:pt x="1441" y="0"/>
                    </a:moveTo>
                    <a:lnTo>
                      <a:pt x="1312" y="103"/>
                    </a:lnTo>
                    <a:lnTo>
                      <a:pt x="1158" y="180"/>
                    </a:lnTo>
                    <a:lnTo>
                      <a:pt x="1003" y="258"/>
                    </a:lnTo>
                    <a:lnTo>
                      <a:pt x="823" y="309"/>
                    </a:lnTo>
                    <a:lnTo>
                      <a:pt x="438" y="360"/>
                    </a:lnTo>
                    <a:lnTo>
                      <a:pt x="0" y="386"/>
                    </a:lnTo>
                    <a:lnTo>
                      <a:pt x="0" y="1415"/>
                    </a:lnTo>
                    <a:lnTo>
                      <a:pt x="26" y="1647"/>
                    </a:lnTo>
                    <a:lnTo>
                      <a:pt x="103" y="1878"/>
                    </a:lnTo>
                    <a:lnTo>
                      <a:pt x="206" y="2084"/>
                    </a:lnTo>
                    <a:lnTo>
                      <a:pt x="360" y="2264"/>
                    </a:lnTo>
                    <a:lnTo>
                      <a:pt x="540" y="2418"/>
                    </a:lnTo>
                    <a:lnTo>
                      <a:pt x="746" y="2521"/>
                    </a:lnTo>
                    <a:lnTo>
                      <a:pt x="978" y="2598"/>
                    </a:lnTo>
                    <a:lnTo>
                      <a:pt x="1466" y="2598"/>
                    </a:lnTo>
                    <a:lnTo>
                      <a:pt x="1672" y="2521"/>
                    </a:lnTo>
                    <a:lnTo>
                      <a:pt x="1878" y="2418"/>
                    </a:lnTo>
                    <a:lnTo>
                      <a:pt x="2058" y="2264"/>
                    </a:lnTo>
                    <a:lnTo>
                      <a:pt x="2212" y="2084"/>
                    </a:lnTo>
                    <a:lnTo>
                      <a:pt x="2315" y="1878"/>
                    </a:lnTo>
                    <a:lnTo>
                      <a:pt x="2392" y="1647"/>
                    </a:lnTo>
                    <a:lnTo>
                      <a:pt x="2418" y="1415"/>
                    </a:lnTo>
                    <a:lnTo>
                      <a:pt x="2418" y="386"/>
                    </a:lnTo>
                    <a:lnTo>
                      <a:pt x="2135" y="360"/>
                    </a:lnTo>
                    <a:lnTo>
                      <a:pt x="1878" y="309"/>
                    </a:lnTo>
                    <a:lnTo>
                      <a:pt x="1646" y="180"/>
                    </a:lnTo>
                    <a:lnTo>
                      <a:pt x="1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82;p32">
                <a:extLst>
                  <a:ext uri="{FF2B5EF4-FFF2-40B4-BE49-F238E27FC236}">
                    <a16:creationId xmlns:a16="http://schemas.microsoft.com/office/drawing/2014/main" id="{410AB0ED-6330-B686-995C-53B9B745A904}"/>
                  </a:ext>
                </a:extLst>
              </p:cNvPr>
              <p:cNvSpPr/>
              <p:nvPr/>
            </p:nvSpPr>
            <p:spPr>
              <a:xfrm>
                <a:off x="371225" y="859175"/>
                <a:ext cx="37975" cy="58550"/>
              </a:xfrm>
              <a:custGeom>
                <a:avLst/>
                <a:gdLst/>
                <a:ahLst/>
                <a:cxnLst/>
                <a:rect l="l" t="t" r="r" b="b"/>
                <a:pathLst>
                  <a:path w="1519" h="2342" extrusionOk="0">
                    <a:moveTo>
                      <a:pt x="901" y="1"/>
                    </a:moveTo>
                    <a:lnTo>
                      <a:pt x="901" y="1158"/>
                    </a:lnTo>
                    <a:lnTo>
                      <a:pt x="875" y="1364"/>
                    </a:lnTo>
                    <a:lnTo>
                      <a:pt x="824" y="1544"/>
                    </a:lnTo>
                    <a:lnTo>
                      <a:pt x="746" y="1724"/>
                    </a:lnTo>
                    <a:lnTo>
                      <a:pt x="644" y="1904"/>
                    </a:lnTo>
                    <a:lnTo>
                      <a:pt x="515" y="2033"/>
                    </a:lnTo>
                    <a:lnTo>
                      <a:pt x="361" y="2161"/>
                    </a:lnTo>
                    <a:lnTo>
                      <a:pt x="181" y="2238"/>
                    </a:lnTo>
                    <a:lnTo>
                      <a:pt x="1" y="2316"/>
                    </a:lnTo>
                    <a:lnTo>
                      <a:pt x="155" y="2341"/>
                    </a:lnTo>
                    <a:lnTo>
                      <a:pt x="566" y="2341"/>
                    </a:lnTo>
                    <a:lnTo>
                      <a:pt x="772" y="2264"/>
                    </a:lnTo>
                    <a:lnTo>
                      <a:pt x="978" y="2161"/>
                    </a:lnTo>
                    <a:lnTo>
                      <a:pt x="1158" y="2007"/>
                    </a:lnTo>
                    <a:lnTo>
                      <a:pt x="1312" y="1827"/>
                    </a:lnTo>
                    <a:lnTo>
                      <a:pt x="1415" y="1621"/>
                    </a:lnTo>
                    <a:lnTo>
                      <a:pt x="1492" y="1390"/>
                    </a:lnTo>
                    <a:lnTo>
                      <a:pt x="1518" y="1158"/>
                    </a:lnTo>
                    <a:lnTo>
                      <a:pt x="1518" y="129"/>
                    </a:lnTo>
                    <a:lnTo>
                      <a:pt x="1338" y="129"/>
                    </a:lnTo>
                    <a:lnTo>
                      <a:pt x="1184" y="103"/>
                    </a:lnTo>
                    <a:lnTo>
                      <a:pt x="1029" y="78"/>
                    </a:lnTo>
                    <a:lnTo>
                      <a:pt x="9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83;p32">
                <a:extLst>
                  <a:ext uri="{FF2B5EF4-FFF2-40B4-BE49-F238E27FC236}">
                    <a16:creationId xmlns:a16="http://schemas.microsoft.com/office/drawing/2014/main" id="{867B5FDA-B43E-6007-1DA8-E5AE3997B155}"/>
                  </a:ext>
                </a:extLst>
              </p:cNvPr>
              <p:cNvSpPr/>
              <p:nvPr/>
            </p:nvSpPr>
            <p:spPr>
              <a:xfrm>
                <a:off x="565425" y="1076525"/>
                <a:ext cx="17400" cy="18025"/>
              </a:xfrm>
              <a:custGeom>
                <a:avLst/>
                <a:gdLst/>
                <a:ahLst/>
                <a:cxnLst/>
                <a:rect l="l" t="t" r="r" b="b"/>
                <a:pathLst>
                  <a:path w="696" h="721" extrusionOk="0">
                    <a:moveTo>
                      <a:pt x="206" y="1"/>
                    </a:moveTo>
                    <a:lnTo>
                      <a:pt x="129" y="26"/>
                    </a:lnTo>
                    <a:lnTo>
                      <a:pt x="52" y="52"/>
                    </a:lnTo>
                    <a:lnTo>
                      <a:pt x="1" y="129"/>
                    </a:lnTo>
                    <a:lnTo>
                      <a:pt x="1" y="206"/>
                    </a:lnTo>
                    <a:lnTo>
                      <a:pt x="1" y="309"/>
                    </a:lnTo>
                    <a:lnTo>
                      <a:pt x="52" y="361"/>
                    </a:lnTo>
                    <a:lnTo>
                      <a:pt x="335" y="644"/>
                    </a:lnTo>
                    <a:lnTo>
                      <a:pt x="412" y="695"/>
                    </a:lnTo>
                    <a:lnTo>
                      <a:pt x="489" y="721"/>
                    </a:lnTo>
                    <a:lnTo>
                      <a:pt x="567" y="695"/>
                    </a:lnTo>
                    <a:lnTo>
                      <a:pt x="644" y="644"/>
                    </a:lnTo>
                    <a:lnTo>
                      <a:pt x="695" y="567"/>
                    </a:lnTo>
                    <a:lnTo>
                      <a:pt x="695" y="489"/>
                    </a:lnTo>
                    <a:lnTo>
                      <a:pt x="695" y="412"/>
                    </a:lnTo>
                    <a:lnTo>
                      <a:pt x="644" y="335"/>
                    </a:lnTo>
                    <a:lnTo>
                      <a:pt x="361" y="52"/>
                    </a:lnTo>
                    <a:lnTo>
                      <a:pt x="284" y="26"/>
                    </a:lnTo>
                    <a:lnTo>
                      <a:pt x="206"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84;p32">
                <a:extLst>
                  <a:ext uri="{FF2B5EF4-FFF2-40B4-BE49-F238E27FC236}">
                    <a16:creationId xmlns:a16="http://schemas.microsoft.com/office/drawing/2014/main" id="{922AE1EA-6E7E-38DA-00BA-0316E51B82C6}"/>
                  </a:ext>
                </a:extLst>
              </p:cNvPr>
              <p:cNvSpPr/>
              <p:nvPr/>
            </p:nvSpPr>
            <p:spPr>
              <a:xfrm>
                <a:off x="271550" y="782650"/>
                <a:ext cx="214800" cy="215450"/>
              </a:xfrm>
              <a:custGeom>
                <a:avLst/>
                <a:gdLst/>
                <a:ahLst/>
                <a:cxnLst/>
                <a:rect l="l" t="t" r="r" b="b"/>
                <a:pathLst>
                  <a:path w="8592" h="8618" extrusionOk="0">
                    <a:moveTo>
                      <a:pt x="4656" y="1595"/>
                    </a:moveTo>
                    <a:lnTo>
                      <a:pt x="4888" y="1621"/>
                    </a:lnTo>
                    <a:lnTo>
                      <a:pt x="5094" y="1673"/>
                    </a:lnTo>
                    <a:lnTo>
                      <a:pt x="5299" y="1775"/>
                    </a:lnTo>
                    <a:lnTo>
                      <a:pt x="5454" y="1930"/>
                    </a:lnTo>
                    <a:lnTo>
                      <a:pt x="5582" y="2084"/>
                    </a:lnTo>
                    <a:lnTo>
                      <a:pt x="5711" y="2290"/>
                    </a:lnTo>
                    <a:lnTo>
                      <a:pt x="5762" y="2496"/>
                    </a:lnTo>
                    <a:lnTo>
                      <a:pt x="5788" y="2727"/>
                    </a:lnTo>
                    <a:lnTo>
                      <a:pt x="5788" y="4039"/>
                    </a:lnTo>
                    <a:lnTo>
                      <a:pt x="5762" y="4116"/>
                    </a:lnTo>
                    <a:lnTo>
                      <a:pt x="5711" y="4193"/>
                    </a:lnTo>
                    <a:lnTo>
                      <a:pt x="5711" y="3190"/>
                    </a:lnTo>
                    <a:lnTo>
                      <a:pt x="5711" y="3113"/>
                    </a:lnTo>
                    <a:lnTo>
                      <a:pt x="5659" y="3036"/>
                    </a:lnTo>
                    <a:lnTo>
                      <a:pt x="5582" y="2984"/>
                    </a:lnTo>
                    <a:lnTo>
                      <a:pt x="5479" y="2959"/>
                    </a:lnTo>
                    <a:lnTo>
                      <a:pt x="5274" y="2959"/>
                    </a:lnTo>
                    <a:lnTo>
                      <a:pt x="5068" y="2907"/>
                    </a:lnTo>
                    <a:lnTo>
                      <a:pt x="4862" y="2804"/>
                    </a:lnTo>
                    <a:lnTo>
                      <a:pt x="4682" y="2650"/>
                    </a:lnTo>
                    <a:lnTo>
                      <a:pt x="4631" y="2624"/>
                    </a:lnTo>
                    <a:lnTo>
                      <a:pt x="4553" y="2599"/>
                    </a:lnTo>
                    <a:lnTo>
                      <a:pt x="4476" y="2599"/>
                    </a:lnTo>
                    <a:lnTo>
                      <a:pt x="4399" y="2650"/>
                    </a:lnTo>
                    <a:lnTo>
                      <a:pt x="4296" y="2727"/>
                    </a:lnTo>
                    <a:lnTo>
                      <a:pt x="4168" y="2779"/>
                    </a:lnTo>
                    <a:lnTo>
                      <a:pt x="3885" y="2881"/>
                    </a:lnTo>
                    <a:lnTo>
                      <a:pt x="3525" y="2933"/>
                    </a:lnTo>
                    <a:lnTo>
                      <a:pt x="3087" y="2959"/>
                    </a:lnTo>
                    <a:lnTo>
                      <a:pt x="3010" y="2984"/>
                    </a:lnTo>
                    <a:lnTo>
                      <a:pt x="2933" y="3036"/>
                    </a:lnTo>
                    <a:lnTo>
                      <a:pt x="2907" y="3113"/>
                    </a:lnTo>
                    <a:lnTo>
                      <a:pt x="2881" y="3190"/>
                    </a:lnTo>
                    <a:lnTo>
                      <a:pt x="2881" y="4193"/>
                    </a:lnTo>
                    <a:lnTo>
                      <a:pt x="2830" y="4116"/>
                    </a:lnTo>
                    <a:lnTo>
                      <a:pt x="2804" y="4039"/>
                    </a:lnTo>
                    <a:lnTo>
                      <a:pt x="2804" y="2727"/>
                    </a:lnTo>
                    <a:lnTo>
                      <a:pt x="2830" y="2496"/>
                    </a:lnTo>
                    <a:lnTo>
                      <a:pt x="2907" y="2290"/>
                    </a:lnTo>
                    <a:lnTo>
                      <a:pt x="3010" y="2084"/>
                    </a:lnTo>
                    <a:lnTo>
                      <a:pt x="3139" y="1930"/>
                    </a:lnTo>
                    <a:lnTo>
                      <a:pt x="3319" y="1775"/>
                    </a:lnTo>
                    <a:lnTo>
                      <a:pt x="3499" y="1673"/>
                    </a:lnTo>
                    <a:lnTo>
                      <a:pt x="3730" y="1621"/>
                    </a:lnTo>
                    <a:lnTo>
                      <a:pt x="3962" y="1595"/>
                    </a:lnTo>
                    <a:close/>
                    <a:moveTo>
                      <a:pt x="4528" y="3087"/>
                    </a:moveTo>
                    <a:lnTo>
                      <a:pt x="4682" y="3216"/>
                    </a:lnTo>
                    <a:lnTo>
                      <a:pt x="4888" y="3319"/>
                    </a:lnTo>
                    <a:lnTo>
                      <a:pt x="5068" y="3370"/>
                    </a:lnTo>
                    <a:lnTo>
                      <a:pt x="5274" y="3396"/>
                    </a:lnTo>
                    <a:lnTo>
                      <a:pt x="5274" y="4219"/>
                    </a:lnTo>
                    <a:lnTo>
                      <a:pt x="5274" y="4399"/>
                    </a:lnTo>
                    <a:lnTo>
                      <a:pt x="5196" y="4605"/>
                    </a:lnTo>
                    <a:lnTo>
                      <a:pt x="5119" y="4759"/>
                    </a:lnTo>
                    <a:lnTo>
                      <a:pt x="4991" y="4914"/>
                    </a:lnTo>
                    <a:lnTo>
                      <a:pt x="4836" y="5016"/>
                    </a:lnTo>
                    <a:lnTo>
                      <a:pt x="4682" y="5119"/>
                    </a:lnTo>
                    <a:lnTo>
                      <a:pt x="4502" y="5171"/>
                    </a:lnTo>
                    <a:lnTo>
                      <a:pt x="4296" y="5196"/>
                    </a:lnTo>
                    <a:lnTo>
                      <a:pt x="4090" y="5171"/>
                    </a:lnTo>
                    <a:lnTo>
                      <a:pt x="3910" y="5119"/>
                    </a:lnTo>
                    <a:lnTo>
                      <a:pt x="3756" y="5016"/>
                    </a:lnTo>
                    <a:lnTo>
                      <a:pt x="3602" y="4914"/>
                    </a:lnTo>
                    <a:lnTo>
                      <a:pt x="3473" y="4759"/>
                    </a:lnTo>
                    <a:lnTo>
                      <a:pt x="3396" y="4605"/>
                    </a:lnTo>
                    <a:lnTo>
                      <a:pt x="3344" y="4399"/>
                    </a:lnTo>
                    <a:lnTo>
                      <a:pt x="3319" y="4219"/>
                    </a:lnTo>
                    <a:lnTo>
                      <a:pt x="3319" y="3396"/>
                    </a:lnTo>
                    <a:lnTo>
                      <a:pt x="3679" y="3370"/>
                    </a:lnTo>
                    <a:lnTo>
                      <a:pt x="4013" y="3293"/>
                    </a:lnTo>
                    <a:lnTo>
                      <a:pt x="4296" y="3216"/>
                    </a:lnTo>
                    <a:lnTo>
                      <a:pt x="4528" y="3087"/>
                    </a:lnTo>
                    <a:close/>
                    <a:moveTo>
                      <a:pt x="4296" y="438"/>
                    </a:moveTo>
                    <a:lnTo>
                      <a:pt x="4682" y="464"/>
                    </a:lnTo>
                    <a:lnTo>
                      <a:pt x="5068" y="515"/>
                    </a:lnTo>
                    <a:lnTo>
                      <a:pt x="5454" y="618"/>
                    </a:lnTo>
                    <a:lnTo>
                      <a:pt x="5814" y="747"/>
                    </a:lnTo>
                    <a:lnTo>
                      <a:pt x="6148" y="901"/>
                    </a:lnTo>
                    <a:lnTo>
                      <a:pt x="6457" y="1107"/>
                    </a:lnTo>
                    <a:lnTo>
                      <a:pt x="6766" y="1338"/>
                    </a:lnTo>
                    <a:lnTo>
                      <a:pt x="7023" y="1570"/>
                    </a:lnTo>
                    <a:lnTo>
                      <a:pt x="7280" y="1853"/>
                    </a:lnTo>
                    <a:lnTo>
                      <a:pt x="7512" y="2136"/>
                    </a:lnTo>
                    <a:lnTo>
                      <a:pt x="7692" y="2470"/>
                    </a:lnTo>
                    <a:lnTo>
                      <a:pt x="7846" y="2804"/>
                    </a:lnTo>
                    <a:lnTo>
                      <a:pt x="8000" y="3164"/>
                    </a:lnTo>
                    <a:lnTo>
                      <a:pt x="8077" y="3525"/>
                    </a:lnTo>
                    <a:lnTo>
                      <a:pt x="8129" y="3910"/>
                    </a:lnTo>
                    <a:lnTo>
                      <a:pt x="8155" y="4296"/>
                    </a:lnTo>
                    <a:lnTo>
                      <a:pt x="8155" y="4579"/>
                    </a:lnTo>
                    <a:lnTo>
                      <a:pt x="8129" y="4811"/>
                    </a:lnTo>
                    <a:lnTo>
                      <a:pt x="8077" y="5068"/>
                    </a:lnTo>
                    <a:lnTo>
                      <a:pt x="8026" y="5325"/>
                    </a:lnTo>
                    <a:lnTo>
                      <a:pt x="7949" y="5557"/>
                    </a:lnTo>
                    <a:lnTo>
                      <a:pt x="7872" y="5788"/>
                    </a:lnTo>
                    <a:lnTo>
                      <a:pt x="7769" y="5994"/>
                    </a:lnTo>
                    <a:lnTo>
                      <a:pt x="7666" y="6225"/>
                    </a:lnTo>
                    <a:lnTo>
                      <a:pt x="7383" y="6611"/>
                    </a:lnTo>
                    <a:lnTo>
                      <a:pt x="7074" y="6997"/>
                    </a:lnTo>
                    <a:lnTo>
                      <a:pt x="6714" y="7306"/>
                    </a:lnTo>
                    <a:lnTo>
                      <a:pt x="6328" y="7589"/>
                    </a:lnTo>
                    <a:lnTo>
                      <a:pt x="6328" y="6354"/>
                    </a:lnTo>
                    <a:lnTo>
                      <a:pt x="6328" y="6148"/>
                    </a:lnTo>
                    <a:lnTo>
                      <a:pt x="6303" y="6071"/>
                    </a:lnTo>
                    <a:lnTo>
                      <a:pt x="6225" y="5994"/>
                    </a:lnTo>
                    <a:lnTo>
                      <a:pt x="6174" y="5968"/>
                    </a:lnTo>
                    <a:lnTo>
                      <a:pt x="6071" y="5942"/>
                    </a:lnTo>
                    <a:lnTo>
                      <a:pt x="5994" y="5994"/>
                    </a:lnTo>
                    <a:lnTo>
                      <a:pt x="5942" y="6045"/>
                    </a:lnTo>
                    <a:lnTo>
                      <a:pt x="5891" y="6122"/>
                    </a:lnTo>
                    <a:lnTo>
                      <a:pt x="5891" y="6200"/>
                    </a:lnTo>
                    <a:lnTo>
                      <a:pt x="5891" y="6354"/>
                    </a:lnTo>
                    <a:lnTo>
                      <a:pt x="5891" y="7820"/>
                    </a:lnTo>
                    <a:lnTo>
                      <a:pt x="5505" y="7974"/>
                    </a:lnTo>
                    <a:lnTo>
                      <a:pt x="5119" y="8077"/>
                    </a:lnTo>
                    <a:lnTo>
                      <a:pt x="4708" y="8155"/>
                    </a:lnTo>
                    <a:lnTo>
                      <a:pt x="4296" y="8180"/>
                    </a:lnTo>
                    <a:lnTo>
                      <a:pt x="3885" y="8155"/>
                    </a:lnTo>
                    <a:lnTo>
                      <a:pt x="3473" y="8077"/>
                    </a:lnTo>
                    <a:lnTo>
                      <a:pt x="3087" y="7974"/>
                    </a:lnTo>
                    <a:lnTo>
                      <a:pt x="2701" y="7820"/>
                    </a:lnTo>
                    <a:lnTo>
                      <a:pt x="2701" y="6354"/>
                    </a:lnTo>
                    <a:lnTo>
                      <a:pt x="2727" y="6174"/>
                    </a:lnTo>
                    <a:lnTo>
                      <a:pt x="2753" y="6020"/>
                    </a:lnTo>
                    <a:lnTo>
                      <a:pt x="2804" y="5865"/>
                    </a:lnTo>
                    <a:lnTo>
                      <a:pt x="2881" y="5711"/>
                    </a:lnTo>
                    <a:lnTo>
                      <a:pt x="2984" y="5582"/>
                    </a:lnTo>
                    <a:lnTo>
                      <a:pt x="3087" y="5454"/>
                    </a:lnTo>
                    <a:lnTo>
                      <a:pt x="3216" y="5351"/>
                    </a:lnTo>
                    <a:lnTo>
                      <a:pt x="3344" y="5274"/>
                    </a:lnTo>
                    <a:lnTo>
                      <a:pt x="3550" y="5428"/>
                    </a:lnTo>
                    <a:lnTo>
                      <a:pt x="3782" y="5531"/>
                    </a:lnTo>
                    <a:lnTo>
                      <a:pt x="4039" y="5608"/>
                    </a:lnTo>
                    <a:lnTo>
                      <a:pt x="4296" y="5634"/>
                    </a:lnTo>
                    <a:lnTo>
                      <a:pt x="4579" y="5608"/>
                    </a:lnTo>
                    <a:lnTo>
                      <a:pt x="4811" y="5531"/>
                    </a:lnTo>
                    <a:lnTo>
                      <a:pt x="5042" y="5428"/>
                    </a:lnTo>
                    <a:lnTo>
                      <a:pt x="5248" y="5274"/>
                    </a:lnTo>
                    <a:lnTo>
                      <a:pt x="5402" y="5377"/>
                    </a:lnTo>
                    <a:lnTo>
                      <a:pt x="5557" y="5505"/>
                    </a:lnTo>
                    <a:lnTo>
                      <a:pt x="5634" y="5557"/>
                    </a:lnTo>
                    <a:lnTo>
                      <a:pt x="5711" y="5582"/>
                    </a:lnTo>
                    <a:lnTo>
                      <a:pt x="5788" y="5557"/>
                    </a:lnTo>
                    <a:lnTo>
                      <a:pt x="5865" y="5505"/>
                    </a:lnTo>
                    <a:lnTo>
                      <a:pt x="5917" y="5454"/>
                    </a:lnTo>
                    <a:lnTo>
                      <a:pt x="5942" y="5351"/>
                    </a:lnTo>
                    <a:lnTo>
                      <a:pt x="5917" y="5274"/>
                    </a:lnTo>
                    <a:lnTo>
                      <a:pt x="5865" y="5196"/>
                    </a:lnTo>
                    <a:lnTo>
                      <a:pt x="5711" y="5042"/>
                    </a:lnTo>
                    <a:lnTo>
                      <a:pt x="5531" y="4914"/>
                    </a:lnTo>
                    <a:lnTo>
                      <a:pt x="5608" y="4785"/>
                    </a:lnTo>
                    <a:lnTo>
                      <a:pt x="5659" y="4656"/>
                    </a:lnTo>
                    <a:lnTo>
                      <a:pt x="5762" y="4631"/>
                    </a:lnTo>
                    <a:lnTo>
                      <a:pt x="5865" y="4605"/>
                    </a:lnTo>
                    <a:lnTo>
                      <a:pt x="5968" y="4528"/>
                    </a:lnTo>
                    <a:lnTo>
                      <a:pt x="6045" y="4476"/>
                    </a:lnTo>
                    <a:lnTo>
                      <a:pt x="6122" y="4373"/>
                    </a:lnTo>
                    <a:lnTo>
                      <a:pt x="6174" y="4270"/>
                    </a:lnTo>
                    <a:lnTo>
                      <a:pt x="6225" y="4168"/>
                    </a:lnTo>
                    <a:lnTo>
                      <a:pt x="6225" y="4039"/>
                    </a:lnTo>
                    <a:lnTo>
                      <a:pt x="6225" y="2727"/>
                    </a:lnTo>
                    <a:lnTo>
                      <a:pt x="6225" y="2573"/>
                    </a:lnTo>
                    <a:lnTo>
                      <a:pt x="6200" y="2418"/>
                    </a:lnTo>
                    <a:lnTo>
                      <a:pt x="6148" y="2264"/>
                    </a:lnTo>
                    <a:lnTo>
                      <a:pt x="6097" y="2110"/>
                    </a:lnTo>
                    <a:lnTo>
                      <a:pt x="5968" y="1853"/>
                    </a:lnTo>
                    <a:lnTo>
                      <a:pt x="5762" y="1621"/>
                    </a:lnTo>
                    <a:lnTo>
                      <a:pt x="5531" y="1415"/>
                    </a:lnTo>
                    <a:lnTo>
                      <a:pt x="5274" y="1287"/>
                    </a:lnTo>
                    <a:lnTo>
                      <a:pt x="5119" y="1235"/>
                    </a:lnTo>
                    <a:lnTo>
                      <a:pt x="4965" y="1184"/>
                    </a:lnTo>
                    <a:lnTo>
                      <a:pt x="4811" y="1158"/>
                    </a:lnTo>
                    <a:lnTo>
                      <a:pt x="4425" y="1158"/>
                    </a:lnTo>
                    <a:lnTo>
                      <a:pt x="4451" y="1081"/>
                    </a:lnTo>
                    <a:lnTo>
                      <a:pt x="4451" y="1004"/>
                    </a:lnTo>
                    <a:lnTo>
                      <a:pt x="4425" y="927"/>
                    </a:lnTo>
                    <a:lnTo>
                      <a:pt x="4373" y="875"/>
                    </a:lnTo>
                    <a:lnTo>
                      <a:pt x="4296" y="824"/>
                    </a:lnTo>
                    <a:lnTo>
                      <a:pt x="4219" y="824"/>
                    </a:lnTo>
                    <a:lnTo>
                      <a:pt x="4116" y="849"/>
                    </a:lnTo>
                    <a:lnTo>
                      <a:pt x="4065" y="901"/>
                    </a:lnTo>
                    <a:lnTo>
                      <a:pt x="3936" y="1055"/>
                    </a:lnTo>
                    <a:lnTo>
                      <a:pt x="3833" y="978"/>
                    </a:lnTo>
                    <a:lnTo>
                      <a:pt x="3756" y="927"/>
                    </a:lnTo>
                    <a:lnTo>
                      <a:pt x="3679" y="901"/>
                    </a:lnTo>
                    <a:lnTo>
                      <a:pt x="3602" y="927"/>
                    </a:lnTo>
                    <a:lnTo>
                      <a:pt x="3525" y="978"/>
                    </a:lnTo>
                    <a:lnTo>
                      <a:pt x="3473" y="1055"/>
                    </a:lnTo>
                    <a:lnTo>
                      <a:pt x="3473" y="1132"/>
                    </a:lnTo>
                    <a:lnTo>
                      <a:pt x="3499" y="1235"/>
                    </a:lnTo>
                    <a:lnTo>
                      <a:pt x="3267" y="1312"/>
                    </a:lnTo>
                    <a:lnTo>
                      <a:pt x="3036" y="1441"/>
                    </a:lnTo>
                    <a:lnTo>
                      <a:pt x="2856" y="1595"/>
                    </a:lnTo>
                    <a:lnTo>
                      <a:pt x="2701" y="1775"/>
                    </a:lnTo>
                    <a:lnTo>
                      <a:pt x="2547" y="1981"/>
                    </a:lnTo>
                    <a:lnTo>
                      <a:pt x="2470" y="2213"/>
                    </a:lnTo>
                    <a:lnTo>
                      <a:pt x="2393" y="2470"/>
                    </a:lnTo>
                    <a:lnTo>
                      <a:pt x="2367" y="2727"/>
                    </a:lnTo>
                    <a:lnTo>
                      <a:pt x="2367" y="4039"/>
                    </a:lnTo>
                    <a:lnTo>
                      <a:pt x="2393" y="4168"/>
                    </a:lnTo>
                    <a:lnTo>
                      <a:pt x="2418" y="4270"/>
                    </a:lnTo>
                    <a:lnTo>
                      <a:pt x="2470" y="4373"/>
                    </a:lnTo>
                    <a:lnTo>
                      <a:pt x="2547" y="4476"/>
                    </a:lnTo>
                    <a:lnTo>
                      <a:pt x="2624" y="4528"/>
                    </a:lnTo>
                    <a:lnTo>
                      <a:pt x="2727" y="4605"/>
                    </a:lnTo>
                    <a:lnTo>
                      <a:pt x="2830" y="4631"/>
                    </a:lnTo>
                    <a:lnTo>
                      <a:pt x="2959" y="4656"/>
                    </a:lnTo>
                    <a:lnTo>
                      <a:pt x="3010" y="4785"/>
                    </a:lnTo>
                    <a:lnTo>
                      <a:pt x="3062" y="4914"/>
                    </a:lnTo>
                    <a:lnTo>
                      <a:pt x="2907" y="5042"/>
                    </a:lnTo>
                    <a:lnTo>
                      <a:pt x="2727" y="5196"/>
                    </a:lnTo>
                    <a:lnTo>
                      <a:pt x="2599" y="5351"/>
                    </a:lnTo>
                    <a:lnTo>
                      <a:pt x="2496" y="5531"/>
                    </a:lnTo>
                    <a:lnTo>
                      <a:pt x="2393" y="5711"/>
                    </a:lnTo>
                    <a:lnTo>
                      <a:pt x="2316" y="5917"/>
                    </a:lnTo>
                    <a:lnTo>
                      <a:pt x="2290" y="6122"/>
                    </a:lnTo>
                    <a:lnTo>
                      <a:pt x="2264" y="6354"/>
                    </a:lnTo>
                    <a:lnTo>
                      <a:pt x="2264" y="7589"/>
                    </a:lnTo>
                    <a:lnTo>
                      <a:pt x="1878" y="7306"/>
                    </a:lnTo>
                    <a:lnTo>
                      <a:pt x="1518" y="6997"/>
                    </a:lnTo>
                    <a:lnTo>
                      <a:pt x="1210" y="6611"/>
                    </a:lnTo>
                    <a:lnTo>
                      <a:pt x="952" y="6225"/>
                    </a:lnTo>
                    <a:lnTo>
                      <a:pt x="824" y="5994"/>
                    </a:lnTo>
                    <a:lnTo>
                      <a:pt x="721" y="5788"/>
                    </a:lnTo>
                    <a:lnTo>
                      <a:pt x="644" y="5557"/>
                    </a:lnTo>
                    <a:lnTo>
                      <a:pt x="566" y="5325"/>
                    </a:lnTo>
                    <a:lnTo>
                      <a:pt x="515" y="5068"/>
                    </a:lnTo>
                    <a:lnTo>
                      <a:pt x="464" y="4811"/>
                    </a:lnTo>
                    <a:lnTo>
                      <a:pt x="438" y="4579"/>
                    </a:lnTo>
                    <a:lnTo>
                      <a:pt x="438" y="4296"/>
                    </a:lnTo>
                    <a:lnTo>
                      <a:pt x="464" y="3910"/>
                    </a:lnTo>
                    <a:lnTo>
                      <a:pt x="515" y="3525"/>
                    </a:lnTo>
                    <a:lnTo>
                      <a:pt x="618" y="3164"/>
                    </a:lnTo>
                    <a:lnTo>
                      <a:pt x="747" y="2804"/>
                    </a:lnTo>
                    <a:lnTo>
                      <a:pt x="901" y="2470"/>
                    </a:lnTo>
                    <a:lnTo>
                      <a:pt x="1107" y="2136"/>
                    </a:lnTo>
                    <a:lnTo>
                      <a:pt x="1312" y="1853"/>
                    </a:lnTo>
                    <a:lnTo>
                      <a:pt x="1570" y="1570"/>
                    </a:lnTo>
                    <a:lnTo>
                      <a:pt x="1853" y="1338"/>
                    </a:lnTo>
                    <a:lnTo>
                      <a:pt x="2136" y="1107"/>
                    </a:lnTo>
                    <a:lnTo>
                      <a:pt x="2470" y="901"/>
                    </a:lnTo>
                    <a:lnTo>
                      <a:pt x="2804" y="747"/>
                    </a:lnTo>
                    <a:lnTo>
                      <a:pt x="3139" y="618"/>
                    </a:lnTo>
                    <a:lnTo>
                      <a:pt x="3525" y="515"/>
                    </a:lnTo>
                    <a:lnTo>
                      <a:pt x="3910" y="464"/>
                    </a:lnTo>
                    <a:lnTo>
                      <a:pt x="4296" y="438"/>
                    </a:lnTo>
                    <a:close/>
                    <a:moveTo>
                      <a:pt x="4296" y="1"/>
                    </a:moveTo>
                    <a:lnTo>
                      <a:pt x="3859" y="26"/>
                    </a:lnTo>
                    <a:lnTo>
                      <a:pt x="3422" y="103"/>
                    </a:lnTo>
                    <a:lnTo>
                      <a:pt x="3010" y="206"/>
                    </a:lnTo>
                    <a:lnTo>
                      <a:pt x="2624" y="335"/>
                    </a:lnTo>
                    <a:lnTo>
                      <a:pt x="2238" y="541"/>
                    </a:lnTo>
                    <a:lnTo>
                      <a:pt x="1904" y="747"/>
                    </a:lnTo>
                    <a:lnTo>
                      <a:pt x="1570" y="978"/>
                    </a:lnTo>
                    <a:lnTo>
                      <a:pt x="1261" y="1261"/>
                    </a:lnTo>
                    <a:lnTo>
                      <a:pt x="978" y="1570"/>
                    </a:lnTo>
                    <a:lnTo>
                      <a:pt x="747" y="1904"/>
                    </a:lnTo>
                    <a:lnTo>
                      <a:pt x="515" y="2264"/>
                    </a:lnTo>
                    <a:lnTo>
                      <a:pt x="335" y="2624"/>
                    </a:lnTo>
                    <a:lnTo>
                      <a:pt x="206" y="3036"/>
                    </a:lnTo>
                    <a:lnTo>
                      <a:pt x="78" y="3447"/>
                    </a:lnTo>
                    <a:lnTo>
                      <a:pt x="26" y="3859"/>
                    </a:lnTo>
                    <a:lnTo>
                      <a:pt x="1" y="4296"/>
                    </a:lnTo>
                    <a:lnTo>
                      <a:pt x="26" y="4759"/>
                    </a:lnTo>
                    <a:lnTo>
                      <a:pt x="78" y="5171"/>
                    </a:lnTo>
                    <a:lnTo>
                      <a:pt x="206" y="5582"/>
                    </a:lnTo>
                    <a:lnTo>
                      <a:pt x="335" y="5994"/>
                    </a:lnTo>
                    <a:lnTo>
                      <a:pt x="515" y="6354"/>
                    </a:lnTo>
                    <a:lnTo>
                      <a:pt x="747" y="6714"/>
                    </a:lnTo>
                    <a:lnTo>
                      <a:pt x="978" y="7048"/>
                    </a:lnTo>
                    <a:lnTo>
                      <a:pt x="1261" y="7357"/>
                    </a:lnTo>
                    <a:lnTo>
                      <a:pt x="1570" y="7614"/>
                    </a:lnTo>
                    <a:lnTo>
                      <a:pt x="1904" y="7872"/>
                    </a:lnTo>
                    <a:lnTo>
                      <a:pt x="2238" y="8077"/>
                    </a:lnTo>
                    <a:lnTo>
                      <a:pt x="2624" y="8257"/>
                    </a:lnTo>
                    <a:lnTo>
                      <a:pt x="3010" y="8412"/>
                    </a:lnTo>
                    <a:lnTo>
                      <a:pt x="3422" y="8515"/>
                    </a:lnTo>
                    <a:lnTo>
                      <a:pt x="3859" y="8592"/>
                    </a:lnTo>
                    <a:lnTo>
                      <a:pt x="4296" y="8618"/>
                    </a:lnTo>
                    <a:lnTo>
                      <a:pt x="4733" y="8592"/>
                    </a:lnTo>
                    <a:lnTo>
                      <a:pt x="5171" y="8515"/>
                    </a:lnTo>
                    <a:lnTo>
                      <a:pt x="5582" y="8412"/>
                    </a:lnTo>
                    <a:lnTo>
                      <a:pt x="5968" y="8257"/>
                    </a:lnTo>
                    <a:lnTo>
                      <a:pt x="6354" y="8077"/>
                    </a:lnTo>
                    <a:lnTo>
                      <a:pt x="6714" y="7872"/>
                    </a:lnTo>
                    <a:lnTo>
                      <a:pt x="7023" y="7614"/>
                    </a:lnTo>
                    <a:lnTo>
                      <a:pt x="7331" y="7357"/>
                    </a:lnTo>
                    <a:lnTo>
                      <a:pt x="7614" y="7048"/>
                    </a:lnTo>
                    <a:lnTo>
                      <a:pt x="7872" y="6714"/>
                    </a:lnTo>
                    <a:lnTo>
                      <a:pt x="8077" y="6354"/>
                    </a:lnTo>
                    <a:lnTo>
                      <a:pt x="8257" y="5994"/>
                    </a:lnTo>
                    <a:lnTo>
                      <a:pt x="8412" y="5582"/>
                    </a:lnTo>
                    <a:lnTo>
                      <a:pt x="8515" y="5171"/>
                    </a:lnTo>
                    <a:lnTo>
                      <a:pt x="8566" y="4759"/>
                    </a:lnTo>
                    <a:lnTo>
                      <a:pt x="8592" y="4296"/>
                    </a:lnTo>
                    <a:lnTo>
                      <a:pt x="8566" y="3859"/>
                    </a:lnTo>
                    <a:lnTo>
                      <a:pt x="8515" y="3447"/>
                    </a:lnTo>
                    <a:lnTo>
                      <a:pt x="8412" y="3036"/>
                    </a:lnTo>
                    <a:lnTo>
                      <a:pt x="8257" y="2624"/>
                    </a:lnTo>
                    <a:lnTo>
                      <a:pt x="8077" y="2264"/>
                    </a:lnTo>
                    <a:lnTo>
                      <a:pt x="7872" y="1904"/>
                    </a:lnTo>
                    <a:lnTo>
                      <a:pt x="7614" y="1570"/>
                    </a:lnTo>
                    <a:lnTo>
                      <a:pt x="7331" y="1261"/>
                    </a:lnTo>
                    <a:lnTo>
                      <a:pt x="7023" y="1004"/>
                    </a:lnTo>
                    <a:lnTo>
                      <a:pt x="6714" y="747"/>
                    </a:lnTo>
                    <a:lnTo>
                      <a:pt x="6354" y="541"/>
                    </a:lnTo>
                    <a:lnTo>
                      <a:pt x="5968" y="335"/>
                    </a:lnTo>
                    <a:lnTo>
                      <a:pt x="5582" y="206"/>
                    </a:lnTo>
                    <a:lnTo>
                      <a:pt x="5171" y="103"/>
                    </a:lnTo>
                    <a:lnTo>
                      <a:pt x="4733" y="26"/>
                    </a:lnTo>
                    <a:lnTo>
                      <a:pt x="4296"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85;p32">
                <a:extLst>
                  <a:ext uri="{FF2B5EF4-FFF2-40B4-BE49-F238E27FC236}">
                    <a16:creationId xmlns:a16="http://schemas.microsoft.com/office/drawing/2014/main" id="{C69A3C4F-E973-860E-775C-970F73C90658}"/>
                  </a:ext>
                </a:extLst>
              </p:cNvPr>
              <p:cNvSpPr/>
              <p:nvPr/>
            </p:nvSpPr>
            <p:spPr>
              <a:xfrm>
                <a:off x="238125" y="749225"/>
                <a:ext cx="372350" cy="372350"/>
              </a:xfrm>
              <a:custGeom>
                <a:avLst/>
                <a:gdLst/>
                <a:ahLst/>
                <a:cxnLst/>
                <a:rect l="l" t="t" r="r" b="b"/>
                <a:pathLst>
                  <a:path w="14894" h="14894" extrusionOk="0">
                    <a:moveTo>
                      <a:pt x="10572" y="8411"/>
                    </a:moveTo>
                    <a:lnTo>
                      <a:pt x="11369" y="9209"/>
                    </a:lnTo>
                    <a:lnTo>
                      <a:pt x="11395" y="9234"/>
                    </a:lnTo>
                    <a:lnTo>
                      <a:pt x="11369" y="9260"/>
                    </a:lnTo>
                    <a:lnTo>
                      <a:pt x="9260" y="11369"/>
                    </a:lnTo>
                    <a:lnTo>
                      <a:pt x="9234" y="11395"/>
                    </a:lnTo>
                    <a:lnTo>
                      <a:pt x="9209" y="11369"/>
                    </a:lnTo>
                    <a:lnTo>
                      <a:pt x="8385" y="10572"/>
                    </a:lnTo>
                    <a:lnTo>
                      <a:pt x="8720" y="10366"/>
                    </a:lnTo>
                    <a:lnTo>
                      <a:pt x="9029" y="10160"/>
                    </a:lnTo>
                    <a:lnTo>
                      <a:pt x="9337" y="9903"/>
                    </a:lnTo>
                    <a:lnTo>
                      <a:pt x="9620" y="9646"/>
                    </a:lnTo>
                    <a:lnTo>
                      <a:pt x="9903" y="9337"/>
                    </a:lnTo>
                    <a:lnTo>
                      <a:pt x="10135" y="9054"/>
                    </a:lnTo>
                    <a:lnTo>
                      <a:pt x="10366" y="8720"/>
                    </a:lnTo>
                    <a:lnTo>
                      <a:pt x="10572" y="8411"/>
                    </a:lnTo>
                    <a:close/>
                    <a:moveTo>
                      <a:pt x="5710" y="0"/>
                    </a:moveTo>
                    <a:lnTo>
                      <a:pt x="5144" y="26"/>
                    </a:lnTo>
                    <a:lnTo>
                      <a:pt x="4604" y="103"/>
                    </a:lnTo>
                    <a:lnTo>
                      <a:pt x="4090" y="206"/>
                    </a:lnTo>
                    <a:lnTo>
                      <a:pt x="3575" y="386"/>
                    </a:lnTo>
                    <a:lnTo>
                      <a:pt x="3087" y="617"/>
                    </a:lnTo>
                    <a:lnTo>
                      <a:pt x="2598" y="875"/>
                    </a:lnTo>
                    <a:lnTo>
                      <a:pt x="2161" y="1183"/>
                    </a:lnTo>
                    <a:lnTo>
                      <a:pt x="1749" y="1543"/>
                    </a:lnTo>
                    <a:lnTo>
                      <a:pt x="1698" y="1621"/>
                    </a:lnTo>
                    <a:lnTo>
                      <a:pt x="1672" y="1698"/>
                    </a:lnTo>
                    <a:lnTo>
                      <a:pt x="1698" y="1801"/>
                    </a:lnTo>
                    <a:lnTo>
                      <a:pt x="1749" y="1852"/>
                    </a:lnTo>
                    <a:lnTo>
                      <a:pt x="1801" y="1903"/>
                    </a:lnTo>
                    <a:lnTo>
                      <a:pt x="1903" y="1929"/>
                    </a:lnTo>
                    <a:lnTo>
                      <a:pt x="1981" y="1929"/>
                    </a:lnTo>
                    <a:lnTo>
                      <a:pt x="2058" y="1878"/>
                    </a:lnTo>
                    <a:lnTo>
                      <a:pt x="2418" y="1543"/>
                    </a:lnTo>
                    <a:lnTo>
                      <a:pt x="2829" y="1260"/>
                    </a:lnTo>
                    <a:lnTo>
                      <a:pt x="3267" y="1003"/>
                    </a:lnTo>
                    <a:lnTo>
                      <a:pt x="3704" y="797"/>
                    </a:lnTo>
                    <a:lnTo>
                      <a:pt x="4167" y="643"/>
                    </a:lnTo>
                    <a:lnTo>
                      <a:pt x="4656" y="540"/>
                    </a:lnTo>
                    <a:lnTo>
                      <a:pt x="5144" y="463"/>
                    </a:lnTo>
                    <a:lnTo>
                      <a:pt x="5633" y="437"/>
                    </a:lnTo>
                    <a:lnTo>
                      <a:pt x="6173" y="463"/>
                    </a:lnTo>
                    <a:lnTo>
                      <a:pt x="6688" y="540"/>
                    </a:lnTo>
                    <a:lnTo>
                      <a:pt x="7177" y="669"/>
                    </a:lnTo>
                    <a:lnTo>
                      <a:pt x="7665" y="849"/>
                    </a:lnTo>
                    <a:lnTo>
                      <a:pt x="8128" y="1055"/>
                    </a:lnTo>
                    <a:lnTo>
                      <a:pt x="8540" y="1338"/>
                    </a:lnTo>
                    <a:lnTo>
                      <a:pt x="8951" y="1621"/>
                    </a:lnTo>
                    <a:lnTo>
                      <a:pt x="9312" y="1955"/>
                    </a:lnTo>
                    <a:lnTo>
                      <a:pt x="9646" y="2341"/>
                    </a:lnTo>
                    <a:lnTo>
                      <a:pt x="9955" y="2727"/>
                    </a:lnTo>
                    <a:lnTo>
                      <a:pt x="10212" y="3164"/>
                    </a:lnTo>
                    <a:lnTo>
                      <a:pt x="10443" y="3627"/>
                    </a:lnTo>
                    <a:lnTo>
                      <a:pt x="10598" y="4090"/>
                    </a:lnTo>
                    <a:lnTo>
                      <a:pt x="10726" y="4604"/>
                    </a:lnTo>
                    <a:lnTo>
                      <a:pt x="10803" y="5119"/>
                    </a:lnTo>
                    <a:lnTo>
                      <a:pt x="10855" y="5633"/>
                    </a:lnTo>
                    <a:lnTo>
                      <a:pt x="10803" y="6173"/>
                    </a:lnTo>
                    <a:lnTo>
                      <a:pt x="10726" y="6688"/>
                    </a:lnTo>
                    <a:lnTo>
                      <a:pt x="10598" y="7202"/>
                    </a:lnTo>
                    <a:lnTo>
                      <a:pt x="10443" y="7665"/>
                    </a:lnTo>
                    <a:lnTo>
                      <a:pt x="10212" y="8128"/>
                    </a:lnTo>
                    <a:lnTo>
                      <a:pt x="9955" y="8566"/>
                    </a:lnTo>
                    <a:lnTo>
                      <a:pt x="9646" y="8951"/>
                    </a:lnTo>
                    <a:lnTo>
                      <a:pt x="9312" y="9337"/>
                    </a:lnTo>
                    <a:lnTo>
                      <a:pt x="8951" y="9672"/>
                    </a:lnTo>
                    <a:lnTo>
                      <a:pt x="8540" y="9955"/>
                    </a:lnTo>
                    <a:lnTo>
                      <a:pt x="8128" y="10212"/>
                    </a:lnTo>
                    <a:lnTo>
                      <a:pt x="7665" y="10443"/>
                    </a:lnTo>
                    <a:lnTo>
                      <a:pt x="7177" y="10623"/>
                    </a:lnTo>
                    <a:lnTo>
                      <a:pt x="6688" y="10752"/>
                    </a:lnTo>
                    <a:lnTo>
                      <a:pt x="6173" y="10829"/>
                    </a:lnTo>
                    <a:lnTo>
                      <a:pt x="5633" y="10855"/>
                    </a:lnTo>
                    <a:lnTo>
                      <a:pt x="5119" y="10829"/>
                    </a:lnTo>
                    <a:lnTo>
                      <a:pt x="4604" y="10752"/>
                    </a:lnTo>
                    <a:lnTo>
                      <a:pt x="4141" y="10623"/>
                    </a:lnTo>
                    <a:lnTo>
                      <a:pt x="3678" y="10469"/>
                    </a:lnTo>
                    <a:lnTo>
                      <a:pt x="3215" y="10263"/>
                    </a:lnTo>
                    <a:lnTo>
                      <a:pt x="2804" y="10006"/>
                    </a:lnTo>
                    <a:lnTo>
                      <a:pt x="2418" y="9723"/>
                    </a:lnTo>
                    <a:lnTo>
                      <a:pt x="2058" y="9414"/>
                    </a:lnTo>
                    <a:lnTo>
                      <a:pt x="1723" y="9080"/>
                    </a:lnTo>
                    <a:lnTo>
                      <a:pt x="1415" y="8694"/>
                    </a:lnTo>
                    <a:lnTo>
                      <a:pt x="1158" y="8308"/>
                    </a:lnTo>
                    <a:lnTo>
                      <a:pt x="926" y="7871"/>
                    </a:lnTo>
                    <a:lnTo>
                      <a:pt x="746" y="7434"/>
                    </a:lnTo>
                    <a:lnTo>
                      <a:pt x="592" y="6945"/>
                    </a:lnTo>
                    <a:lnTo>
                      <a:pt x="489" y="6482"/>
                    </a:lnTo>
                    <a:lnTo>
                      <a:pt x="437" y="5968"/>
                    </a:lnTo>
                    <a:lnTo>
                      <a:pt x="437" y="5505"/>
                    </a:lnTo>
                    <a:lnTo>
                      <a:pt x="463" y="5042"/>
                    </a:lnTo>
                    <a:lnTo>
                      <a:pt x="540" y="4579"/>
                    </a:lnTo>
                    <a:lnTo>
                      <a:pt x="643" y="4141"/>
                    </a:lnTo>
                    <a:lnTo>
                      <a:pt x="797" y="3704"/>
                    </a:lnTo>
                    <a:lnTo>
                      <a:pt x="1003" y="3292"/>
                    </a:lnTo>
                    <a:lnTo>
                      <a:pt x="1235" y="2881"/>
                    </a:lnTo>
                    <a:lnTo>
                      <a:pt x="1492" y="2495"/>
                    </a:lnTo>
                    <a:lnTo>
                      <a:pt x="1518" y="2418"/>
                    </a:lnTo>
                    <a:lnTo>
                      <a:pt x="1543" y="2341"/>
                    </a:lnTo>
                    <a:lnTo>
                      <a:pt x="1518" y="2264"/>
                    </a:lnTo>
                    <a:lnTo>
                      <a:pt x="1440" y="2186"/>
                    </a:lnTo>
                    <a:lnTo>
                      <a:pt x="1363" y="2161"/>
                    </a:lnTo>
                    <a:lnTo>
                      <a:pt x="1286" y="2161"/>
                    </a:lnTo>
                    <a:lnTo>
                      <a:pt x="1209" y="2186"/>
                    </a:lnTo>
                    <a:lnTo>
                      <a:pt x="1132" y="2238"/>
                    </a:lnTo>
                    <a:lnTo>
                      <a:pt x="849" y="2649"/>
                    </a:lnTo>
                    <a:lnTo>
                      <a:pt x="617" y="3087"/>
                    </a:lnTo>
                    <a:lnTo>
                      <a:pt x="412" y="3550"/>
                    </a:lnTo>
                    <a:lnTo>
                      <a:pt x="232" y="4013"/>
                    </a:lnTo>
                    <a:lnTo>
                      <a:pt x="103" y="4501"/>
                    </a:lnTo>
                    <a:lnTo>
                      <a:pt x="26" y="4990"/>
                    </a:lnTo>
                    <a:lnTo>
                      <a:pt x="0" y="5505"/>
                    </a:lnTo>
                    <a:lnTo>
                      <a:pt x="0" y="5993"/>
                    </a:lnTo>
                    <a:lnTo>
                      <a:pt x="77" y="6533"/>
                    </a:lnTo>
                    <a:lnTo>
                      <a:pt x="180" y="7074"/>
                    </a:lnTo>
                    <a:lnTo>
                      <a:pt x="334" y="7562"/>
                    </a:lnTo>
                    <a:lnTo>
                      <a:pt x="540" y="8051"/>
                    </a:lnTo>
                    <a:lnTo>
                      <a:pt x="772" y="8514"/>
                    </a:lnTo>
                    <a:lnTo>
                      <a:pt x="1080" y="8951"/>
                    </a:lnTo>
                    <a:lnTo>
                      <a:pt x="1389" y="9363"/>
                    </a:lnTo>
                    <a:lnTo>
                      <a:pt x="1749" y="9749"/>
                    </a:lnTo>
                    <a:lnTo>
                      <a:pt x="2135" y="10083"/>
                    </a:lnTo>
                    <a:lnTo>
                      <a:pt x="2572" y="10392"/>
                    </a:lnTo>
                    <a:lnTo>
                      <a:pt x="3010" y="10649"/>
                    </a:lnTo>
                    <a:lnTo>
                      <a:pt x="3498" y="10881"/>
                    </a:lnTo>
                    <a:lnTo>
                      <a:pt x="4013" y="11061"/>
                    </a:lnTo>
                    <a:lnTo>
                      <a:pt x="4527" y="11189"/>
                    </a:lnTo>
                    <a:lnTo>
                      <a:pt x="5067" y="11266"/>
                    </a:lnTo>
                    <a:lnTo>
                      <a:pt x="5633" y="11292"/>
                    </a:lnTo>
                    <a:lnTo>
                      <a:pt x="5942" y="11266"/>
                    </a:lnTo>
                    <a:lnTo>
                      <a:pt x="6251" y="11266"/>
                    </a:lnTo>
                    <a:lnTo>
                      <a:pt x="6559" y="11215"/>
                    </a:lnTo>
                    <a:lnTo>
                      <a:pt x="6842" y="11163"/>
                    </a:lnTo>
                    <a:lnTo>
                      <a:pt x="7151" y="11086"/>
                    </a:lnTo>
                    <a:lnTo>
                      <a:pt x="7434" y="11009"/>
                    </a:lnTo>
                    <a:lnTo>
                      <a:pt x="7717" y="10906"/>
                    </a:lnTo>
                    <a:lnTo>
                      <a:pt x="7974" y="10778"/>
                    </a:lnTo>
                    <a:lnTo>
                      <a:pt x="8900" y="11678"/>
                    </a:lnTo>
                    <a:lnTo>
                      <a:pt x="8977" y="11755"/>
                    </a:lnTo>
                    <a:lnTo>
                      <a:pt x="9054" y="11781"/>
                    </a:lnTo>
                    <a:lnTo>
                      <a:pt x="9131" y="11832"/>
                    </a:lnTo>
                    <a:lnTo>
                      <a:pt x="9312" y="11832"/>
                    </a:lnTo>
                    <a:lnTo>
                      <a:pt x="9414" y="11781"/>
                    </a:lnTo>
                    <a:lnTo>
                      <a:pt x="9492" y="11755"/>
                    </a:lnTo>
                    <a:lnTo>
                      <a:pt x="9569" y="11678"/>
                    </a:lnTo>
                    <a:lnTo>
                      <a:pt x="9646" y="11601"/>
                    </a:lnTo>
                    <a:lnTo>
                      <a:pt x="11112" y="13067"/>
                    </a:lnTo>
                    <a:lnTo>
                      <a:pt x="11189" y="13118"/>
                    </a:lnTo>
                    <a:lnTo>
                      <a:pt x="11266" y="13144"/>
                    </a:lnTo>
                    <a:lnTo>
                      <a:pt x="11369" y="13118"/>
                    </a:lnTo>
                    <a:lnTo>
                      <a:pt x="11421" y="13067"/>
                    </a:lnTo>
                    <a:lnTo>
                      <a:pt x="11472" y="13015"/>
                    </a:lnTo>
                    <a:lnTo>
                      <a:pt x="11498" y="12913"/>
                    </a:lnTo>
                    <a:lnTo>
                      <a:pt x="11472" y="12835"/>
                    </a:lnTo>
                    <a:lnTo>
                      <a:pt x="11421" y="12758"/>
                    </a:lnTo>
                    <a:lnTo>
                      <a:pt x="9955" y="11292"/>
                    </a:lnTo>
                    <a:lnTo>
                      <a:pt x="11292" y="9980"/>
                    </a:lnTo>
                    <a:lnTo>
                      <a:pt x="14173" y="12861"/>
                    </a:lnTo>
                    <a:lnTo>
                      <a:pt x="14302" y="13015"/>
                    </a:lnTo>
                    <a:lnTo>
                      <a:pt x="14379" y="13170"/>
                    </a:lnTo>
                    <a:lnTo>
                      <a:pt x="14430" y="13350"/>
                    </a:lnTo>
                    <a:lnTo>
                      <a:pt x="14456" y="13530"/>
                    </a:lnTo>
                    <a:lnTo>
                      <a:pt x="14430" y="13710"/>
                    </a:lnTo>
                    <a:lnTo>
                      <a:pt x="14379" y="13890"/>
                    </a:lnTo>
                    <a:lnTo>
                      <a:pt x="14302" y="14044"/>
                    </a:lnTo>
                    <a:lnTo>
                      <a:pt x="14173" y="14199"/>
                    </a:lnTo>
                    <a:lnTo>
                      <a:pt x="14044" y="14302"/>
                    </a:lnTo>
                    <a:lnTo>
                      <a:pt x="13864" y="14404"/>
                    </a:lnTo>
                    <a:lnTo>
                      <a:pt x="13710" y="14456"/>
                    </a:lnTo>
                    <a:lnTo>
                      <a:pt x="13350" y="14456"/>
                    </a:lnTo>
                    <a:lnTo>
                      <a:pt x="13170" y="14404"/>
                    </a:lnTo>
                    <a:lnTo>
                      <a:pt x="12990" y="14302"/>
                    </a:lnTo>
                    <a:lnTo>
                      <a:pt x="12861" y="14199"/>
                    </a:lnTo>
                    <a:lnTo>
                      <a:pt x="12038" y="13376"/>
                    </a:lnTo>
                    <a:lnTo>
                      <a:pt x="11987" y="13324"/>
                    </a:lnTo>
                    <a:lnTo>
                      <a:pt x="11807" y="13324"/>
                    </a:lnTo>
                    <a:lnTo>
                      <a:pt x="11729" y="13376"/>
                    </a:lnTo>
                    <a:lnTo>
                      <a:pt x="11704" y="13453"/>
                    </a:lnTo>
                    <a:lnTo>
                      <a:pt x="11678" y="13530"/>
                    </a:lnTo>
                    <a:lnTo>
                      <a:pt x="11704" y="13633"/>
                    </a:lnTo>
                    <a:lnTo>
                      <a:pt x="11729" y="13684"/>
                    </a:lnTo>
                    <a:lnTo>
                      <a:pt x="12553" y="14507"/>
                    </a:lnTo>
                    <a:lnTo>
                      <a:pt x="12758" y="14687"/>
                    </a:lnTo>
                    <a:lnTo>
                      <a:pt x="12990" y="14790"/>
                    </a:lnTo>
                    <a:lnTo>
                      <a:pt x="13247" y="14867"/>
                    </a:lnTo>
                    <a:lnTo>
                      <a:pt x="13530" y="14893"/>
                    </a:lnTo>
                    <a:lnTo>
                      <a:pt x="13787" y="14867"/>
                    </a:lnTo>
                    <a:lnTo>
                      <a:pt x="14044" y="14790"/>
                    </a:lnTo>
                    <a:lnTo>
                      <a:pt x="14276" y="14687"/>
                    </a:lnTo>
                    <a:lnTo>
                      <a:pt x="14482" y="14507"/>
                    </a:lnTo>
                    <a:lnTo>
                      <a:pt x="14662" y="14276"/>
                    </a:lnTo>
                    <a:lnTo>
                      <a:pt x="14790" y="14044"/>
                    </a:lnTo>
                    <a:lnTo>
                      <a:pt x="14868" y="13787"/>
                    </a:lnTo>
                    <a:lnTo>
                      <a:pt x="14893" y="13530"/>
                    </a:lnTo>
                    <a:lnTo>
                      <a:pt x="14868" y="13273"/>
                    </a:lnTo>
                    <a:lnTo>
                      <a:pt x="14790" y="13015"/>
                    </a:lnTo>
                    <a:lnTo>
                      <a:pt x="14662" y="12758"/>
                    </a:lnTo>
                    <a:lnTo>
                      <a:pt x="14482" y="12552"/>
                    </a:lnTo>
                    <a:lnTo>
                      <a:pt x="11601" y="9672"/>
                    </a:lnTo>
                    <a:lnTo>
                      <a:pt x="11678" y="9569"/>
                    </a:lnTo>
                    <a:lnTo>
                      <a:pt x="11755" y="9492"/>
                    </a:lnTo>
                    <a:lnTo>
                      <a:pt x="11781" y="9414"/>
                    </a:lnTo>
                    <a:lnTo>
                      <a:pt x="11807" y="9337"/>
                    </a:lnTo>
                    <a:lnTo>
                      <a:pt x="11832" y="9234"/>
                    </a:lnTo>
                    <a:lnTo>
                      <a:pt x="11807" y="9157"/>
                    </a:lnTo>
                    <a:lnTo>
                      <a:pt x="11781" y="9054"/>
                    </a:lnTo>
                    <a:lnTo>
                      <a:pt x="11755" y="8977"/>
                    </a:lnTo>
                    <a:lnTo>
                      <a:pt x="11678" y="8900"/>
                    </a:lnTo>
                    <a:lnTo>
                      <a:pt x="10778" y="8000"/>
                    </a:lnTo>
                    <a:lnTo>
                      <a:pt x="10881" y="7717"/>
                    </a:lnTo>
                    <a:lnTo>
                      <a:pt x="10983" y="7434"/>
                    </a:lnTo>
                    <a:lnTo>
                      <a:pt x="11086" y="7151"/>
                    </a:lnTo>
                    <a:lnTo>
                      <a:pt x="11138" y="6842"/>
                    </a:lnTo>
                    <a:lnTo>
                      <a:pt x="11215" y="6559"/>
                    </a:lnTo>
                    <a:lnTo>
                      <a:pt x="11241" y="6251"/>
                    </a:lnTo>
                    <a:lnTo>
                      <a:pt x="11266" y="5942"/>
                    </a:lnTo>
                    <a:lnTo>
                      <a:pt x="11266" y="5633"/>
                    </a:lnTo>
                    <a:lnTo>
                      <a:pt x="11241" y="5067"/>
                    </a:lnTo>
                    <a:lnTo>
                      <a:pt x="11164" y="4501"/>
                    </a:lnTo>
                    <a:lnTo>
                      <a:pt x="11035" y="3987"/>
                    </a:lnTo>
                    <a:lnTo>
                      <a:pt x="10829" y="3447"/>
                    </a:lnTo>
                    <a:lnTo>
                      <a:pt x="10598" y="2958"/>
                    </a:lnTo>
                    <a:lnTo>
                      <a:pt x="10315" y="2495"/>
                    </a:lnTo>
                    <a:lnTo>
                      <a:pt x="10006" y="2084"/>
                    </a:lnTo>
                    <a:lnTo>
                      <a:pt x="9646" y="1672"/>
                    </a:lnTo>
                    <a:lnTo>
                      <a:pt x="9260" y="1312"/>
                    </a:lnTo>
                    <a:lnTo>
                      <a:pt x="8823" y="977"/>
                    </a:lnTo>
                    <a:lnTo>
                      <a:pt x="8360" y="695"/>
                    </a:lnTo>
                    <a:lnTo>
                      <a:pt x="7871" y="463"/>
                    </a:lnTo>
                    <a:lnTo>
                      <a:pt x="7357" y="283"/>
                    </a:lnTo>
                    <a:lnTo>
                      <a:pt x="6816" y="129"/>
                    </a:lnTo>
                    <a:lnTo>
                      <a:pt x="6276" y="26"/>
                    </a:lnTo>
                    <a:lnTo>
                      <a:pt x="5710"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 name="Group 591">
            <a:extLst>
              <a:ext uri="{FF2B5EF4-FFF2-40B4-BE49-F238E27FC236}">
                <a16:creationId xmlns:a16="http://schemas.microsoft.com/office/drawing/2014/main" id="{3B547FCC-4983-E561-F814-914BCB279852}"/>
              </a:ext>
            </a:extLst>
          </p:cNvPr>
          <p:cNvGrpSpPr/>
          <p:nvPr/>
        </p:nvGrpSpPr>
        <p:grpSpPr>
          <a:xfrm>
            <a:off x="4731917" y="1525437"/>
            <a:ext cx="792543" cy="758521"/>
            <a:chOff x="4729823" y="1452771"/>
            <a:chExt cx="777424" cy="780225"/>
          </a:xfrm>
        </p:grpSpPr>
        <p:sp>
          <p:nvSpPr>
            <p:cNvPr id="593" name="Google Shape;939;p42">
              <a:extLst>
                <a:ext uri="{FF2B5EF4-FFF2-40B4-BE49-F238E27FC236}">
                  <a16:creationId xmlns:a16="http://schemas.microsoft.com/office/drawing/2014/main" id="{BB63B1DC-BCE7-E95A-F598-8E4A6CE2BD53}"/>
                </a:ext>
              </a:extLst>
            </p:cNvPr>
            <p:cNvSpPr/>
            <p:nvPr/>
          </p:nvSpPr>
          <p:spPr>
            <a:xfrm>
              <a:off x="4729823" y="1452771"/>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1280;p45">
              <a:extLst>
                <a:ext uri="{FF2B5EF4-FFF2-40B4-BE49-F238E27FC236}">
                  <a16:creationId xmlns:a16="http://schemas.microsoft.com/office/drawing/2014/main" id="{F5F09D08-432F-B7B7-4F0D-E335696CD2EA}"/>
                </a:ext>
              </a:extLst>
            </p:cNvPr>
            <p:cNvGrpSpPr/>
            <p:nvPr/>
          </p:nvGrpSpPr>
          <p:grpSpPr>
            <a:xfrm>
              <a:off x="4940358" y="1692516"/>
              <a:ext cx="350101" cy="315021"/>
              <a:chOff x="4027400" y="3989438"/>
              <a:chExt cx="372375" cy="372975"/>
            </a:xfrm>
          </p:grpSpPr>
          <p:sp>
            <p:nvSpPr>
              <p:cNvPr id="595" name="Google Shape;1281;p45">
                <a:extLst>
                  <a:ext uri="{FF2B5EF4-FFF2-40B4-BE49-F238E27FC236}">
                    <a16:creationId xmlns:a16="http://schemas.microsoft.com/office/drawing/2014/main" id="{F370C952-C056-08F9-A097-A56DC4B072CC}"/>
                  </a:ext>
                </a:extLst>
              </p:cNvPr>
              <p:cNvSpPr/>
              <p:nvPr/>
            </p:nvSpPr>
            <p:spPr>
              <a:xfrm>
                <a:off x="4033200" y="4253713"/>
                <a:ext cx="187800" cy="97125"/>
              </a:xfrm>
              <a:custGeom>
                <a:avLst/>
                <a:gdLst/>
                <a:ahLst/>
                <a:cxnLst/>
                <a:rect l="l" t="t" r="r" b="b"/>
                <a:pathLst>
                  <a:path w="7512" h="3885" extrusionOk="0">
                    <a:moveTo>
                      <a:pt x="0" y="1"/>
                    </a:moveTo>
                    <a:lnTo>
                      <a:pt x="0" y="3885"/>
                    </a:lnTo>
                    <a:lnTo>
                      <a:pt x="7511" y="3885"/>
                    </a:lnTo>
                    <a:lnTo>
                      <a:pt x="7511"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282;p45">
                <a:extLst>
                  <a:ext uri="{FF2B5EF4-FFF2-40B4-BE49-F238E27FC236}">
                    <a16:creationId xmlns:a16="http://schemas.microsoft.com/office/drawing/2014/main" id="{3E61CD7C-5DF5-E415-33A9-8462975A9736}"/>
                  </a:ext>
                </a:extLst>
              </p:cNvPr>
              <p:cNvSpPr/>
              <p:nvPr/>
            </p:nvSpPr>
            <p:spPr>
              <a:xfrm>
                <a:off x="4033200" y="4253713"/>
                <a:ext cx="18025" cy="97125"/>
              </a:xfrm>
              <a:custGeom>
                <a:avLst/>
                <a:gdLst/>
                <a:ahLst/>
                <a:cxnLst/>
                <a:rect l="l" t="t" r="r" b="b"/>
                <a:pathLst>
                  <a:path w="721" h="3885" extrusionOk="0">
                    <a:moveTo>
                      <a:pt x="0" y="1"/>
                    </a:moveTo>
                    <a:lnTo>
                      <a:pt x="0" y="3885"/>
                    </a:lnTo>
                    <a:lnTo>
                      <a:pt x="721" y="3885"/>
                    </a:lnTo>
                    <a:lnTo>
                      <a:pt x="72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283;p45">
                <a:extLst>
                  <a:ext uri="{FF2B5EF4-FFF2-40B4-BE49-F238E27FC236}">
                    <a16:creationId xmlns:a16="http://schemas.microsoft.com/office/drawing/2014/main" id="{C4336DB5-92E2-FA1E-57E4-6920AD9F4C46}"/>
                  </a:ext>
                </a:extLst>
              </p:cNvPr>
              <p:cNvSpPr/>
              <p:nvPr/>
            </p:nvSpPr>
            <p:spPr>
              <a:xfrm>
                <a:off x="4038975" y="3995213"/>
                <a:ext cx="96500" cy="187800"/>
              </a:xfrm>
              <a:custGeom>
                <a:avLst/>
                <a:gdLst/>
                <a:ahLst/>
                <a:cxnLst/>
                <a:rect l="l" t="t" r="r" b="b"/>
                <a:pathLst>
                  <a:path w="3860" h="7512" extrusionOk="0">
                    <a:moveTo>
                      <a:pt x="1" y="1"/>
                    </a:moveTo>
                    <a:lnTo>
                      <a:pt x="1" y="7511"/>
                    </a:lnTo>
                    <a:lnTo>
                      <a:pt x="3859" y="7511"/>
                    </a:lnTo>
                    <a:lnTo>
                      <a:pt x="3859"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284;p45">
                <a:extLst>
                  <a:ext uri="{FF2B5EF4-FFF2-40B4-BE49-F238E27FC236}">
                    <a16:creationId xmlns:a16="http://schemas.microsoft.com/office/drawing/2014/main" id="{297B86EA-454F-C308-D361-5CD229777828}"/>
                  </a:ext>
                </a:extLst>
              </p:cNvPr>
              <p:cNvSpPr/>
              <p:nvPr/>
            </p:nvSpPr>
            <p:spPr>
              <a:xfrm>
                <a:off x="4038975" y="3995213"/>
                <a:ext cx="96500" cy="18025"/>
              </a:xfrm>
              <a:custGeom>
                <a:avLst/>
                <a:gdLst/>
                <a:ahLst/>
                <a:cxnLst/>
                <a:rect l="l" t="t" r="r" b="b"/>
                <a:pathLst>
                  <a:path w="3860" h="721" extrusionOk="0">
                    <a:moveTo>
                      <a:pt x="1" y="1"/>
                    </a:moveTo>
                    <a:lnTo>
                      <a:pt x="1" y="721"/>
                    </a:lnTo>
                    <a:lnTo>
                      <a:pt x="3859" y="721"/>
                    </a:lnTo>
                    <a:lnTo>
                      <a:pt x="3859"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285;p45">
                <a:extLst>
                  <a:ext uri="{FF2B5EF4-FFF2-40B4-BE49-F238E27FC236}">
                    <a16:creationId xmlns:a16="http://schemas.microsoft.com/office/drawing/2014/main" id="{8AD7DE26-05BB-A42D-DCB7-EAA0E45806EA}"/>
                  </a:ext>
                </a:extLst>
              </p:cNvPr>
              <p:cNvSpPr/>
              <p:nvPr/>
            </p:nvSpPr>
            <p:spPr>
              <a:xfrm>
                <a:off x="4206825" y="4001013"/>
                <a:ext cx="187800" cy="97125"/>
              </a:xfrm>
              <a:custGeom>
                <a:avLst/>
                <a:gdLst/>
                <a:ahLst/>
                <a:cxnLst/>
                <a:rect l="l" t="t" r="r" b="b"/>
                <a:pathLst>
                  <a:path w="7512" h="3885" extrusionOk="0">
                    <a:moveTo>
                      <a:pt x="0" y="0"/>
                    </a:moveTo>
                    <a:lnTo>
                      <a:pt x="0" y="3884"/>
                    </a:lnTo>
                    <a:lnTo>
                      <a:pt x="7511" y="3884"/>
                    </a:lnTo>
                    <a:lnTo>
                      <a:pt x="751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286;p45">
                <a:extLst>
                  <a:ext uri="{FF2B5EF4-FFF2-40B4-BE49-F238E27FC236}">
                    <a16:creationId xmlns:a16="http://schemas.microsoft.com/office/drawing/2014/main" id="{84D668F8-A41C-6DE5-4B35-9266978F0EFF}"/>
                  </a:ext>
                </a:extLst>
              </p:cNvPr>
              <p:cNvSpPr/>
              <p:nvPr/>
            </p:nvSpPr>
            <p:spPr>
              <a:xfrm>
                <a:off x="4376600" y="4001013"/>
                <a:ext cx="18025" cy="97125"/>
              </a:xfrm>
              <a:custGeom>
                <a:avLst/>
                <a:gdLst/>
                <a:ahLst/>
                <a:cxnLst/>
                <a:rect l="l" t="t" r="r" b="b"/>
                <a:pathLst>
                  <a:path w="721" h="3885" extrusionOk="0">
                    <a:moveTo>
                      <a:pt x="0" y="0"/>
                    </a:moveTo>
                    <a:lnTo>
                      <a:pt x="0" y="3884"/>
                    </a:lnTo>
                    <a:lnTo>
                      <a:pt x="720" y="3884"/>
                    </a:lnTo>
                    <a:lnTo>
                      <a:pt x="720"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287;p45">
                <a:extLst>
                  <a:ext uri="{FF2B5EF4-FFF2-40B4-BE49-F238E27FC236}">
                    <a16:creationId xmlns:a16="http://schemas.microsoft.com/office/drawing/2014/main" id="{CD403B14-E9FD-CB99-BAEB-CDD7DC496D9A}"/>
                  </a:ext>
                </a:extLst>
              </p:cNvPr>
              <p:cNvSpPr/>
              <p:nvPr/>
            </p:nvSpPr>
            <p:spPr>
              <a:xfrm>
                <a:off x="4275625" y="4047938"/>
                <a:ext cx="119000" cy="120925"/>
              </a:xfrm>
              <a:custGeom>
                <a:avLst/>
                <a:gdLst/>
                <a:ahLst/>
                <a:cxnLst/>
                <a:rect l="l" t="t" r="r" b="b"/>
                <a:pathLst>
                  <a:path w="4760" h="4837" extrusionOk="0">
                    <a:moveTo>
                      <a:pt x="335" y="1"/>
                    </a:moveTo>
                    <a:lnTo>
                      <a:pt x="258" y="27"/>
                    </a:lnTo>
                    <a:lnTo>
                      <a:pt x="181" y="78"/>
                    </a:lnTo>
                    <a:lnTo>
                      <a:pt x="104" y="129"/>
                    </a:lnTo>
                    <a:lnTo>
                      <a:pt x="52" y="181"/>
                    </a:lnTo>
                    <a:lnTo>
                      <a:pt x="26" y="258"/>
                    </a:lnTo>
                    <a:lnTo>
                      <a:pt x="1" y="335"/>
                    </a:lnTo>
                    <a:lnTo>
                      <a:pt x="1" y="412"/>
                    </a:lnTo>
                    <a:lnTo>
                      <a:pt x="1" y="1518"/>
                    </a:lnTo>
                    <a:lnTo>
                      <a:pt x="1" y="1801"/>
                    </a:lnTo>
                    <a:lnTo>
                      <a:pt x="26" y="2059"/>
                    </a:lnTo>
                    <a:lnTo>
                      <a:pt x="104" y="2342"/>
                    </a:lnTo>
                    <a:lnTo>
                      <a:pt x="181" y="2599"/>
                    </a:lnTo>
                    <a:lnTo>
                      <a:pt x="335" y="3010"/>
                    </a:lnTo>
                    <a:lnTo>
                      <a:pt x="412" y="3165"/>
                    </a:lnTo>
                    <a:lnTo>
                      <a:pt x="515" y="3319"/>
                    </a:lnTo>
                    <a:lnTo>
                      <a:pt x="618" y="3448"/>
                    </a:lnTo>
                    <a:lnTo>
                      <a:pt x="721" y="3550"/>
                    </a:lnTo>
                    <a:lnTo>
                      <a:pt x="824" y="3653"/>
                    </a:lnTo>
                    <a:lnTo>
                      <a:pt x="875" y="3756"/>
                    </a:lnTo>
                    <a:lnTo>
                      <a:pt x="927" y="3859"/>
                    </a:lnTo>
                    <a:lnTo>
                      <a:pt x="952" y="3988"/>
                    </a:lnTo>
                    <a:lnTo>
                      <a:pt x="952" y="4837"/>
                    </a:lnTo>
                    <a:lnTo>
                      <a:pt x="4219" y="4837"/>
                    </a:lnTo>
                    <a:lnTo>
                      <a:pt x="4219" y="4734"/>
                    </a:lnTo>
                    <a:lnTo>
                      <a:pt x="4219" y="4451"/>
                    </a:lnTo>
                    <a:lnTo>
                      <a:pt x="4296" y="4194"/>
                    </a:lnTo>
                    <a:lnTo>
                      <a:pt x="4374" y="3962"/>
                    </a:lnTo>
                    <a:lnTo>
                      <a:pt x="4502" y="3731"/>
                    </a:lnTo>
                    <a:lnTo>
                      <a:pt x="4605" y="3525"/>
                    </a:lnTo>
                    <a:lnTo>
                      <a:pt x="4682" y="3345"/>
                    </a:lnTo>
                    <a:lnTo>
                      <a:pt x="4734" y="3113"/>
                    </a:lnTo>
                    <a:lnTo>
                      <a:pt x="4759" y="2907"/>
                    </a:lnTo>
                    <a:lnTo>
                      <a:pt x="4759" y="592"/>
                    </a:lnTo>
                    <a:lnTo>
                      <a:pt x="952" y="1467"/>
                    </a:lnTo>
                    <a:lnTo>
                      <a:pt x="952" y="412"/>
                    </a:lnTo>
                    <a:lnTo>
                      <a:pt x="927" y="335"/>
                    </a:lnTo>
                    <a:lnTo>
                      <a:pt x="901" y="258"/>
                    </a:lnTo>
                    <a:lnTo>
                      <a:pt x="875" y="181"/>
                    </a:lnTo>
                    <a:lnTo>
                      <a:pt x="824" y="129"/>
                    </a:lnTo>
                    <a:lnTo>
                      <a:pt x="747" y="78"/>
                    </a:lnTo>
                    <a:lnTo>
                      <a:pt x="695" y="27"/>
                    </a:lnTo>
                    <a:lnTo>
                      <a:pt x="59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288;p45">
                <a:extLst>
                  <a:ext uri="{FF2B5EF4-FFF2-40B4-BE49-F238E27FC236}">
                    <a16:creationId xmlns:a16="http://schemas.microsoft.com/office/drawing/2014/main" id="{7DAD143F-1966-46FF-4A0C-FCA2D4593B4C}"/>
                  </a:ext>
                </a:extLst>
              </p:cNvPr>
              <p:cNvSpPr/>
              <p:nvPr/>
            </p:nvSpPr>
            <p:spPr>
              <a:xfrm>
                <a:off x="4299425" y="4062738"/>
                <a:ext cx="95200" cy="36025"/>
              </a:xfrm>
              <a:custGeom>
                <a:avLst/>
                <a:gdLst/>
                <a:ahLst/>
                <a:cxnLst/>
                <a:rect l="l" t="t" r="r" b="b"/>
                <a:pathLst>
                  <a:path w="3808" h="1441" extrusionOk="0">
                    <a:moveTo>
                      <a:pt x="0" y="0"/>
                    </a:moveTo>
                    <a:lnTo>
                      <a:pt x="0" y="1055"/>
                    </a:lnTo>
                    <a:lnTo>
                      <a:pt x="155" y="1132"/>
                    </a:lnTo>
                    <a:lnTo>
                      <a:pt x="592" y="1132"/>
                    </a:lnTo>
                    <a:lnTo>
                      <a:pt x="721" y="1081"/>
                    </a:lnTo>
                    <a:lnTo>
                      <a:pt x="849" y="1029"/>
                    </a:lnTo>
                    <a:lnTo>
                      <a:pt x="952" y="926"/>
                    </a:lnTo>
                    <a:lnTo>
                      <a:pt x="1004" y="875"/>
                    </a:lnTo>
                    <a:lnTo>
                      <a:pt x="1081" y="849"/>
                    </a:lnTo>
                    <a:lnTo>
                      <a:pt x="1184" y="824"/>
                    </a:lnTo>
                    <a:lnTo>
                      <a:pt x="1595" y="824"/>
                    </a:lnTo>
                    <a:lnTo>
                      <a:pt x="1698" y="849"/>
                    </a:lnTo>
                    <a:lnTo>
                      <a:pt x="1775" y="875"/>
                    </a:lnTo>
                    <a:lnTo>
                      <a:pt x="1852" y="926"/>
                    </a:lnTo>
                    <a:lnTo>
                      <a:pt x="1955" y="1029"/>
                    </a:lnTo>
                    <a:lnTo>
                      <a:pt x="2058" y="1081"/>
                    </a:lnTo>
                    <a:lnTo>
                      <a:pt x="2187" y="1132"/>
                    </a:lnTo>
                    <a:lnTo>
                      <a:pt x="2624" y="1132"/>
                    </a:lnTo>
                    <a:lnTo>
                      <a:pt x="2727" y="1158"/>
                    </a:lnTo>
                    <a:lnTo>
                      <a:pt x="2804" y="1209"/>
                    </a:lnTo>
                    <a:lnTo>
                      <a:pt x="2881" y="1261"/>
                    </a:lnTo>
                    <a:lnTo>
                      <a:pt x="2984" y="1338"/>
                    </a:lnTo>
                    <a:lnTo>
                      <a:pt x="3087" y="1389"/>
                    </a:lnTo>
                    <a:lnTo>
                      <a:pt x="3216" y="1415"/>
                    </a:lnTo>
                    <a:lnTo>
                      <a:pt x="3344" y="1441"/>
                    </a:lnTo>
                    <a:lnTo>
                      <a:pt x="3473" y="1441"/>
                    </a:lnTo>
                    <a:lnTo>
                      <a:pt x="3653" y="1415"/>
                    </a:lnTo>
                    <a:lnTo>
                      <a:pt x="3807" y="1364"/>
                    </a:lnTo>
                    <a:lnTo>
                      <a:pt x="380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289;p45">
                <a:extLst>
                  <a:ext uri="{FF2B5EF4-FFF2-40B4-BE49-F238E27FC236}">
                    <a16:creationId xmlns:a16="http://schemas.microsoft.com/office/drawing/2014/main" id="{BAC18C3C-BE21-F5F5-0051-C6F0608179D4}"/>
                  </a:ext>
                </a:extLst>
              </p:cNvPr>
              <p:cNvSpPr/>
              <p:nvPr/>
            </p:nvSpPr>
            <p:spPr>
              <a:xfrm>
                <a:off x="4369525" y="4062738"/>
                <a:ext cx="25100" cy="106125"/>
              </a:xfrm>
              <a:custGeom>
                <a:avLst/>
                <a:gdLst/>
                <a:ahLst/>
                <a:cxnLst/>
                <a:rect l="l" t="t" r="r" b="b"/>
                <a:pathLst>
                  <a:path w="1004" h="4245" extrusionOk="0">
                    <a:moveTo>
                      <a:pt x="1003" y="0"/>
                    </a:moveTo>
                    <a:lnTo>
                      <a:pt x="540" y="78"/>
                    </a:lnTo>
                    <a:lnTo>
                      <a:pt x="540" y="2315"/>
                    </a:lnTo>
                    <a:lnTo>
                      <a:pt x="540" y="2521"/>
                    </a:lnTo>
                    <a:lnTo>
                      <a:pt x="489" y="2753"/>
                    </a:lnTo>
                    <a:lnTo>
                      <a:pt x="412" y="2933"/>
                    </a:lnTo>
                    <a:lnTo>
                      <a:pt x="309" y="3139"/>
                    </a:lnTo>
                    <a:lnTo>
                      <a:pt x="155" y="3370"/>
                    </a:lnTo>
                    <a:lnTo>
                      <a:pt x="77" y="3602"/>
                    </a:lnTo>
                    <a:lnTo>
                      <a:pt x="26" y="3859"/>
                    </a:lnTo>
                    <a:lnTo>
                      <a:pt x="0" y="4142"/>
                    </a:lnTo>
                    <a:lnTo>
                      <a:pt x="0" y="4245"/>
                    </a:lnTo>
                    <a:lnTo>
                      <a:pt x="463" y="4245"/>
                    </a:lnTo>
                    <a:lnTo>
                      <a:pt x="463" y="4142"/>
                    </a:lnTo>
                    <a:lnTo>
                      <a:pt x="463" y="3859"/>
                    </a:lnTo>
                    <a:lnTo>
                      <a:pt x="540" y="3602"/>
                    </a:lnTo>
                    <a:lnTo>
                      <a:pt x="618" y="3370"/>
                    </a:lnTo>
                    <a:lnTo>
                      <a:pt x="746" y="3139"/>
                    </a:lnTo>
                    <a:lnTo>
                      <a:pt x="849" y="2933"/>
                    </a:lnTo>
                    <a:lnTo>
                      <a:pt x="926" y="2753"/>
                    </a:lnTo>
                    <a:lnTo>
                      <a:pt x="978" y="2521"/>
                    </a:lnTo>
                    <a:lnTo>
                      <a:pt x="1003" y="2315"/>
                    </a:lnTo>
                    <a:lnTo>
                      <a:pt x="100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290;p45">
                <a:extLst>
                  <a:ext uri="{FF2B5EF4-FFF2-40B4-BE49-F238E27FC236}">
                    <a16:creationId xmlns:a16="http://schemas.microsoft.com/office/drawing/2014/main" id="{E3405C33-361F-A66A-77AE-6B65C45769EA}"/>
                  </a:ext>
                </a:extLst>
              </p:cNvPr>
              <p:cNvSpPr/>
              <p:nvPr/>
            </p:nvSpPr>
            <p:spPr>
              <a:xfrm>
                <a:off x="4370800" y="4037013"/>
                <a:ext cx="23825" cy="55325"/>
              </a:xfrm>
              <a:custGeom>
                <a:avLst/>
                <a:gdLst/>
                <a:ahLst/>
                <a:cxnLst/>
                <a:rect l="l" t="t" r="r" b="b"/>
                <a:pathLst>
                  <a:path w="953" h="2213" extrusionOk="0">
                    <a:moveTo>
                      <a:pt x="335" y="1"/>
                    </a:moveTo>
                    <a:lnTo>
                      <a:pt x="258" y="26"/>
                    </a:lnTo>
                    <a:lnTo>
                      <a:pt x="181" y="78"/>
                    </a:lnTo>
                    <a:lnTo>
                      <a:pt x="129" y="129"/>
                    </a:lnTo>
                    <a:lnTo>
                      <a:pt x="78" y="181"/>
                    </a:lnTo>
                    <a:lnTo>
                      <a:pt x="26" y="258"/>
                    </a:lnTo>
                    <a:lnTo>
                      <a:pt x="1" y="335"/>
                    </a:lnTo>
                    <a:lnTo>
                      <a:pt x="1" y="438"/>
                    </a:lnTo>
                    <a:lnTo>
                      <a:pt x="1" y="1775"/>
                    </a:lnTo>
                    <a:lnTo>
                      <a:pt x="1" y="1853"/>
                    </a:lnTo>
                    <a:lnTo>
                      <a:pt x="26" y="1955"/>
                    </a:lnTo>
                    <a:lnTo>
                      <a:pt x="78" y="2007"/>
                    </a:lnTo>
                    <a:lnTo>
                      <a:pt x="129" y="2084"/>
                    </a:lnTo>
                    <a:lnTo>
                      <a:pt x="181" y="2135"/>
                    </a:lnTo>
                    <a:lnTo>
                      <a:pt x="258" y="2161"/>
                    </a:lnTo>
                    <a:lnTo>
                      <a:pt x="335" y="2187"/>
                    </a:lnTo>
                    <a:lnTo>
                      <a:pt x="412" y="2213"/>
                    </a:lnTo>
                    <a:lnTo>
                      <a:pt x="515" y="2213"/>
                    </a:lnTo>
                    <a:lnTo>
                      <a:pt x="618" y="2187"/>
                    </a:lnTo>
                    <a:lnTo>
                      <a:pt x="695" y="2161"/>
                    </a:lnTo>
                    <a:lnTo>
                      <a:pt x="772" y="2135"/>
                    </a:lnTo>
                    <a:lnTo>
                      <a:pt x="824" y="2084"/>
                    </a:lnTo>
                    <a:lnTo>
                      <a:pt x="875" y="2007"/>
                    </a:lnTo>
                    <a:lnTo>
                      <a:pt x="927" y="1955"/>
                    </a:lnTo>
                    <a:lnTo>
                      <a:pt x="952" y="1853"/>
                    </a:lnTo>
                    <a:lnTo>
                      <a:pt x="952" y="1775"/>
                    </a:lnTo>
                    <a:lnTo>
                      <a:pt x="952" y="438"/>
                    </a:lnTo>
                    <a:lnTo>
                      <a:pt x="952" y="335"/>
                    </a:lnTo>
                    <a:lnTo>
                      <a:pt x="927" y="258"/>
                    </a:lnTo>
                    <a:lnTo>
                      <a:pt x="875" y="181"/>
                    </a:lnTo>
                    <a:lnTo>
                      <a:pt x="824" y="129"/>
                    </a:lnTo>
                    <a:lnTo>
                      <a:pt x="772" y="78"/>
                    </a:lnTo>
                    <a:lnTo>
                      <a:pt x="695" y="26"/>
                    </a:lnTo>
                    <a:lnTo>
                      <a:pt x="61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291;p45">
                <a:extLst>
                  <a:ext uri="{FF2B5EF4-FFF2-40B4-BE49-F238E27FC236}">
                    <a16:creationId xmlns:a16="http://schemas.microsoft.com/office/drawing/2014/main" id="{2BC04E87-B14E-6A06-E902-D8906C209EE5}"/>
                  </a:ext>
                </a:extLst>
              </p:cNvPr>
              <p:cNvSpPr/>
              <p:nvPr/>
            </p:nvSpPr>
            <p:spPr>
              <a:xfrm>
                <a:off x="4299425" y="4007438"/>
                <a:ext cx="23825" cy="77175"/>
              </a:xfrm>
              <a:custGeom>
                <a:avLst/>
                <a:gdLst/>
                <a:ahLst/>
                <a:cxnLst/>
                <a:rect l="l" t="t" r="r" b="b"/>
                <a:pathLst>
                  <a:path w="953" h="3087" extrusionOk="0">
                    <a:moveTo>
                      <a:pt x="412" y="0"/>
                    </a:moveTo>
                    <a:lnTo>
                      <a:pt x="335" y="26"/>
                    </a:lnTo>
                    <a:lnTo>
                      <a:pt x="258" y="26"/>
                    </a:lnTo>
                    <a:lnTo>
                      <a:pt x="180" y="77"/>
                    </a:lnTo>
                    <a:lnTo>
                      <a:pt x="103" y="129"/>
                    </a:lnTo>
                    <a:lnTo>
                      <a:pt x="52" y="180"/>
                    </a:lnTo>
                    <a:lnTo>
                      <a:pt x="26" y="258"/>
                    </a:lnTo>
                    <a:lnTo>
                      <a:pt x="0" y="335"/>
                    </a:lnTo>
                    <a:lnTo>
                      <a:pt x="0" y="438"/>
                    </a:lnTo>
                    <a:lnTo>
                      <a:pt x="0" y="2675"/>
                    </a:lnTo>
                    <a:lnTo>
                      <a:pt x="0" y="2753"/>
                    </a:lnTo>
                    <a:lnTo>
                      <a:pt x="26" y="2830"/>
                    </a:lnTo>
                    <a:lnTo>
                      <a:pt x="52" y="2907"/>
                    </a:lnTo>
                    <a:lnTo>
                      <a:pt x="103" y="2958"/>
                    </a:lnTo>
                    <a:lnTo>
                      <a:pt x="180" y="3010"/>
                    </a:lnTo>
                    <a:lnTo>
                      <a:pt x="258" y="3061"/>
                    </a:lnTo>
                    <a:lnTo>
                      <a:pt x="335" y="3087"/>
                    </a:lnTo>
                    <a:lnTo>
                      <a:pt x="592" y="3087"/>
                    </a:lnTo>
                    <a:lnTo>
                      <a:pt x="695" y="3061"/>
                    </a:lnTo>
                    <a:lnTo>
                      <a:pt x="746" y="3010"/>
                    </a:lnTo>
                    <a:lnTo>
                      <a:pt x="824" y="2958"/>
                    </a:lnTo>
                    <a:lnTo>
                      <a:pt x="875" y="2907"/>
                    </a:lnTo>
                    <a:lnTo>
                      <a:pt x="901" y="2830"/>
                    </a:lnTo>
                    <a:lnTo>
                      <a:pt x="926" y="2753"/>
                    </a:lnTo>
                    <a:lnTo>
                      <a:pt x="952" y="2675"/>
                    </a:lnTo>
                    <a:lnTo>
                      <a:pt x="952" y="438"/>
                    </a:lnTo>
                    <a:lnTo>
                      <a:pt x="926" y="335"/>
                    </a:lnTo>
                    <a:lnTo>
                      <a:pt x="901" y="258"/>
                    </a:lnTo>
                    <a:lnTo>
                      <a:pt x="875" y="180"/>
                    </a:lnTo>
                    <a:lnTo>
                      <a:pt x="824" y="129"/>
                    </a:lnTo>
                    <a:lnTo>
                      <a:pt x="746" y="77"/>
                    </a:lnTo>
                    <a:lnTo>
                      <a:pt x="695" y="26"/>
                    </a:lnTo>
                    <a:lnTo>
                      <a:pt x="592" y="26"/>
                    </a:lnTo>
                    <a:lnTo>
                      <a:pt x="51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292;p45">
                <a:extLst>
                  <a:ext uri="{FF2B5EF4-FFF2-40B4-BE49-F238E27FC236}">
                    <a16:creationId xmlns:a16="http://schemas.microsoft.com/office/drawing/2014/main" id="{7474DAA2-311E-2C30-F8FA-21EC16318144}"/>
                  </a:ext>
                </a:extLst>
              </p:cNvPr>
              <p:cNvSpPr/>
              <p:nvPr/>
            </p:nvSpPr>
            <p:spPr>
              <a:xfrm>
                <a:off x="4347000" y="4015138"/>
                <a:ext cx="23825" cy="69475"/>
              </a:xfrm>
              <a:custGeom>
                <a:avLst/>
                <a:gdLst/>
                <a:ahLst/>
                <a:cxnLst/>
                <a:rect l="l" t="t" r="r" b="b"/>
                <a:pathLst>
                  <a:path w="953" h="2779" extrusionOk="0">
                    <a:moveTo>
                      <a:pt x="335" y="1"/>
                    </a:moveTo>
                    <a:lnTo>
                      <a:pt x="258" y="27"/>
                    </a:lnTo>
                    <a:lnTo>
                      <a:pt x="181" y="78"/>
                    </a:lnTo>
                    <a:lnTo>
                      <a:pt x="130" y="130"/>
                    </a:lnTo>
                    <a:lnTo>
                      <a:pt x="78" y="181"/>
                    </a:lnTo>
                    <a:lnTo>
                      <a:pt x="27" y="258"/>
                    </a:lnTo>
                    <a:lnTo>
                      <a:pt x="1" y="335"/>
                    </a:lnTo>
                    <a:lnTo>
                      <a:pt x="1" y="438"/>
                    </a:lnTo>
                    <a:lnTo>
                      <a:pt x="1" y="2367"/>
                    </a:lnTo>
                    <a:lnTo>
                      <a:pt x="1" y="2445"/>
                    </a:lnTo>
                    <a:lnTo>
                      <a:pt x="27" y="2522"/>
                    </a:lnTo>
                    <a:lnTo>
                      <a:pt x="78" y="2599"/>
                    </a:lnTo>
                    <a:lnTo>
                      <a:pt x="130" y="2650"/>
                    </a:lnTo>
                    <a:lnTo>
                      <a:pt x="181" y="2702"/>
                    </a:lnTo>
                    <a:lnTo>
                      <a:pt x="258" y="2753"/>
                    </a:lnTo>
                    <a:lnTo>
                      <a:pt x="335" y="2779"/>
                    </a:lnTo>
                    <a:lnTo>
                      <a:pt x="618" y="2779"/>
                    </a:lnTo>
                    <a:lnTo>
                      <a:pt x="695" y="2753"/>
                    </a:lnTo>
                    <a:lnTo>
                      <a:pt x="773" y="2702"/>
                    </a:lnTo>
                    <a:lnTo>
                      <a:pt x="824" y="2650"/>
                    </a:lnTo>
                    <a:lnTo>
                      <a:pt x="875" y="2599"/>
                    </a:lnTo>
                    <a:lnTo>
                      <a:pt x="927" y="2522"/>
                    </a:lnTo>
                    <a:lnTo>
                      <a:pt x="953" y="2445"/>
                    </a:lnTo>
                    <a:lnTo>
                      <a:pt x="953" y="2367"/>
                    </a:lnTo>
                    <a:lnTo>
                      <a:pt x="953" y="438"/>
                    </a:lnTo>
                    <a:lnTo>
                      <a:pt x="953" y="335"/>
                    </a:lnTo>
                    <a:lnTo>
                      <a:pt x="927" y="258"/>
                    </a:lnTo>
                    <a:lnTo>
                      <a:pt x="875" y="181"/>
                    </a:lnTo>
                    <a:lnTo>
                      <a:pt x="824" y="130"/>
                    </a:lnTo>
                    <a:lnTo>
                      <a:pt x="773" y="78"/>
                    </a:lnTo>
                    <a:lnTo>
                      <a:pt x="695" y="27"/>
                    </a:lnTo>
                    <a:lnTo>
                      <a:pt x="61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293;p45">
                <a:extLst>
                  <a:ext uri="{FF2B5EF4-FFF2-40B4-BE49-F238E27FC236}">
                    <a16:creationId xmlns:a16="http://schemas.microsoft.com/office/drawing/2014/main" id="{97796981-FD7A-A8EB-2631-405754B18C59}"/>
                  </a:ext>
                </a:extLst>
              </p:cNvPr>
              <p:cNvSpPr/>
              <p:nvPr/>
            </p:nvSpPr>
            <p:spPr>
              <a:xfrm>
                <a:off x="4323225" y="3995213"/>
                <a:ext cx="23800" cy="81700"/>
              </a:xfrm>
              <a:custGeom>
                <a:avLst/>
                <a:gdLst/>
                <a:ahLst/>
                <a:cxnLst/>
                <a:rect l="l" t="t" r="r" b="b"/>
                <a:pathLst>
                  <a:path w="952" h="3268" extrusionOk="0">
                    <a:moveTo>
                      <a:pt x="335" y="1"/>
                    </a:moveTo>
                    <a:lnTo>
                      <a:pt x="257" y="26"/>
                    </a:lnTo>
                    <a:lnTo>
                      <a:pt x="180" y="78"/>
                    </a:lnTo>
                    <a:lnTo>
                      <a:pt x="129" y="129"/>
                    </a:lnTo>
                    <a:lnTo>
                      <a:pt x="77" y="181"/>
                    </a:lnTo>
                    <a:lnTo>
                      <a:pt x="26" y="258"/>
                    </a:lnTo>
                    <a:lnTo>
                      <a:pt x="0" y="335"/>
                    </a:lnTo>
                    <a:lnTo>
                      <a:pt x="0" y="438"/>
                    </a:lnTo>
                    <a:lnTo>
                      <a:pt x="0" y="2830"/>
                    </a:lnTo>
                    <a:lnTo>
                      <a:pt x="0" y="2933"/>
                    </a:lnTo>
                    <a:lnTo>
                      <a:pt x="26" y="3010"/>
                    </a:lnTo>
                    <a:lnTo>
                      <a:pt x="77" y="3087"/>
                    </a:lnTo>
                    <a:lnTo>
                      <a:pt x="129" y="3139"/>
                    </a:lnTo>
                    <a:lnTo>
                      <a:pt x="180" y="3190"/>
                    </a:lnTo>
                    <a:lnTo>
                      <a:pt x="257" y="3242"/>
                    </a:lnTo>
                    <a:lnTo>
                      <a:pt x="335" y="3242"/>
                    </a:lnTo>
                    <a:lnTo>
                      <a:pt x="412" y="3267"/>
                    </a:lnTo>
                    <a:lnTo>
                      <a:pt x="515" y="3267"/>
                    </a:lnTo>
                    <a:lnTo>
                      <a:pt x="618" y="3242"/>
                    </a:lnTo>
                    <a:lnTo>
                      <a:pt x="695" y="3242"/>
                    </a:lnTo>
                    <a:lnTo>
                      <a:pt x="746" y="3190"/>
                    </a:lnTo>
                    <a:lnTo>
                      <a:pt x="823" y="3139"/>
                    </a:lnTo>
                    <a:lnTo>
                      <a:pt x="875" y="3087"/>
                    </a:lnTo>
                    <a:lnTo>
                      <a:pt x="900" y="3010"/>
                    </a:lnTo>
                    <a:lnTo>
                      <a:pt x="926" y="2933"/>
                    </a:lnTo>
                    <a:lnTo>
                      <a:pt x="952" y="2830"/>
                    </a:lnTo>
                    <a:lnTo>
                      <a:pt x="952" y="438"/>
                    </a:lnTo>
                    <a:lnTo>
                      <a:pt x="926" y="335"/>
                    </a:lnTo>
                    <a:lnTo>
                      <a:pt x="900" y="258"/>
                    </a:lnTo>
                    <a:lnTo>
                      <a:pt x="875" y="181"/>
                    </a:lnTo>
                    <a:lnTo>
                      <a:pt x="823" y="129"/>
                    </a:lnTo>
                    <a:lnTo>
                      <a:pt x="746" y="78"/>
                    </a:lnTo>
                    <a:lnTo>
                      <a:pt x="695" y="26"/>
                    </a:lnTo>
                    <a:lnTo>
                      <a:pt x="61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294;p45">
                <a:extLst>
                  <a:ext uri="{FF2B5EF4-FFF2-40B4-BE49-F238E27FC236}">
                    <a16:creationId xmlns:a16="http://schemas.microsoft.com/office/drawing/2014/main" id="{8D015143-3871-D9C5-3A3C-725DCCC55D77}"/>
                  </a:ext>
                </a:extLst>
              </p:cNvPr>
              <p:cNvSpPr/>
              <p:nvPr/>
            </p:nvSpPr>
            <p:spPr>
              <a:xfrm>
                <a:off x="4377875" y="4037013"/>
                <a:ext cx="16750" cy="55325"/>
              </a:xfrm>
              <a:custGeom>
                <a:avLst/>
                <a:gdLst/>
                <a:ahLst/>
                <a:cxnLst/>
                <a:rect l="l" t="t" r="r" b="b"/>
                <a:pathLst>
                  <a:path w="670" h="2213" extrusionOk="0">
                    <a:moveTo>
                      <a:pt x="129" y="1"/>
                    </a:moveTo>
                    <a:lnTo>
                      <a:pt x="1" y="26"/>
                    </a:lnTo>
                    <a:lnTo>
                      <a:pt x="129" y="78"/>
                    </a:lnTo>
                    <a:lnTo>
                      <a:pt x="206" y="181"/>
                    </a:lnTo>
                    <a:lnTo>
                      <a:pt x="284" y="309"/>
                    </a:lnTo>
                    <a:lnTo>
                      <a:pt x="309" y="438"/>
                    </a:lnTo>
                    <a:lnTo>
                      <a:pt x="309" y="1775"/>
                    </a:lnTo>
                    <a:lnTo>
                      <a:pt x="284" y="1904"/>
                    </a:lnTo>
                    <a:lnTo>
                      <a:pt x="206" y="2033"/>
                    </a:lnTo>
                    <a:lnTo>
                      <a:pt x="129" y="2135"/>
                    </a:lnTo>
                    <a:lnTo>
                      <a:pt x="1" y="2187"/>
                    </a:lnTo>
                    <a:lnTo>
                      <a:pt x="129" y="2213"/>
                    </a:lnTo>
                    <a:lnTo>
                      <a:pt x="258" y="2213"/>
                    </a:lnTo>
                    <a:lnTo>
                      <a:pt x="335" y="2187"/>
                    </a:lnTo>
                    <a:lnTo>
                      <a:pt x="412" y="2161"/>
                    </a:lnTo>
                    <a:lnTo>
                      <a:pt x="489" y="2135"/>
                    </a:lnTo>
                    <a:lnTo>
                      <a:pt x="541" y="2084"/>
                    </a:lnTo>
                    <a:lnTo>
                      <a:pt x="592" y="2007"/>
                    </a:lnTo>
                    <a:lnTo>
                      <a:pt x="644" y="1930"/>
                    </a:lnTo>
                    <a:lnTo>
                      <a:pt x="669" y="1853"/>
                    </a:lnTo>
                    <a:lnTo>
                      <a:pt x="669" y="1775"/>
                    </a:lnTo>
                    <a:lnTo>
                      <a:pt x="669" y="438"/>
                    </a:lnTo>
                    <a:lnTo>
                      <a:pt x="669" y="361"/>
                    </a:lnTo>
                    <a:lnTo>
                      <a:pt x="644" y="258"/>
                    </a:lnTo>
                    <a:lnTo>
                      <a:pt x="592" y="206"/>
                    </a:lnTo>
                    <a:lnTo>
                      <a:pt x="541" y="129"/>
                    </a:lnTo>
                    <a:lnTo>
                      <a:pt x="489" y="78"/>
                    </a:lnTo>
                    <a:lnTo>
                      <a:pt x="412" y="26"/>
                    </a:lnTo>
                    <a:lnTo>
                      <a:pt x="33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295;p45">
                <a:extLst>
                  <a:ext uri="{FF2B5EF4-FFF2-40B4-BE49-F238E27FC236}">
                    <a16:creationId xmlns:a16="http://schemas.microsoft.com/office/drawing/2014/main" id="{082FB7C4-DA64-36FB-CCE3-D68A0CBE869B}"/>
                  </a:ext>
                </a:extLst>
              </p:cNvPr>
              <p:cNvSpPr/>
              <p:nvPr/>
            </p:nvSpPr>
            <p:spPr>
              <a:xfrm>
                <a:off x="4306500" y="4007438"/>
                <a:ext cx="16750" cy="77175"/>
              </a:xfrm>
              <a:custGeom>
                <a:avLst/>
                <a:gdLst/>
                <a:ahLst/>
                <a:cxnLst/>
                <a:rect l="l" t="t" r="r" b="b"/>
                <a:pathLst>
                  <a:path w="670" h="3087" extrusionOk="0">
                    <a:moveTo>
                      <a:pt x="129" y="0"/>
                    </a:moveTo>
                    <a:lnTo>
                      <a:pt x="0" y="26"/>
                    </a:lnTo>
                    <a:lnTo>
                      <a:pt x="129" y="77"/>
                    </a:lnTo>
                    <a:lnTo>
                      <a:pt x="206" y="180"/>
                    </a:lnTo>
                    <a:lnTo>
                      <a:pt x="283" y="309"/>
                    </a:lnTo>
                    <a:lnTo>
                      <a:pt x="309" y="438"/>
                    </a:lnTo>
                    <a:lnTo>
                      <a:pt x="309" y="2650"/>
                    </a:lnTo>
                    <a:lnTo>
                      <a:pt x="283" y="2804"/>
                    </a:lnTo>
                    <a:lnTo>
                      <a:pt x="206" y="2907"/>
                    </a:lnTo>
                    <a:lnTo>
                      <a:pt x="129" y="3010"/>
                    </a:lnTo>
                    <a:lnTo>
                      <a:pt x="0" y="3087"/>
                    </a:lnTo>
                    <a:lnTo>
                      <a:pt x="335" y="3087"/>
                    </a:lnTo>
                    <a:lnTo>
                      <a:pt x="412" y="3061"/>
                    </a:lnTo>
                    <a:lnTo>
                      <a:pt x="489" y="3010"/>
                    </a:lnTo>
                    <a:lnTo>
                      <a:pt x="541" y="2958"/>
                    </a:lnTo>
                    <a:lnTo>
                      <a:pt x="592" y="2907"/>
                    </a:lnTo>
                    <a:lnTo>
                      <a:pt x="618" y="2830"/>
                    </a:lnTo>
                    <a:lnTo>
                      <a:pt x="643" y="2753"/>
                    </a:lnTo>
                    <a:lnTo>
                      <a:pt x="669" y="2650"/>
                    </a:lnTo>
                    <a:lnTo>
                      <a:pt x="669" y="438"/>
                    </a:lnTo>
                    <a:lnTo>
                      <a:pt x="643" y="360"/>
                    </a:lnTo>
                    <a:lnTo>
                      <a:pt x="618" y="283"/>
                    </a:lnTo>
                    <a:lnTo>
                      <a:pt x="592" y="206"/>
                    </a:lnTo>
                    <a:lnTo>
                      <a:pt x="541" y="129"/>
                    </a:lnTo>
                    <a:lnTo>
                      <a:pt x="489" y="77"/>
                    </a:lnTo>
                    <a:lnTo>
                      <a:pt x="412" y="52"/>
                    </a:lnTo>
                    <a:lnTo>
                      <a:pt x="335" y="26"/>
                    </a:lnTo>
                    <a:lnTo>
                      <a:pt x="25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296;p45">
                <a:extLst>
                  <a:ext uri="{FF2B5EF4-FFF2-40B4-BE49-F238E27FC236}">
                    <a16:creationId xmlns:a16="http://schemas.microsoft.com/office/drawing/2014/main" id="{63052349-F0EC-1A3E-C2D7-881F9C0A3475}"/>
                  </a:ext>
                </a:extLst>
              </p:cNvPr>
              <p:cNvSpPr/>
              <p:nvPr/>
            </p:nvSpPr>
            <p:spPr>
              <a:xfrm>
                <a:off x="4354075" y="4015138"/>
                <a:ext cx="16750" cy="69475"/>
              </a:xfrm>
              <a:custGeom>
                <a:avLst/>
                <a:gdLst/>
                <a:ahLst/>
                <a:cxnLst/>
                <a:rect l="l" t="t" r="r" b="b"/>
                <a:pathLst>
                  <a:path w="670" h="2779" extrusionOk="0">
                    <a:moveTo>
                      <a:pt x="129" y="1"/>
                    </a:moveTo>
                    <a:lnTo>
                      <a:pt x="1" y="27"/>
                    </a:lnTo>
                    <a:lnTo>
                      <a:pt x="129" y="78"/>
                    </a:lnTo>
                    <a:lnTo>
                      <a:pt x="207" y="181"/>
                    </a:lnTo>
                    <a:lnTo>
                      <a:pt x="284" y="284"/>
                    </a:lnTo>
                    <a:lnTo>
                      <a:pt x="310" y="438"/>
                    </a:lnTo>
                    <a:lnTo>
                      <a:pt x="310" y="2342"/>
                    </a:lnTo>
                    <a:lnTo>
                      <a:pt x="284" y="2496"/>
                    </a:lnTo>
                    <a:lnTo>
                      <a:pt x="207" y="2599"/>
                    </a:lnTo>
                    <a:lnTo>
                      <a:pt x="129" y="2702"/>
                    </a:lnTo>
                    <a:lnTo>
                      <a:pt x="1" y="2779"/>
                    </a:lnTo>
                    <a:lnTo>
                      <a:pt x="335" y="2779"/>
                    </a:lnTo>
                    <a:lnTo>
                      <a:pt x="412" y="2753"/>
                    </a:lnTo>
                    <a:lnTo>
                      <a:pt x="490" y="2702"/>
                    </a:lnTo>
                    <a:lnTo>
                      <a:pt x="541" y="2650"/>
                    </a:lnTo>
                    <a:lnTo>
                      <a:pt x="592" y="2599"/>
                    </a:lnTo>
                    <a:lnTo>
                      <a:pt x="644" y="2522"/>
                    </a:lnTo>
                    <a:lnTo>
                      <a:pt x="670" y="2445"/>
                    </a:lnTo>
                    <a:lnTo>
                      <a:pt x="670" y="2342"/>
                    </a:lnTo>
                    <a:lnTo>
                      <a:pt x="670" y="438"/>
                    </a:lnTo>
                    <a:lnTo>
                      <a:pt x="670" y="361"/>
                    </a:lnTo>
                    <a:lnTo>
                      <a:pt x="644" y="258"/>
                    </a:lnTo>
                    <a:lnTo>
                      <a:pt x="592" y="181"/>
                    </a:lnTo>
                    <a:lnTo>
                      <a:pt x="541" y="130"/>
                    </a:lnTo>
                    <a:lnTo>
                      <a:pt x="490" y="78"/>
                    </a:lnTo>
                    <a:lnTo>
                      <a:pt x="412" y="27"/>
                    </a:lnTo>
                    <a:lnTo>
                      <a:pt x="33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297;p45">
                <a:extLst>
                  <a:ext uri="{FF2B5EF4-FFF2-40B4-BE49-F238E27FC236}">
                    <a16:creationId xmlns:a16="http://schemas.microsoft.com/office/drawing/2014/main" id="{DA4BA387-34EE-515A-B7D7-85109E8D301D}"/>
                  </a:ext>
                </a:extLst>
              </p:cNvPr>
              <p:cNvSpPr/>
              <p:nvPr/>
            </p:nvSpPr>
            <p:spPr>
              <a:xfrm>
                <a:off x="4330300" y="3995213"/>
                <a:ext cx="16725" cy="81700"/>
              </a:xfrm>
              <a:custGeom>
                <a:avLst/>
                <a:gdLst/>
                <a:ahLst/>
                <a:cxnLst/>
                <a:rect l="l" t="t" r="r" b="b"/>
                <a:pathLst>
                  <a:path w="669" h="3268" extrusionOk="0">
                    <a:moveTo>
                      <a:pt x="129" y="1"/>
                    </a:moveTo>
                    <a:lnTo>
                      <a:pt x="0" y="26"/>
                    </a:lnTo>
                    <a:lnTo>
                      <a:pt x="129" y="78"/>
                    </a:lnTo>
                    <a:lnTo>
                      <a:pt x="206" y="181"/>
                    </a:lnTo>
                    <a:lnTo>
                      <a:pt x="283" y="309"/>
                    </a:lnTo>
                    <a:lnTo>
                      <a:pt x="309" y="438"/>
                    </a:lnTo>
                    <a:lnTo>
                      <a:pt x="309" y="2830"/>
                    </a:lnTo>
                    <a:lnTo>
                      <a:pt x="283" y="2959"/>
                    </a:lnTo>
                    <a:lnTo>
                      <a:pt x="206" y="3087"/>
                    </a:lnTo>
                    <a:lnTo>
                      <a:pt x="129" y="3190"/>
                    </a:lnTo>
                    <a:lnTo>
                      <a:pt x="0" y="3242"/>
                    </a:lnTo>
                    <a:lnTo>
                      <a:pt x="129" y="3267"/>
                    </a:lnTo>
                    <a:lnTo>
                      <a:pt x="257" y="3267"/>
                    </a:lnTo>
                    <a:lnTo>
                      <a:pt x="335" y="3242"/>
                    </a:lnTo>
                    <a:lnTo>
                      <a:pt x="412" y="3216"/>
                    </a:lnTo>
                    <a:lnTo>
                      <a:pt x="489" y="3190"/>
                    </a:lnTo>
                    <a:lnTo>
                      <a:pt x="540" y="3139"/>
                    </a:lnTo>
                    <a:lnTo>
                      <a:pt x="592" y="3062"/>
                    </a:lnTo>
                    <a:lnTo>
                      <a:pt x="643" y="2984"/>
                    </a:lnTo>
                    <a:lnTo>
                      <a:pt x="643" y="2907"/>
                    </a:lnTo>
                    <a:lnTo>
                      <a:pt x="669" y="2830"/>
                    </a:lnTo>
                    <a:lnTo>
                      <a:pt x="669" y="438"/>
                    </a:lnTo>
                    <a:lnTo>
                      <a:pt x="643" y="361"/>
                    </a:lnTo>
                    <a:lnTo>
                      <a:pt x="643" y="258"/>
                    </a:lnTo>
                    <a:lnTo>
                      <a:pt x="592" y="206"/>
                    </a:lnTo>
                    <a:lnTo>
                      <a:pt x="540" y="129"/>
                    </a:lnTo>
                    <a:lnTo>
                      <a:pt x="489" y="78"/>
                    </a:lnTo>
                    <a:lnTo>
                      <a:pt x="412" y="26"/>
                    </a:lnTo>
                    <a:lnTo>
                      <a:pt x="33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298;p45">
                <a:extLst>
                  <a:ext uri="{FF2B5EF4-FFF2-40B4-BE49-F238E27FC236}">
                    <a16:creationId xmlns:a16="http://schemas.microsoft.com/office/drawing/2014/main" id="{C123A159-4E62-F295-5291-02C9BE91F2E8}"/>
                  </a:ext>
                </a:extLst>
              </p:cNvPr>
              <p:cNvSpPr/>
              <p:nvPr/>
            </p:nvSpPr>
            <p:spPr>
              <a:xfrm>
                <a:off x="4275625" y="4047938"/>
                <a:ext cx="25750" cy="45700"/>
              </a:xfrm>
              <a:custGeom>
                <a:avLst/>
                <a:gdLst/>
                <a:ahLst/>
                <a:cxnLst/>
                <a:rect l="l" t="t" r="r" b="b"/>
                <a:pathLst>
                  <a:path w="1030" h="1828" extrusionOk="0">
                    <a:moveTo>
                      <a:pt x="464" y="1"/>
                    </a:moveTo>
                    <a:lnTo>
                      <a:pt x="258" y="27"/>
                    </a:lnTo>
                    <a:lnTo>
                      <a:pt x="387" y="78"/>
                    </a:lnTo>
                    <a:lnTo>
                      <a:pt x="464" y="181"/>
                    </a:lnTo>
                    <a:lnTo>
                      <a:pt x="515" y="284"/>
                    </a:lnTo>
                    <a:lnTo>
                      <a:pt x="541" y="412"/>
                    </a:lnTo>
                    <a:lnTo>
                      <a:pt x="567" y="1184"/>
                    </a:lnTo>
                    <a:lnTo>
                      <a:pt x="541" y="1261"/>
                    </a:lnTo>
                    <a:lnTo>
                      <a:pt x="515" y="1338"/>
                    </a:lnTo>
                    <a:lnTo>
                      <a:pt x="489" y="1390"/>
                    </a:lnTo>
                    <a:lnTo>
                      <a:pt x="412" y="1441"/>
                    </a:lnTo>
                    <a:lnTo>
                      <a:pt x="361" y="1467"/>
                    </a:lnTo>
                    <a:lnTo>
                      <a:pt x="232" y="1467"/>
                    </a:lnTo>
                    <a:lnTo>
                      <a:pt x="155" y="1441"/>
                    </a:lnTo>
                    <a:lnTo>
                      <a:pt x="1" y="1390"/>
                    </a:lnTo>
                    <a:lnTo>
                      <a:pt x="1" y="1518"/>
                    </a:lnTo>
                    <a:lnTo>
                      <a:pt x="1" y="1801"/>
                    </a:lnTo>
                    <a:lnTo>
                      <a:pt x="206" y="1827"/>
                    </a:lnTo>
                    <a:lnTo>
                      <a:pt x="387" y="1827"/>
                    </a:lnTo>
                    <a:lnTo>
                      <a:pt x="567" y="1776"/>
                    </a:lnTo>
                    <a:lnTo>
                      <a:pt x="721" y="1724"/>
                    </a:lnTo>
                    <a:lnTo>
                      <a:pt x="952" y="1596"/>
                    </a:lnTo>
                    <a:lnTo>
                      <a:pt x="1030" y="1518"/>
                    </a:lnTo>
                    <a:lnTo>
                      <a:pt x="1004" y="1467"/>
                    </a:lnTo>
                    <a:lnTo>
                      <a:pt x="952" y="1467"/>
                    </a:lnTo>
                    <a:lnTo>
                      <a:pt x="952" y="1313"/>
                    </a:lnTo>
                    <a:lnTo>
                      <a:pt x="952" y="412"/>
                    </a:lnTo>
                    <a:lnTo>
                      <a:pt x="927" y="284"/>
                    </a:lnTo>
                    <a:lnTo>
                      <a:pt x="850" y="155"/>
                    </a:lnTo>
                    <a:lnTo>
                      <a:pt x="772" y="78"/>
                    </a:lnTo>
                    <a:lnTo>
                      <a:pt x="644" y="27"/>
                    </a:lnTo>
                    <a:lnTo>
                      <a:pt x="464"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299;p45">
                <a:extLst>
                  <a:ext uri="{FF2B5EF4-FFF2-40B4-BE49-F238E27FC236}">
                    <a16:creationId xmlns:a16="http://schemas.microsoft.com/office/drawing/2014/main" id="{AEF072D2-11AD-E8E4-AAB2-3CF6AC5EB11E}"/>
                  </a:ext>
                </a:extLst>
              </p:cNvPr>
              <p:cNvSpPr/>
              <p:nvPr/>
            </p:nvSpPr>
            <p:spPr>
              <a:xfrm>
                <a:off x="4291700" y="4168838"/>
                <a:ext cx="97125" cy="187800"/>
              </a:xfrm>
              <a:custGeom>
                <a:avLst/>
                <a:gdLst/>
                <a:ahLst/>
                <a:cxnLst/>
                <a:rect l="l" t="t" r="r" b="b"/>
                <a:pathLst>
                  <a:path w="3885" h="7512" extrusionOk="0">
                    <a:moveTo>
                      <a:pt x="1" y="1"/>
                    </a:moveTo>
                    <a:lnTo>
                      <a:pt x="1" y="7511"/>
                    </a:lnTo>
                    <a:lnTo>
                      <a:pt x="3885" y="7511"/>
                    </a:lnTo>
                    <a:lnTo>
                      <a:pt x="3885"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300;p45">
                <a:extLst>
                  <a:ext uri="{FF2B5EF4-FFF2-40B4-BE49-F238E27FC236}">
                    <a16:creationId xmlns:a16="http://schemas.microsoft.com/office/drawing/2014/main" id="{7B82F47A-61D7-7EEB-E1A7-15D73867E95C}"/>
                  </a:ext>
                </a:extLst>
              </p:cNvPr>
              <p:cNvSpPr/>
              <p:nvPr/>
            </p:nvSpPr>
            <p:spPr>
              <a:xfrm>
                <a:off x="4291700" y="4338613"/>
                <a:ext cx="97125" cy="18025"/>
              </a:xfrm>
              <a:custGeom>
                <a:avLst/>
                <a:gdLst/>
                <a:ahLst/>
                <a:cxnLst/>
                <a:rect l="l" t="t" r="r" b="b"/>
                <a:pathLst>
                  <a:path w="3885" h="721" extrusionOk="0">
                    <a:moveTo>
                      <a:pt x="1" y="0"/>
                    </a:moveTo>
                    <a:lnTo>
                      <a:pt x="1" y="720"/>
                    </a:lnTo>
                    <a:lnTo>
                      <a:pt x="3885" y="720"/>
                    </a:lnTo>
                    <a:lnTo>
                      <a:pt x="388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301;p45">
                <a:extLst>
                  <a:ext uri="{FF2B5EF4-FFF2-40B4-BE49-F238E27FC236}">
                    <a16:creationId xmlns:a16="http://schemas.microsoft.com/office/drawing/2014/main" id="{7FE847E2-F4D8-8FC5-8E28-A71B9FFC29C2}"/>
                  </a:ext>
                </a:extLst>
              </p:cNvPr>
              <p:cNvSpPr/>
              <p:nvPr/>
            </p:nvSpPr>
            <p:spPr>
              <a:xfrm>
                <a:off x="4220975" y="4237638"/>
                <a:ext cx="120925" cy="119000"/>
              </a:xfrm>
              <a:custGeom>
                <a:avLst/>
                <a:gdLst/>
                <a:ahLst/>
                <a:cxnLst/>
                <a:rect l="l" t="t" r="r" b="b"/>
                <a:pathLst>
                  <a:path w="4837" h="4760" extrusionOk="0">
                    <a:moveTo>
                      <a:pt x="3036" y="1"/>
                    </a:moveTo>
                    <a:lnTo>
                      <a:pt x="2778" y="52"/>
                    </a:lnTo>
                    <a:lnTo>
                      <a:pt x="2495" y="104"/>
                    </a:lnTo>
                    <a:lnTo>
                      <a:pt x="2238" y="181"/>
                    </a:lnTo>
                    <a:lnTo>
                      <a:pt x="1827" y="361"/>
                    </a:lnTo>
                    <a:lnTo>
                      <a:pt x="1672" y="412"/>
                    </a:lnTo>
                    <a:lnTo>
                      <a:pt x="1518" y="515"/>
                    </a:lnTo>
                    <a:lnTo>
                      <a:pt x="1389" y="618"/>
                    </a:lnTo>
                    <a:lnTo>
                      <a:pt x="1286" y="747"/>
                    </a:lnTo>
                    <a:lnTo>
                      <a:pt x="1184" y="824"/>
                    </a:lnTo>
                    <a:lnTo>
                      <a:pt x="1081" y="901"/>
                    </a:lnTo>
                    <a:lnTo>
                      <a:pt x="978" y="927"/>
                    </a:lnTo>
                    <a:lnTo>
                      <a:pt x="849" y="953"/>
                    </a:lnTo>
                    <a:lnTo>
                      <a:pt x="0" y="953"/>
                    </a:lnTo>
                    <a:lnTo>
                      <a:pt x="0" y="4219"/>
                    </a:lnTo>
                    <a:lnTo>
                      <a:pt x="103" y="4219"/>
                    </a:lnTo>
                    <a:lnTo>
                      <a:pt x="360" y="4245"/>
                    </a:lnTo>
                    <a:lnTo>
                      <a:pt x="643" y="4296"/>
                    </a:lnTo>
                    <a:lnTo>
                      <a:pt x="875" y="4374"/>
                    </a:lnTo>
                    <a:lnTo>
                      <a:pt x="1106" y="4528"/>
                    </a:lnTo>
                    <a:lnTo>
                      <a:pt x="1286" y="4631"/>
                    </a:lnTo>
                    <a:lnTo>
                      <a:pt x="1492" y="4708"/>
                    </a:lnTo>
                    <a:lnTo>
                      <a:pt x="1724" y="4759"/>
                    </a:lnTo>
                    <a:lnTo>
                      <a:pt x="4244" y="4759"/>
                    </a:lnTo>
                    <a:lnTo>
                      <a:pt x="3370" y="953"/>
                    </a:lnTo>
                    <a:lnTo>
                      <a:pt x="4502" y="953"/>
                    </a:lnTo>
                    <a:lnTo>
                      <a:pt x="4579" y="927"/>
                    </a:lnTo>
                    <a:lnTo>
                      <a:pt x="4656" y="875"/>
                    </a:lnTo>
                    <a:lnTo>
                      <a:pt x="4708" y="824"/>
                    </a:lnTo>
                    <a:lnTo>
                      <a:pt x="4759" y="773"/>
                    </a:lnTo>
                    <a:lnTo>
                      <a:pt x="4810" y="695"/>
                    </a:lnTo>
                    <a:lnTo>
                      <a:pt x="4836" y="618"/>
                    </a:lnTo>
                    <a:lnTo>
                      <a:pt x="4836" y="515"/>
                    </a:lnTo>
                    <a:lnTo>
                      <a:pt x="4836" y="412"/>
                    </a:lnTo>
                    <a:lnTo>
                      <a:pt x="4836" y="335"/>
                    </a:lnTo>
                    <a:lnTo>
                      <a:pt x="4810" y="258"/>
                    </a:lnTo>
                    <a:lnTo>
                      <a:pt x="4759" y="181"/>
                    </a:lnTo>
                    <a:lnTo>
                      <a:pt x="4708" y="129"/>
                    </a:lnTo>
                    <a:lnTo>
                      <a:pt x="4656" y="78"/>
                    </a:lnTo>
                    <a:lnTo>
                      <a:pt x="4579" y="27"/>
                    </a:lnTo>
                    <a:lnTo>
                      <a:pt x="450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302;p45">
                <a:extLst>
                  <a:ext uri="{FF2B5EF4-FFF2-40B4-BE49-F238E27FC236}">
                    <a16:creationId xmlns:a16="http://schemas.microsoft.com/office/drawing/2014/main" id="{83C95D6E-E335-842E-279F-E40C3BFC64BB}"/>
                  </a:ext>
                </a:extLst>
              </p:cNvPr>
              <p:cNvSpPr/>
              <p:nvPr/>
            </p:nvSpPr>
            <p:spPr>
              <a:xfrm>
                <a:off x="4291075" y="4261438"/>
                <a:ext cx="36025" cy="95200"/>
              </a:xfrm>
              <a:custGeom>
                <a:avLst/>
                <a:gdLst/>
                <a:ahLst/>
                <a:cxnLst/>
                <a:rect l="l" t="t" r="r" b="b"/>
                <a:pathLst>
                  <a:path w="1441" h="3808" extrusionOk="0">
                    <a:moveTo>
                      <a:pt x="386" y="1"/>
                    </a:moveTo>
                    <a:lnTo>
                      <a:pt x="309" y="155"/>
                    </a:lnTo>
                    <a:lnTo>
                      <a:pt x="283" y="335"/>
                    </a:lnTo>
                    <a:lnTo>
                      <a:pt x="283" y="464"/>
                    </a:lnTo>
                    <a:lnTo>
                      <a:pt x="309" y="592"/>
                    </a:lnTo>
                    <a:lnTo>
                      <a:pt x="360" y="721"/>
                    </a:lnTo>
                    <a:lnTo>
                      <a:pt x="412" y="849"/>
                    </a:lnTo>
                    <a:lnTo>
                      <a:pt x="514" y="952"/>
                    </a:lnTo>
                    <a:lnTo>
                      <a:pt x="566" y="1029"/>
                    </a:lnTo>
                    <a:lnTo>
                      <a:pt x="592" y="1107"/>
                    </a:lnTo>
                    <a:lnTo>
                      <a:pt x="617" y="1184"/>
                    </a:lnTo>
                    <a:lnTo>
                      <a:pt x="617" y="1287"/>
                    </a:lnTo>
                    <a:lnTo>
                      <a:pt x="617" y="1338"/>
                    </a:lnTo>
                    <a:lnTo>
                      <a:pt x="617" y="1467"/>
                    </a:lnTo>
                    <a:lnTo>
                      <a:pt x="617" y="1518"/>
                    </a:lnTo>
                    <a:lnTo>
                      <a:pt x="617" y="1621"/>
                    </a:lnTo>
                    <a:lnTo>
                      <a:pt x="592" y="1698"/>
                    </a:lnTo>
                    <a:lnTo>
                      <a:pt x="566" y="1775"/>
                    </a:lnTo>
                    <a:lnTo>
                      <a:pt x="514" y="1853"/>
                    </a:lnTo>
                    <a:lnTo>
                      <a:pt x="412" y="1955"/>
                    </a:lnTo>
                    <a:lnTo>
                      <a:pt x="360" y="2084"/>
                    </a:lnTo>
                    <a:lnTo>
                      <a:pt x="309" y="2213"/>
                    </a:lnTo>
                    <a:lnTo>
                      <a:pt x="283" y="2341"/>
                    </a:lnTo>
                    <a:lnTo>
                      <a:pt x="283" y="2470"/>
                    </a:lnTo>
                    <a:lnTo>
                      <a:pt x="309" y="2547"/>
                    </a:lnTo>
                    <a:lnTo>
                      <a:pt x="309" y="2650"/>
                    </a:lnTo>
                    <a:lnTo>
                      <a:pt x="283" y="2727"/>
                    </a:lnTo>
                    <a:lnTo>
                      <a:pt x="232" y="2804"/>
                    </a:lnTo>
                    <a:lnTo>
                      <a:pt x="180" y="2881"/>
                    </a:lnTo>
                    <a:lnTo>
                      <a:pt x="103" y="2984"/>
                    </a:lnTo>
                    <a:lnTo>
                      <a:pt x="51" y="3087"/>
                    </a:lnTo>
                    <a:lnTo>
                      <a:pt x="26" y="3216"/>
                    </a:lnTo>
                    <a:lnTo>
                      <a:pt x="0" y="3370"/>
                    </a:lnTo>
                    <a:lnTo>
                      <a:pt x="0" y="3499"/>
                    </a:lnTo>
                    <a:lnTo>
                      <a:pt x="26" y="3653"/>
                    </a:lnTo>
                    <a:lnTo>
                      <a:pt x="77" y="3807"/>
                    </a:lnTo>
                    <a:lnTo>
                      <a:pt x="1440" y="3807"/>
                    </a:lnTo>
                    <a:lnTo>
                      <a:pt x="1440"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303;p45">
                <a:extLst>
                  <a:ext uri="{FF2B5EF4-FFF2-40B4-BE49-F238E27FC236}">
                    <a16:creationId xmlns:a16="http://schemas.microsoft.com/office/drawing/2014/main" id="{11173109-DF21-BE7A-7BBA-21D59199225F}"/>
                  </a:ext>
                </a:extLst>
              </p:cNvPr>
              <p:cNvSpPr/>
              <p:nvPr/>
            </p:nvSpPr>
            <p:spPr>
              <a:xfrm>
                <a:off x="4220975" y="4331538"/>
                <a:ext cx="106125" cy="25100"/>
              </a:xfrm>
              <a:custGeom>
                <a:avLst/>
                <a:gdLst/>
                <a:ahLst/>
                <a:cxnLst/>
                <a:rect l="l" t="t" r="r" b="b"/>
                <a:pathLst>
                  <a:path w="4245" h="1004" extrusionOk="0">
                    <a:moveTo>
                      <a:pt x="0" y="0"/>
                    </a:moveTo>
                    <a:lnTo>
                      <a:pt x="0" y="463"/>
                    </a:lnTo>
                    <a:lnTo>
                      <a:pt x="103" y="463"/>
                    </a:lnTo>
                    <a:lnTo>
                      <a:pt x="360" y="489"/>
                    </a:lnTo>
                    <a:lnTo>
                      <a:pt x="643" y="540"/>
                    </a:lnTo>
                    <a:lnTo>
                      <a:pt x="875" y="618"/>
                    </a:lnTo>
                    <a:lnTo>
                      <a:pt x="1106" y="772"/>
                    </a:lnTo>
                    <a:lnTo>
                      <a:pt x="1286" y="875"/>
                    </a:lnTo>
                    <a:lnTo>
                      <a:pt x="1492" y="952"/>
                    </a:lnTo>
                    <a:lnTo>
                      <a:pt x="1724" y="1003"/>
                    </a:lnTo>
                    <a:lnTo>
                      <a:pt x="4244" y="1003"/>
                    </a:lnTo>
                    <a:lnTo>
                      <a:pt x="4167" y="566"/>
                    </a:lnTo>
                    <a:lnTo>
                      <a:pt x="1929" y="566"/>
                    </a:lnTo>
                    <a:lnTo>
                      <a:pt x="1724" y="540"/>
                    </a:lnTo>
                    <a:lnTo>
                      <a:pt x="1492" y="489"/>
                    </a:lnTo>
                    <a:lnTo>
                      <a:pt x="1286" y="412"/>
                    </a:lnTo>
                    <a:lnTo>
                      <a:pt x="1106" y="309"/>
                    </a:lnTo>
                    <a:lnTo>
                      <a:pt x="875" y="180"/>
                    </a:lnTo>
                    <a:lnTo>
                      <a:pt x="643" y="77"/>
                    </a:lnTo>
                    <a:lnTo>
                      <a:pt x="360" y="26"/>
                    </a:lnTo>
                    <a:lnTo>
                      <a:pt x="10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304;p45">
                <a:extLst>
                  <a:ext uri="{FF2B5EF4-FFF2-40B4-BE49-F238E27FC236}">
                    <a16:creationId xmlns:a16="http://schemas.microsoft.com/office/drawing/2014/main" id="{CFF3A997-2C3B-7AF6-09F0-07F8476189DA}"/>
                  </a:ext>
                </a:extLst>
              </p:cNvPr>
              <p:cNvSpPr/>
              <p:nvPr/>
            </p:nvSpPr>
            <p:spPr>
              <a:xfrm>
                <a:off x="4297500" y="4332813"/>
                <a:ext cx="55325" cy="23825"/>
              </a:xfrm>
              <a:custGeom>
                <a:avLst/>
                <a:gdLst/>
                <a:ahLst/>
                <a:cxnLst/>
                <a:rect l="l" t="t" r="r" b="b"/>
                <a:pathLst>
                  <a:path w="2213" h="953" extrusionOk="0">
                    <a:moveTo>
                      <a:pt x="438" y="1"/>
                    </a:moveTo>
                    <a:lnTo>
                      <a:pt x="335" y="26"/>
                    </a:lnTo>
                    <a:lnTo>
                      <a:pt x="257" y="26"/>
                    </a:lnTo>
                    <a:lnTo>
                      <a:pt x="180" y="78"/>
                    </a:lnTo>
                    <a:lnTo>
                      <a:pt x="129" y="129"/>
                    </a:lnTo>
                    <a:lnTo>
                      <a:pt x="77" y="207"/>
                    </a:lnTo>
                    <a:lnTo>
                      <a:pt x="26" y="258"/>
                    </a:lnTo>
                    <a:lnTo>
                      <a:pt x="26" y="335"/>
                    </a:lnTo>
                    <a:lnTo>
                      <a:pt x="0" y="438"/>
                    </a:lnTo>
                    <a:lnTo>
                      <a:pt x="0" y="541"/>
                    </a:lnTo>
                    <a:lnTo>
                      <a:pt x="26" y="618"/>
                    </a:lnTo>
                    <a:lnTo>
                      <a:pt x="26" y="695"/>
                    </a:lnTo>
                    <a:lnTo>
                      <a:pt x="77" y="772"/>
                    </a:lnTo>
                    <a:lnTo>
                      <a:pt x="129" y="824"/>
                    </a:lnTo>
                    <a:lnTo>
                      <a:pt x="180" y="875"/>
                    </a:lnTo>
                    <a:lnTo>
                      <a:pt x="257" y="927"/>
                    </a:lnTo>
                    <a:lnTo>
                      <a:pt x="335" y="952"/>
                    </a:lnTo>
                    <a:lnTo>
                      <a:pt x="1878" y="952"/>
                    </a:lnTo>
                    <a:lnTo>
                      <a:pt x="1955" y="927"/>
                    </a:lnTo>
                    <a:lnTo>
                      <a:pt x="2032" y="875"/>
                    </a:lnTo>
                    <a:lnTo>
                      <a:pt x="2084" y="824"/>
                    </a:lnTo>
                    <a:lnTo>
                      <a:pt x="2135" y="772"/>
                    </a:lnTo>
                    <a:lnTo>
                      <a:pt x="2187" y="695"/>
                    </a:lnTo>
                    <a:lnTo>
                      <a:pt x="2212" y="618"/>
                    </a:lnTo>
                    <a:lnTo>
                      <a:pt x="2212" y="541"/>
                    </a:lnTo>
                    <a:lnTo>
                      <a:pt x="2212" y="438"/>
                    </a:lnTo>
                    <a:lnTo>
                      <a:pt x="2212" y="335"/>
                    </a:lnTo>
                    <a:lnTo>
                      <a:pt x="2187" y="258"/>
                    </a:lnTo>
                    <a:lnTo>
                      <a:pt x="2135" y="207"/>
                    </a:lnTo>
                    <a:lnTo>
                      <a:pt x="2084" y="129"/>
                    </a:lnTo>
                    <a:lnTo>
                      <a:pt x="2032" y="78"/>
                    </a:lnTo>
                    <a:lnTo>
                      <a:pt x="1955" y="26"/>
                    </a:lnTo>
                    <a:lnTo>
                      <a:pt x="1878" y="26"/>
                    </a:lnTo>
                    <a:lnTo>
                      <a:pt x="177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305;p45">
                <a:extLst>
                  <a:ext uri="{FF2B5EF4-FFF2-40B4-BE49-F238E27FC236}">
                    <a16:creationId xmlns:a16="http://schemas.microsoft.com/office/drawing/2014/main" id="{89774A8D-8A29-D542-D1AE-05F5C1E0BFF8}"/>
                  </a:ext>
                </a:extLst>
              </p:cNvPr>
              <p:cNvSpPr/>
              <p:nvPr/>
            </p:nvSpPr>
            <p:spPr>
              <a:xfrm>
                <a:off x="4305200" y="4261438"/>
                <a:ext cx="77200" cy="23825"/>
              </a:xfrm>
              <a:custGeom>
                <a:avLst/>
                <a:gdLst/>
                <a:ahLst/>
                <a:cxnLst/>
                <a:rect l="l" t="t" r="r" b="b"/>
                <a:pathLst>
                  <a:path w="3088" h="953" extrusionOk="0">
                    <a:moveTo>
                      <a:pt x="335" y="1"/>
                    </a:moveTo>
                    <a:lnTo>
                      <a:pt x="258" y="26"/>
                    </a:lnTo>
                    <a:lnTo>
                      <a:pt x="181" y="78"/>
                    </a:lnTo>
                    <a:lnTo>
                      <a:pt x="104" y="129"/>
                    </a:lnTo>
                    <a:lnTo>
                      <a:pt x="52" y="181"/>
                    </a:lnTo>
                    <a:lnTo>
                      <a:pt x="27" y="258"/>
                    </a:lnTo>
                    <a:lnTo>
                      <a:pt x="1" y="335"/>
                    </a:lnTo>
                    <a:lnTo>
                      <a:pt x="1" y="438"/>
                    </a:lnTo>
                    <a:lnTo>
                      <a:pt x="1" y="515"/>
                    </a:lnTo>
                    <a:lnTo>
                      <a:pt x="1" y="618"/>
                    </a:lnTo>
                    <a:lnTo>
                      <a:pt x="27" y="695"/>
                    </a:lnTo>
                    <a:lnTo>
                      <a:pt x="52" y="772"/>
                    </a:lnTo>
                    <a:lnTo>
                      <a:pt x="104" y="824"/>
                    </a:lnTo>
                    <a:lnTo>
                      <a:pt x="181" y="875"/>
                    </a:lnTo>
                    <a:lnTo>
                      <a:pt x="258" y="927"/>
                    </a:lnTo>
                    <a:lnTo>
                      <a:pt x="335" y="952"/>
                    </a:lnTo>
                    <a:lnTo>
                      <a:pt x="2728" y="952"/>
                    </a:lnTo>
                    <a:lnTo>
                      <a:pt x="2830" y="927"/>
                    </a:lnTo>
                    <a:lnTo>
                      <a:pt x="2882" y="875"/>
                    </a:lnTo>
                    <a:lnTo>
                      <a:pt x="2959" y="824"/>
                    </a:lnTo>
                    <a:lnTo>
                      <a:pt x="3010" y="772"/>
                    </a:lnTo>
                    <a:lnTo>
                      <a:pt x="3036" y="695"/>
                    </a:lnTo>
                    <a:lnTo>
                      <a:pt x="3062" y="618"/>
                    </a:lnTo>
                    <a:lnTo>
                      <a:pt x="3088" y="515"/>
                    </a:lnTo>
                    <a:lnTo>
                      <a:pt x="3088" y="438"/>
                    </a:lnTo>
                    <a:lnTo>
                      <a:pt x="3062" y="335"/>
                    </a:lnTo>
                    <a:lnTo>
                      <a:pt x="3036" y="258"/>
                    </a:lnTo>
                    <a:lnTo>
                      <a:pt x="3010" y="181"/>
                    </a:lnTo>
                    <a:lnTo>
                      <a:pt x="2959" y="129"/>
                    </a:lnTo>
                    <a:lnTo>
                      <a:pt x="2882" y="78"/>
                    </a:lnTo>
                    <a:lnTo>
                      <a:pt x="2830" y="26"/>
                    </a:lnTo>
                    <a:lnTo>
                      <a:pt x="272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306;p45">
                <a:extLst>
                  <a:ext uri="{FF2B5EF4-FFF2-40B4-BE49-F238E27FC236}">
                    <a16:creationId xmlns:a16="http://schemas.microsoft.com/office/drawing/2014/main" id="{3186D340-4F37-1069-75D3-90283E06EBB1}"/>
                  </a:ext>
                </a:extLst>
              </p:cNvPr>
              <p:cNvSpPr/>
              <p:nvPr/>
            </p:nvSpPr>
            <p:spPr>
              <a:xfrm>
                <a:off x="4305200" y="4309038"/>
                <a:ext cx="69475" cy="23800"/>
              </a:xfrm>
              <a:custGeom>
                <a:avLst/>
                <a:gdLst/>
                <a:ahLst/>
                <a:cxnLst/>
                <a:rect l="l" t="t" r="r" b="b"/>
                <a:pathLst>
                  <a:path w="2779" h="952" extrusionOk="0">
                    <a:moveTo>
                      <a:pt x="335" y="0"/>
                    </a:moveTo>
                    <a:lnTo>
                      <a:pt x="258" y="26"/>
                    </a:lnTo>
                    <a:lnTo>
                      <a:pt x="181" y="77"/>
                    </a:lnTo>
                    <a:lnTo>
                      <a:pt x="104" y="129"/>
                    </a:lnTo>
                    <a:lnTo>
                      <a:pt x="52" y="180"/>
                    </a:lnTo>
                    <a:lnTo>
                      <a:pt x="27" y="257"/>
                    </a:lnTo>
                    <a:lnTo>
                      <a:pt x="1" y="334"/>
                    </a:lnTo>
                    <a:lnTo>
                      <a:pt x="1" y="437"/>
                    </a:lnTo>
                    <a:lnTo>
                      <a:pt x="1" y="540"/>
                    </a:lnTo>
                    <a:lnTo>
                      <a:pt x="1" y="617"/>
                    </a:lnTo>
                    <a:lnTo>
                      <a:pt x="27" y="695"/>
                    </a:lnTo>
                    <a:lnTo>
                      <a:pt x="52" y="772"/>
                    </a:lnTo>
                    <a:lnTo>
                      <a:pt x="104" y="823"/>
                    </a:lnTo>
                    <a:lnTo>
                      <a:pt x="181" y="875"/>
                    </a:lnTo>
                    <a:lnTo>
                      <a:pt x="258" y="926"/>
                    </a:lnTo>
                    <a:lnTo>
                      <a:pt x="335" y="952"/>
                    </a:lnTo>
                    <a:lnTo>
                      <a:pt x="2445" y="952"/>
                    </a:lnTo>
                    <a:lnTo>
                      <a:pt x="2522" y="926"/>
                    </a:lnTo>
                    <a:lnTo>
                      <a:pt x="2599" y="875"/>
                    </a:lnTo>
                    <a:lnTo>
                      <a:pt x="2650" y="823"/>
                    </a:lnTo>
                    <a:lnTo>
                      <a:pt x="2702" y="772"/>
                    </a:lnTo>
                    <a:lnTo>
                      <a:pt x="2753" y="695"/>
                    </a:lnTo>
                    <a:lnTo>
                      <a:pt x="2779" y="617"/>
                    </a:lnTo>
                    <a:lnTo>
                      <a:pt x="2779" y="540"/>
                    </a:lnTo>
                    <a:lnTo>
                      <a:pt x="2779" y="437"/>
                    </a:lnTo>
                    <a:lnTo>
                      <a:pt x="2779" y="334"/>
                    </a:lnTo>
                    <a:lnTo>
                      <a:pt x="2753" y="257"/>
                    </a:lnTo>
                    <a:lnTo>
                      <a:pt x="2702" y="180"/>
                    </a:lnTo>
                    <a:lnTo>
                      <a:pt x="2650" y="129"/>
                    </a:lnTo>
                    <a:lnTo>
                      <a:pt x="2599" y="77"/>
                    </a:lnTo>
                    <a:lnTo>
                      <a:pt x="2522" y="26"/>
                    </a:lnTo>
                    <a:lnTo>
                      <a:pt x="244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307;p45">
                <a:extLst>
                  <a:ext uri="{FF2B5EF4-FFF2-40B4-BE49-F238E27FC236}">
                    <a16:creationId xmlns:a16="http://schemas.microsoft.com/office/drawing/2014/main" id="{F0F31154-000F-2877-A647-4B47482E49F6}"/>
                  </a:ext>
                </a:extLst>
              </p:cNvPr>
              <p:cNvSpPr/>
              <p:nvPr/>
            </p:nvSpPr>
            <p:spPr>
              <a:xfrm>
                <a:off x="4312925" y="4285238"/>
                <a:ext cx="81700" cy="23825"/>
              </a:xfrm>
              <a:custGeom>
                <a:avLst/>
                <a:gdLst/>
                <a:ahLst/>
                <a:cxnLst/>
                <a:rect l="l" t="t" r="r" b="b"/>
                <a:pathLst>
                  <a:path w="3268" h="953" extrusionOk="0">
                    <a:moveTo>
                      <a:pt x="335" y="0"/>
                    </a:moveTo>
                    <a:lnTo>
                      <a:pt x="258" y="26"/>
                    </a:lnTo>
                    <a:lnTo>
                      <a:pt x="181" y="77"/>
                    </a:lnTo>
                    <a:lnTo>
                      <a:pt x="129" y="129"/>
                    </a:lnTo>
                    <a:lnTo>
                      <a:pt x="78" y="180"/>
                    </a:lnTo>
                    <a:lnTo>
                      <a:pt x="26" y="258"/>
                    </a:lnTo>
                    <a:lnTo>
                      <a:pt x="1" y="335"/>
                    </a:lnTo>
                    <a:lnTo>
                      <a:pt x="1" y="438"/>
                    </a:lnTo>
                    <a:lnTo>
                      <a:pt x="1" y="540"/>
                    </a:lnTo>
                    <a:lnTo>
                      <a:pt x="1" y="618"/>
                    </a:lnTo>
                    <a:lnTo>
                      <a:pt x="26" y="695"/>
                    </a:lnTo>
                    <a:lnTo>
                      <a:pt x="78" y="772"/>
                    </a:lnTo>
                    <a:lnTo>
                      <a:pt x="129" y="823"/>
                    </a:lnTo>
                    <a:lnTo>
                      <a:pt x="181" y="875"/>
                    </a:lnTo>
                    <a:lnTo>
                      <a:pt x="258" y="926"/>
                    </a:lnTo>
                    <a:lnTo>
                      <a:pt x="335" y="952"/>
                    </a:lnTo>
                    <a:lnTo>
                      <a:pt x="2933" y="952"/>
                    </a:lnTo>
                    <a:lnTo>
                      <a:pt x="3010" y="926"/>
                    </a:lnTo>
                    <a:lnTo>
                      <a:pt x="3087" y="875"/>
                    </a:lnTo>
                    <a:lnTo>
                      <a:pt x="3139" y="823"/>
                    </a:lnTo>
                    <a:lnTo>
                      <a:pt x="3190" y="772"/>
                    </a:lnTo>
                    <a:lnTo>
                      <a:pt x="3242" y="695"/>
                    </a:lnTo>
                    <a:lnTo>
                      <a:pt x="3267" y="618"/>
                    </a:lnTo>
                    <a:lnTo>
                      <a:pt x="3267" y="540"/>
                    </a:lnTo>
                    <a:lnTo>
                      <a:pt x="3267" y="438"/>
                    </a:lnTo>
                    <a:lnTo>
                      <a:pt x="3267" y="335"/>
                    </a:lnTo>
                    <a:lnTo>
                      <a:pt x="3242" y="258"/>
                    </a:lnTo>
                    <a:lnTo>
                      <a:pt x="3190" y="180"/>
                    </a:lnTo>
                    <a:lnTo>
                      <a:pt x="3139" y="129"/>
                    </a:lnTo>
                    <a:lnTo>
                      <a:pt x="3087" y="77"/>
                    </a:lnTo>
                    <a:lnTo>
                      <a:pt x="3010" y="26"/>
                    </a:lnTo>
                    <a:lnTo>
                      <a:pt x="293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308;p45">
                <a:extLst>
                  <a:ext uri="{FF2B5EF4-FFF2-40B4-BE49-F238E27FC236}">
                    <a16:creationId xmlns:a16="http://schemas.microsoft.com/office/drawing/2014/main" id="{0629F3B9-B3E2-640D-7AD1-C5B8E200AE45}"/>
                  </a:ext>
                </a:extLst>
              </p:cNvPr>
              <p:cNvSpPr/>
              <p:nvPr/>
            </p:nvSpPr>
            <p:spPr>
              <a:xfrm>
                <a:off x="4297500" y="4340538"/>
                <a:ext cx="55325" cy="16100"/>
              </a:xfrm>
              <a:custGeom>
                <a:avLst/>
                <a:gdLst/>
                <a:ahLst/>
                <a:cxnLst/>
                <a:rect l="l" t="t" r="r" b="b"/>
                <a:pathLst>
                  <a:path w="2213" h="644" extrusionOk="0">
                    <a:moveTo>
                      <a:pt x="26" y="0"/>
                    </a:moveTo>
                    <a:lnTo>
                      <a:pt x="0" y="103"/>
                    </a:lnTo>
                    <a:lnTo>
                      <a:pt x="0" y="232"/>
                    </a:lnTo>
                    <a:lnTo>
                      <a:pt x="26" y="309"/>
                    </a:lnTo>
                    <a:lnTo>
                      <a:pt x="52" y="386"/>
                    </a:lnTo>
                    <a:lnTo>
                      <a:pt x="77" y="463"/>
                    </a:lnTo>
                    <a:lnTo>
                      <a:pt x="129" y="541"/>
                    </a:lnTo>
                    <a:lnTo>
                      <a:pt x="206" y="592"/>
                    </a:lnTo>
                    <a:lnTo>
                      <a:pt x="283" y="618"/>
                    </a:lnTo>
                    <a:lnTo>
                      <a:pt x="360" y="643"/>
                    </a:lnTo>
                    <a:lnTo>
                      <a:pt x="1852" y="643"/>
                    </a:lnTo>
                    <a:lnTo>
                      <a:pt x="1929" y="618"/>
                    </a:lnTo>
                    <a:lnTo>
                      <a:pt x="2007" y="592"/>
                    </a:lnTo>
                    <a:lnTo>
                      <a:pt x="2084" y="541"/>
                    </a:lnTo>
                    <a:lnTo>
                      <a:pt x="2135" y="463"/>
                    </a:lnTo>
                    <a:lnTo>
                      <a:pt x="2187" y="386"/>
                    </a:lnTo>
                    <a:lnTo>
                      <a:pt x="2212" y="309"/>
                    </a:lnTo>
                    <a:lnTo>
                      <a:pt x="2212" y="232"/>
                    </a:lnTo>
                    <a:lnTo>
                      <a:pt x="2212" y="103"/>
                    </a:lnTo>
                    <a:lnTo>
                      <a:pt x="2187" y="0"/>
                    </a:lnTo>
                    <a:lnTo>
                      <a:pt x="2135" y="103"/>
                    </a:lnTo>
                    <a:lnTo>
                      <a:pt x="2032" y="206"/>
                    </a:lnTo>
                    <a:lnTo>
                      <a:pt x="1904" y="258"/>
                    </a:lnTo>
                    <a:lnTo>
                      <a:pt x="1775" y="283"/>
                    </a:lnTo>
                    <a:lnTo>
                      <a:pt x="438" y="283"/>
                    </a:lnTo>
                    <a:lnTo>
                      <a:pt x="309" y="258"/>
                    </a:lnTo>
                    <a:lnTo>
                      <a:pt x="180" y="206"/>
                    </a:lnTo>
                    <a:lnTo>
                      <a:pt x="77" y="103"/>
                    </a:lnTo>
                    <a:lnTo>
                      <a:pt x="26"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309;p45">
                <a:extLst>
                  <a:ext uri="{FF2B5EF4-FFF2-40B4-BE49-F238E27FC236}">
                    <a16:creationId xmlns:a16="http://schemas.microsoft.com/office/drawing/2014/main" id="{DF09A346-20BD-D0B8-3B40-37972039D3E8}"/>
                  </a:ext>
                </a:extLst>
              </p:cNvPr>
              <p:cNvSpPr/>
              <p:nvPr/>
            </p:nvSpPr>
            <p:spPr>
              <a:xfrm>
                <a:off x="4305200" y="4268513"/>
                <a:ext cx="77200" cy="16750"/>
              </a:xfrm>
              <a:custGeom>
                <a:avLst/>
                <a:gdLst/>
                <a:ahLst/>
                <a:cxnLst/>
                <a:rect l="l" t="t" r="r" b="b"/>
                <a:pathLst>
                  <a:path w="3088" h="670" extrusionOk="0">
                    <a:moveTo>
                      <a:pt x="1" y="1"/>
                    </a:moveTo>
                    <a:lnTo>
                      <a:pt x="1" y="129"/>
                    </a:lnTo>
                    <a:lnTo>
                      <a:pt x="1" y="258"/>
                    </a:lnTo>
                    <a:lnTo>
                      <a:pt x="1" y="335"/>
                    </a:lnTo>
                    <a:lnTo>
                      <a:pt x="27" y="412"/>
                    </a:lnTo>
                    <a:lnTo>
                      <a:pt x="78" y="489"/>
                    </a:lnTo>
                    <a:lnTo>
                      <a:pt x="130" y="541"/>
                    </a:lnTo>
                    <a:lnTo>
                      <a:pt x="181" y="592"/>
                    </a:lnTo>
                    <a:lnTo>
                      <a:pt x="258" y="644"/>
                    </a:lnTo>
                    <a:lnTo>
                      <a:pt x="335" y="669"/>
                    </a:lnTo>
                    <a:lnTo>
                      <a:pt x="2728" y="669"/>
                    </a:lnTo>
                    <a:lnTo>
                      <a:pt x="2805" y="644"/>
                    </a:lnTo>
                    <a:lnTo>
                      <a:pt x="2882" y="592"/>
                    </a:lnTo>
                    <a:lnTo>
                      <a:pt x="2959" y="541"/>
                    </a:lnTo>
                    <a:lnTo>
                      <a:pt x="3010" y="489"/>
                    </a:lnTo>
                    <a:lnTo>
                      <a:pt x="3036" y="412"/>
                    </a:lnTo>
                    <a:lnTo>
                      <a:pt x="3062" y="335"/>
                    </a:lnTo>
                    <a:lnTo>
                      <a:pt x="3088" y="258"/>
                    </a:lnTo>
                    <a:lnTo>
                      <a:pt x="3088" y="129"/>
                    </a:lnTo>
                    <a:lnTo>
                      <a:pt x="3062" y="1"/>
                    </a:lnTo>
                    <a:lnTo>
                      <a:pt x="3010" y="129"/>
                    </a:lnTo>
                    <a:lnTo>
                      <a:pt x="2908" y="232"/>
                    </a:lnTo>
                    <a:lnTo>
                      <a:pt x="2779" y="283"/>
                    </a:lnTo>
                    <a:lnTo>
                      <a:pt x="2650" y="309"/>
                    </a:lnTo>
                    <a:lnTo>
                      <a:pt x="438" y="309"/>
                    </a:lnTo>
                    <a:lnTo>
                      <a:pt x="284" y="283"/>
                    </a:lnTo>
                    <a:lnTo>
                      <a:pt x="155" y="232"/>
                    </a:lnTo>
                    <a:lnTo>
                      <a:pt x="78" y="129"/>
                    </a:lnTo>
                    <a:lnTo>
                      <a:pt x="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310;p45">
                <a:extLst>
                  <a:ext uri="{FF2B5EF4-FFF2-40B4-BE49-F238E27FC236}">
                    <a16:creationId xmlns:a16="http://schemas.microsoft.com/office/drawing/2014/main" id="{A7DB21A0-F390-3F85-9730-002F6CA1042A}"/>
                  </a:ext>
                </a:extLst>
              </p:cNvPr>
              <p:cNvSpPr/>
              <p:nvPr/>
            </p:nvSpPr>
            <p:spPr>
              <a:xfrm>
                <a:off x="4305200" y="4316738"/>
                <a:ext cx="69475" cy="16100"/>
              </a:xfrm>
              <a:custGeom>
                <a:avLst/>
                <a:gdLst/>
                <a:ahLst/>
                <a:cxnLst/>
                <a:rect l="l" t="t" r="r" b="b"/>
                <a:pathLst>
                  <a:path w="2779" h="644" extrusionOk="0">
                    <a:moveTo>
                      <a:pt x="1" y="1"/>
                    </a:moveTo>
                    <a:lnTo>
                      <a:pt x="1" y="104"/>
                    </a:lnTo>
                    <a:lnTo>
                      <a:pt x="1" y="232"/>
                    </a:lnTo>
                    <a:lnTo>
                      <a:pt x="1" y="309"/>
                    </a:lnTo>
                    <a:lnTo>
                      <a:pt x="27" y="387"/>
                    </a:lnTo>
                    <a:lnTo>
                      <a:pt x="78" y="464"/>
                    </a:lnTo>
                    <a:lnTo>
                      <a:pt x="130" y="515"/>
                    </a:lnTo>
                    <a:lnTo>
                      <a:pt x="181" y="567"/>
                    </a:lnTo>
                    <a:lnTo>
                      <a:pt x="258" y="618"/>
                    </a:lnTo>
                    <a:lnTo>
                      <a:pt x="335" y="644"/>
                    </a:lnTo>
                    <a:lnTo>
                      <a:pt x="2419" y="644"/>
                    </a:lnTo>
                    <a:lnTo>
                      <a:pt x="2522" y="618"/>
                    </a:lnTo>
                    <a:lnTo>
                      <a:pt x="2573" y="567"/>
                    </a:lnTo>
                    <a:lnTo>
                      <a:pt x="2650" y="515"/>
                    </a:lnTo>
                    <a:lnTo>
                      <a:pt x="2702" y="464"/>
                    </a:lnTo>
                    <a:lnTo>
                      <a:pt x="2753" y="387"/>
                    </a:lnTo>
                    <a:lnTo>
                      <a:pt x="2779" y="309"/>
                    </a:lnTo>
                    <a:lnTo>
                      <a:pt x="2779" y="232"/>
                    </a:lnTo>
                    <a:lnTo>
                      <a:pt x="2779" y="104"/>
                    </a:lnTo>
                    <a:lnTo>
                      <a:pt x="2753" y="1"/>
                    </a:lnTo>
                    <a:lnTo>
                      <a:pt x="2702" y="104"/>
                    </a:lnTo>
                    <a:lnTo>
                      <a:pt x="2599" y="206"/>
                    </a:lnTo>
                    <a:lnTo>
                      <a:pt x="2470" y="258"/>
                    </a:lnTo>
                    <a:lnTo>
                      <a:pt x="2342" y="284"/>
                    </a:lnTo>
                    <a:lnTo>
                      <a:pt x="438" y="284"/>
                    </a:lnTo>
                    <a:lnTo>
                      <a:pt x="284" y="258"/>
                    </a:lnTo>
                    <a:lnTo>
                      <a:pt x="155" y="206"/>
                    </a:lnTo>
                    <a:lnTo>
                      <a:pt x="78" y="104"/>
                    </a:lnTo>
                    <a:lnTo>
                      <a:pt x="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311;p45">
                <a:extLst>
                  <a:ext uri="{FF2B5EF4-FFF2-40B4-BE49-F238E27FC236}">
                    <a16:creationId xmlns:a16="http://schemas.microsoft.com/office/drawing/2014/main" id="{D3DCC06E-F7DE-0594-6931-2B78603654BF}"/>
                  </a:ext>
                </a:extLst>
              </p:cNvPr>
              <p:cNvSpPr/>
              <p:nvPr/>
            </p:nvSpPr>
            <p:spPr>
              <a:xfrm>
                <a:off x="4312925" y="4292313"/>
                <a:ext cx="81700" cy="16750"/>
              </a:xfrm>
              <a:custGeom>
                <a:avLst/>
                <a:gdLst/>
                <a:ahLst/>
                <a:cxnLst/>
                <a:rect l="l" t="t" r="r" b="b"/>
                <a:pathLst>
                  <a:path w="3268" h="670" extrusionOk="0">
                    <a:moveTo>
                      <a:pt x="26" y="0"/>
                    </a:moveTo>
                    <a:lnTo>
                      <a:pt x="1" y="129"/>
                    </a:lnTo>
                    <a:lnTo>
                      <a:pt x="1" y="257"/>
                    </a:lnTo>
                    <a:lnTo>
                      <a:pt x="1" y="335"/>
                    </a:lnTo>
                    <a:lnTo>
                      <a:pt x="26" y="412"/>
                    </a:lnTo>
                    <a:lnTo>
                      <a:pt x="78" y="489"/>
                    </a:lnTo>
                    <a:lnTo>
                      <a:pt x="129" y="540"/>
                    </a:lnTo>
                    <a:lnTo>
                      <a:pt x="206" y="592"/>
                    </a:lnTo>
                    <a:lnTo>
                      <a:pt x="284" y="643"/>
                    </a:lnTo>
                    <a:lnTo>
                      <a:pt x="361" y="669"/>
                    </a:lnTo>
                    <a:lnTo>
                      <a:pt x="2907" y="669"/>
                    </a:lnTo>
                    <a:lnTo>
                      <a:pt x="3010" y="643"/>
                    </a:lnTo>
                    <a:lnTo>
                      <a:pt x="3062" y="592"/>
                    </a:lnTo>
                    <a:lnTo>
                      <a:pt x="3139" y="540"/>
                    </a:lnTo>
                    <a:lnTo>
                      <a:pt x="3190" y="489"/>
                    </a:lnTo>
                    <a:lnTo>
                      <a:pt x="3242" y="412"/>
                    </a:lnTo>
                    <a:lnTo>
                      <a:pt x="3267" y="335"/>
                    </a:lnTo>
                    <a:lnTo>
                      <a:pt x="3267" y="257"/>
                    </a:lnTo>
                    <a:lnTo>
                      <a:pt x="3267" y="129"/>
                    </a:lnTo>
                    <a:lnTo>
                      <a:pt x="3242" y="0"/>
                    </a:lnTo>
                    <a:lnTo>
                      <a:pt x="3190" y="129"/>
                    </a:lnTo>
                    <a:lnTo>
                      <a:pt x="3087" y="232"/>
                    </a:lnTo>
                    <a:lnTo>
                      <a:pt x="2959" y="283"/>
                    </a:lnTo>
                    <a:lnTo>
                      <a:pt x="2830" y="309"/>
                    </a:lnTo>
                    <a:lnTo>
                      <a:pt x="438" y="309"/>
                    </a:lnTo>
                    <a:lnTo>
                      <a:pt x="309" y="283"/>
                    </a:lnTo>
                    <a:lnTo>
                      <a:pt x="181" y="232"/>
                    </a:lnTo>
                    <a:lnTo>
                      <a:pt x="78" y="129"/>
                    </a:lnTo>
                    <a:lnTo>
                      <a:pt x="26"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312;p45">
                <a:extLst>
                  <a:ext uri="{FF2B5EF4-FFF2-40B4-BE49-F238E27FC236}">
                    <a16:creationId xmlns:a16="http://schemas.microsoft.com/office/drawing/2014/main" id="{223006EF-60B5-F45A-AAA2-00A9BFA2E70C}"/>
                  </a:ext>
                </a:extLst>
              </p:cNvPr>
              <p:cNvSpPr/>
              <p:nvPr/>
            </p:nvSpPr>
            <p:spPr>
              <a:xfrm>
                <a:off x="4296200" y="4237638"/>
                <a:ext cx="45700" cy="26400"/>
              </a:xfrm>
              <a:custGeom>
                <a:avLst/>
                <a:gdLst/>
                <a:ahLst/>
                <a:cxnLst/>
                <a:rect l="l" t="t" r="r" b="b"/>
                <a:pathLst>
                  <a:path w="1828" h="1056" extrusionOk="0">
                    <a:moveTo>
                      <a:pt x="27" y="1"/>
                    </a:moveTo>
                    <a:lnTo>
                      <a:pt x="1" y="207"/>
                    </a:lnTo>
                    <a:lnTo>
                      <a:pt x="1" y="412"/>
                    </a:lnTo>
                    <a:lnTo>
                      <a:pt x="27" y="567"/>
                    </a:lnTo>
                    <a:lnTo>
                      <a:pt x="104" y="721"/>
                    </a:lnTo>
                    <a:lnTo>
                      <a:pt x="232" y="953"/>
                    </a:lnTo>
                    <a:lnTo>
                      <a:pt x="309" y="1055"/>
                    </a:lnTo>
                    <a:lnTo>
                      <a:pt x="361" y="1030"/>
                    </a:lnTo>
                    <a:lnTo>
                      <a:pt x="361" y="953"/>
                    </a:lnTo>
                    <a:lnTo>
                      <a:pt x="1416" y="953"/>
                    </a:lnTo>
                    <a:lnTo>
                      <a:pt x="1544" y="927"/>
                    </a:lnTo>
                    <a:lnTo>
                      <a:pt x="1647" y="875"/>
                    </a:lnTo>
                    <a:lnTo>
                      <a:pt x="1750" y="773"/>
                    </a:lnTo>
                    <a:lnTo>
                      <a:pt x="1801" y="644"/>
                    </a:lnTo>
                    <a:lnTo>
                      <a:pt x="1827" y="515"/>
                    </a:lnTo>
                    <a:lnTo>
                      <a:pt x="1827" y="412"/>
                    </a:lnTo>
                    <a:lnTo>
                      <a:pt x="1827" y="387"/>
                    </a:lnTo>
                    <a:lnTo>
                      <a:pt x="1827" y="361"/>
                    </a:lnTo>
                    <a:lnTo>
                      <a:pt x="1827" y="335"/>
                    </a:lnTo>
                    <a:lnTo>
                      <a:pt x="1827" y="310"/>
                    </a:lnTo>
                    <a:lnTo>
                      <a:pt x="1801" y="310"/>
                    </a:lnTo>
                    <a:lnTo>
                      <a:pt x="1801" y="284"/>
                    </a:lnTo>
                    <a:lnTo>
                      <a:pt x="1750" y="387"/>
                    </a:lnTo>
                    <a:lnTo>
                      <a:pt x="1647" y="490"/>
                    </a:lnTo>
                    <a:lnTo>
                      <a:pt x="1544" y="541"/>
                    </a:lnTo>
                    <a:lnTo>
                      <a:pt x="1416" y="567"/>
                    </a:lnTo>
                    <a:lnTo>
                      <a:pt x="644" y="567"/>
                    </a:lnTo>
                    <a:lnTo>
                      <a:pt x="567" y="541"/>
                    </a:lnTo>
                    <a:lnTo>
                      <a:pt x="490" y="515"/>
                    </a:lnTo>
                    <a:lnTo>
                      <a:pt x="438" y="490"/>
                    </a:lnTo>
                    <a:lnTo>
                      <a:pt x="387" y="438"/>
                    </a:lnTo>
                    <a:lnTo>
                      <a:pt x="361" y="361"/>
                    </a:lnTo>
                    <a:lnTo>
                      <a:pt x="361" y="310"/>
                    </a:lnTo>
                    <a:lnTo>
                      <a:pt x="361" y="232"/>
                    </a:lnTo>
                    <a:lnTo>
                      <a:pt x="361" y="155"/>
                    </a:lnTo>
                    <a:lnTo>
                      <a:pt x="41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313;p45">
                <a:extLst>
                  <a:ext uri="{FF2B5EF4-FFF2-40B4-BE49-F238E27FC236}">
                    <a16:creationId xmlns:a16="http://schemas.microsoft.com/office/drawing/2014/main" id="{AD5AE338-8E16-E3C8-A034-B9EDDE4E4F09}"/>
                  </a:ext>
                </a:extLst>
              </p:cNvPr>
              <p:cNvSpPr/>
              <p:nvPr/>
            </p:nvSpPr>
            <p:spPr>
              <a:xfrm>
                <a:off x="4033200" y="4182988"/>
                <a:ext cx="118975" cy="120925"/>
              </a:xfrm>
              <a:custGeom>
                <a:avLst/>
                <a:gdLst/>
                <a:ahLst/>
                <a:cxnLst/>
                <a:rect l="l" t="t" r="r" b="b"/>
                <a:pathLst>
                  <a:path w="4759" h="4837" extrusionOk="0">
                    <a:moveTo>
                      <a:pt x="541" y="0"/>
                    </a:moveTo>
                    <a:lnTo>
                      <a:pt x="541" y="129"/>
                    </a:lnTo>
                    <a:lnTo>
                      <a:pt x="515" y="386"/>
                    </a:lnTo>
                    <a:lnTo>
                      <a:pt x="463" y="644"/>
                    </a:lnTo>
                    <a:lnTo>
                      <a:pt x="360" y="901"/>
                    </a:lnTo>
                    <a:lnTo>
                      <a:pt x="232" y="1107"/>
                    </a:lnTo>
                    <a:lnTo>
                      <a:pt x="129" y="1312"/>
                    </a:lnTo>
                    <a:lnTo>
                      <a:pt x="52" y="1518"/>
                    </a:lnTo>
                    <a:lnTo>
                      <a:pt x="0" y="1724"/>
                    </a:lnTo>
                    <a:lnTo>
                      <a:pt x="0" y="1955"/>
                    </a:lnTo>
                    <a:lnTo>
                      <a:pt x="0" y="4245"/>
                    </a:lnTo>
                    <a:lnTo>
                      <a:pt x="3807" y="3370"/>
                    </a:lnTo>
                    <a:lnTo>
                      <a:pt x="3807" y="4425"/>
                    </a:lnTo>
                    <a:lnTo>
                      <a:pt x="3807" y="4502"/>
                    </a:lnTo>
                    <a:lnTo>
                      <a:pt x="3833" y="4579"/>
                    </a:lnTo>
                    <a:lnTo>
                      <a:pt x="3884" y="4656"/>
                    </a:lnTo>
                    <a:lnTo>
                      <a:pt x="3936" y="4733"/>
                    </a:lnTo>
                    <a:lnTo>
                      <a:pt x="3987" y="4785"/>
                    </a:lnTo>
                    <a:lnTo>
                      <a:pt x="4065" y="4811"/>
                    </a:lnTo>
                    <a:lnTo>
                      <a:pt x="4142" y="4836"/>
                    </a:lnTo>
                    <a:lnTo>
                      <a:pt x="4425" y="4836"/>
                    </a:lnTo>
                    <a:lnTo>
                      <a:pt x="4502" y="4811"/>
                    </a:lnTo>
                    <a:lnTo>
                      <a:pt x="4579" y="4785"/>
                    </a:lnTo>
                    <a:lnTo>
                      <a:pt x="4630" y="4733"/>
                    </a:lnTo>
                    <a:lnTo>
                      <a:pt x="4682" y="4656"/>
                    </a:lnTo>
                    <a:lnTo>
                      <a:pt x="4733" y="4579"/>
                    </a:lnTo>
                    <a:lnTo>
                      <a:pt x="4759" y="4502"/>
                    </a:lnTo>
                    <a:lnTo>
                      <a:pt x="4759" y="4425"/>
                    </a:lnTo>
                    <a:lnTo>
                      <a:pt x="4759" y="3319"/>
                    </a:lnTo>
                    <a:lnTo>
                      <a:pt x="4759" y="3036"/>
                    </a:lnTo>
                    <a:lnTo>
                      <a:pt x="4708" y="2778"/>
                    </a:lnTo>
                    <a:lnTo>
                      <a:pt x="4656" y="2521"/>
                    </a:lnTo>
                    <a:lnTo>
                      <a:pt x="4553" y="2238"/>
                    </a:lnTo>
                    <a:lnTo>
                      <a:pt x="4399" y="1827"/>
                    </a:lnTo>
                    <a:lnTo>
                      <a:pt x="4322" y="1672"/>
                    </a:lnTo>
                    <a:lnTo>
                      <a:pt x="4245" y="1518"/>
                    </a:lnTo>
                    <a:lnTo>
                      <a:pt x="4142" y="1389"/>
                    </a:lnTo>
                    <a:lnTo>
                      <a:pt x="4013" y="1287"/>
                    </a:lnTo>
                    <a:lnTo>
                      <a:pt x="3936" y="1209"/>
                    </a:lnTo>
                    <a:lnTo>
                      <a:pt x="3859" y="1081"/>
                    </a:lnTo>
                    <a:lnTo>
                      <a:pt x="3807" y="978"/>
                    </a:lnTo>
                    <a:lnTo>
                      <a:pt x="3807" y="849"/>
                    </a:lnTo>
                    <a:lnTo>
                      <a:pt x="380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314;p45">
                <a:extLst>
                  <a:ext uri="{FF2B5EF4-FFF2-40B4-BE49-F238E27FC236}">
                    <a16:creationId xmlns:a16="http://schemas.microsoft.com/office/drawing/2014/main" id="{CC59411B-4D6B-0AFD-7B8F-DC077EA1CAEF}"/>
                  </a:ext>
                </a:extLst>
              </p:cNvPr>
              <p:cNvSpPr/>
              <p:nvPr/>
            </p:nvSpPr>
            <p:spPr>
              <a:xfrm>
                <a:off x="4033200" y="4253088"/>
                <a:ext cx="95200" cy="36025"/>
              </a:xfrm>
              <a:custGeom>
                <a:avLst/>
                <a:gdLst/>
                <a:ahLst/>
                <a:cxnLst/>
                <a:rect l="l" t="t" r="r" b="b"/>
                <a:pathLst>
                  <a:path w="3808" h="1441" extrusionOk="0">
                    <a:moveTo>
                      <a:pt x="309" y="0"/>
                    </a:moveTo>
                    <a:lnTo>
                      <a:pt x="155" y="26"/>
                    </a:lnTo>
                    <a:lnTo>
                      <a:pt x="0" y="77"/>
                    </a:lnTo>
                    <a:lnTo>
                      <a:pt x="0" y="1441"/>
                    </a:lnTo>
                    <a:lnTo>
                      <a:pt x="3807" y="1441"/>
                    </a:lnTo>
                    <a:lnTo>
                      <a:pt x="3807" y="386"/>
                    </a:lnTo>
                    <a:lnTo>
                      <a:pt x="3653" y="335"/>
                    </a:lnTo>
                    <a:lnTo>
                      <a:pt x="3473" y="309"/>
                    </a:lnTo>
                    <a:lnTo>
                      <a:pt x="3216" y="309"/>
                    </a:lnTo>
                    <a:lnTo>
                      <a:pt x="3087" y="360"/>
                    </a:lnTo>
                    <a:lnTo>
                      <a:pt x="2958" y="437"/>
                    </a:lnTo>
                    <a:lnTo>
                      <a:pt x="2856" y="515"/>
                    </a:lnTo>
                    <a:lnTo>
                      <a:pt x="2778" y="566"/>
                    </a:lnTo>
                    <a:lnTo>
                      <a:pt x="2701" y="618"/>
                    </a:lnTo>
                    <a:lnTo>
                      <a:pt x="2110" y="618"/>
                    </a:lnTo>
                    <a:lnTo>
                      <a:pt x="2032" y="566"/>
                    </a:lnTo>
                    <a:lnTo>
                      <a:pt x="1955" y="515"/>
                    </a:lnTo>
                    <a:lnTo>
                      <a:pt x="1852" y="437"/>
                    </a:lnTo>
                    <a:lnTo>
                      <a:pt x="1724" y="360"/>
                    </a:lnTo>
                    <a:lnTo>
                      <a:pt x="1595" y="309"/>
                    </a:lnTo>
                    <a:lnTo>
                      <a:pt x="1158" y="309"/>
                    </a:lnTo>
                    <a:lnTo>
                      <a:pt x="1081" y="283"/>
                    </a:lnTo>
                    <a:lnTo>
                      <a:pt x="1004" y="257"/>
                    </a:lnTo>
                    <a:lnTo>
                      <a:pt x="926" y="206"/>
                    </a:lnTo>
                    <a:lnTo>
                      <a:pt x="823" y="129"/>
                    </a:lnTo>
                    <a:lnTo>
                      <a:pt x="695" y="52"/>
                    </a:lnTo>
                    <a:lnTo>
                      <a:pt x="592" y="26"/>
                    </a:lnTo>
                    <a:lnTo>
                      <a:pt x="43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315;p45">
                <a:extLst>
                  <a:ext uri="{FF2B5EF4-FFF2-40B4-BE49-F238E27FC236}">
                    <a16:creationId xmlns:a16="http://schemas.microsoft.com/office/drawing/2014/main" id="{D8EF89E4-194B-5AC1-7F29-7010349141E1}"/>
                  </a:ext>
                </a:extLst>
              </p:cNvPr>
              <p:cNvSpPr/>
              <p:nvPr/>
            </p:nvSpPr>
            <p:spPr>
              <a:xfrm>
                <a:off x="4033200" y="4182988"/>
                <a:ext cx="24450" cy="106125"/>
              </a:xfrm>
              <a:custGeom>
                <a:avLst/>
                <a:gdLst/>
                <a:ahLst/>
                <a:cxnLst/>
                <a:rect l="l" t="t" r="r" b="b"/>
                <a:pathLst>
                  <a:path w="978" h="4245" extrusionOk="0">
                    <a:moveTo>
                      <a:pt x="541" y="0"/>
                    </a:moveTo>
                    <a:lnTo>
                      <a:pt x="541" y="129"/>
                    </a:lnTo>
                    <a:lnTo>
                      <a:pt x="515" y="386"/>
                    </a:lnTo>
                    <a:lnTo>
                      <a:pt x="463" y="644"/>
                    </a:lnTo>
                    <a:lnTo>
                      <a:pt x="360" y="901"/>
                    </a:lnTo>
                    <a:lnTo>
                      <a:pt x="232" y="1107"/>
                    </a:lnTo>
                    <a:lnTo>
                      <a:pt x="129" y="1312"/>
                    </a:lnTo>
                    <a:lnTo>
                      <a:pt x="52" y="1518"/>
                    </a:lnTo>
                    <a:lnTo>
                      <a:pt x="0" y="1724"/>
                    </a:lnTo>
                    <a:lnTo>
                      <a:pt x="0" y="1955"/>
                    </a:lnTo>
                    <a:lnTo>
                      <a:pt x="0" y="4245"/>
                    </a:lnTo>
                    <a:lnTo>
                      <a:pt x="438" y="4167"/>
                    </a:lnTo>
                    <a:lnTo>
                      <a:pt x="438" y="1955"/>
                    </a:lnTo>
                    <a:lnTo>
                      <a:pt x="463" y="1724"/>
                    </a:lnTo>
                    <a:lnTo>
                      <a:pt x="515" y="1518"/>
                    </a:lnTo>
                    <a:lnTo>
                      <a:pt x="592" y="1312"/>
                    </a:lnTo>
                    <a:lnTo>
                      <a:pt x="695" y="1107"/>
                    </a:lnTo>
                    <a:lnTo>
                      <a:pt x="823" y="901"/>
                    </a:lnTo>
                    <a:lnTo>
                      <a:pt x="926" y="644"/>
                    </a:lnTo>
                    <a:lnTo>
                      <a:pt x="978" y="386"/>
                    </a:lnTo>
                    <a:lnTo>
                      <a:pt x="978" y="129"/>
                    </a:lnTo>
                    <a:lnTo>
                      <a:pt x="97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316;p45">
                <a:extLst>
                  <a:ext uri="{FF2B5EF4-FFF2-40B4-BE49-F238E27FC236}">
                    <a16:creationId xmlns:a16="http://schemas.microsoft.com/office/drawing/2014/main" id="{C79646E1-EFDB-8194-FA74-4C7D52182F89}"/>
                  </a:ext>
                </a:extLst>
              </p:cNvPr>
              <p:cNvSpPr/>
              <p:nvPr/>
            </p:nvSpPr>
            <p:spPr>
              <a:xfrm>
                <a:off x="4033200" y="4260163"/>
                <a:ext cx="23825" cy="54675"/>
              </a:xfrm>
              <a:custGeom>
                <a:avLst/>
                <a:gdLst/>
                <a:ahLst/>
                <a:cxnLst/>
                <a:rect l="l" t="t" r="r" b="b"/>
                <a:pathLst>
                  <a:path w="953" h="2187" extrusionOk="0">
                    <a:moveTo>
                      <a:pt x="335" y="0"/>
                    </a:moveTo>
                    <a:lnTo>
                      <a:pt x="258" y="26"/>
                    </a:lnTo>
                    <a:lnTo>
                      <a:pt x="180" y="52"/>
                    </a:lnTo>
                    <a:lnTo>
                      <a:pt x="103" y="103"/>
                    </a:lnTo>
                    <a:lnTo>
                      <a:pt x="52" y="180"/>
                    </a:lnTo>
                    <a:lnTo>
                      <a:pt x="26" y="257"/>
                    </a:lnTo>
                    <a:lnTo>
                      <a:pt x="0" y="335"/>
                    </a:lnTo>
                    <a:lnTo>
                      <a:pt x="0" y="412"/>
                    </a:lnTo>
                    <a:lnTo>
                      <a:pt x="0" y="1775"/>
                    </a:lnTo>
                    <a:lnTo>
                      <a:pt x="0" y="1852"/>
                    </a:lnTo>
                    <a:lnTo>
                      <a:pt x="26" y="1929"/>
                    </a:lnTo>
                    <a:lnTo>
                      <a:pt x="52" y="2006"/>
                    </a:lnTo>
                    <a:lnTo>
                      <a:pt x="103" y="2058"/>
                    </a:lnTo>
                    <a:lnTo>
                      <a:pt x="180" y="2109"/>
                    </a:lnTo>
                    <a:lnTo>
                      <a:pt x="258" y="2161"/>
                    </a:lnTo>
                    <a:lnTo>
                      <a:pt x="335" y="2187"/>
                    </a:lnTo>
                    <a:lnTo>
                      <a:pt x="592" y="2187"/>
                    </a:lnTo>
                    <a:lnTo>
                      <a:pt x="695" y="2161"/>
                    </a:lnTo>
                    <a:lnTo>
                      <a:pt x="746" y="2109"/>
                    </a:lnTo>
                    <a:lnTo>
                      <a:pt x="823" y="2058"/>
                    </a:lnTo>
                    <a:lnTo>
                      <a:pt x="875" y="2006"/>
                    </a:lnTo>
                    <a:lnTo>
                      <a:pt x="901" y="1929"/>
                    </a:lnTo>
                    <a:lnTo>
                      <a:pt x="926" y="1852"/>
                    </a:lnTo>
                    <a:lnTo>
                      <a:pt x="952" y="1775"/>
                    </a:lnTo>
                    <a:lnTo>
                      <a:pt x="952" y="412"/>
                    </a:lnTo>
                    <a:lnTo>
                      <a:pt x="926" y="335"/>
                    </a:lnTo>
                    <a:lnTo>
                      <a:pt x="901" y="257"/>
                    </a:lnTo>
                    <a:lnTo>
                      <a:pt x="875" y="180"/>
                    </a:lnTo>
                    <a:lnTo>
                      <a:pt x="823" y="103"/>
                    </a:lnTo>
                    <a:lnTo>
                      <a:pt x="746" y="52"/>
                    </a:lnTo>
                    <a:lnTo>
                      <a:pt x="695" y="26"/>
                    </a:lnTo>
                    <a:lnTo>
                      <a:pt x="592"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317;p45">
                <a:extLst>
                  <a:ext uri="{FF2B5EF4-FFF2-40B4-BE49-F238E27FC236}">
                    <a16:creationId xmlns:a16="http://schemas.microsoft.com/office/drawing/2014/main" id="{5BBD73F5-E85C-8F45-258E-5BB5995B0597}"/>
                  </a:ext>
                </a:extLst>
              </p:cNvPr>
              <p:cNvSpPr/>
              <p:nvPr/>
            </p:nvSpPr>
            <p:spPr>
              <a:xfrm>
                <a:off x="4104575" y="4267238"/>
                <a:ext cx="23825" cy="77175"/>
              </a:xfrm>
              <a:custGeom>
                <a:avLst/>
                <a:gdLst/>
                <a:ahLst/>
                <a:cxnLst/>
                <a:rect l="l" t="t" r="r" b="b"/>
                <a:pathLst>
                  <a:path w="953" h="3087" extrusionOk="0">
                    <a:moveTo>
                      <a:pt x="335" y="0"/>
                    </a:moveTo>
                    <a:lnTo>
                      <a:pt x="258" y="26"/>
                    </a:lnTo>
                    <a:lnTo>
                      <a:pt x="181" y="77"/>
                    </a:lnTo>
                    <a:lnTo>
                      <a:pt x="129" y="129"/>
                    </a:lnTo>
                    <a:lnTo>
                      <a:pt x="78" y="180"/>
                    </a:lnTo>
                    <a:lnTo>
                      <a:pt x="26" y="257"/>
                    </a:lnTo>
                    <a:lnTo>
                      <a:pt x="1" y="334"/>
                    </a:lnTo>
                    <a:lnTo>
                      <a:pt x="1" y="437"/>
                    </a:lnTo>
                    <a:lnTo>
                      <a:pt x="1" y="2649"/>
                    </a:lnTo>
                    <a:lnTo>
                      <a:pt x="1" y="2752"/>
                    </a:lnTo>
                    <a:lnTo>
                      <a:pt x="26" y="2830"/>
                    </a:lnTo>
                    <a:lnTo>
                      <a:pt x="78" y="2907"/>
                    </a:lnTo>
                    <a:lnTo>
                      <a:pt x="129" y="2958"/>
                    </a:lnTo>
                    <a:lnTo>
                      <a:pt x="181" y="3010"/>
                    </a:lnTo>
                    <a:lnTo>
                      <a:pt x="258" y="3061"/>
                    </a:lnTo>
                    <a:lnTo>
                      <a:pt x="335" y="3087"/>
                    </a:lnTo>
                    <a:lnTo>
                      <a:pt x="618" y="3087"/>
                    </a:lnTo>
                    <a:lnTo>
                      <a:pt x="695" y="3061"/>
                    </a:lnTo>
                    <a:lnTo>
                      <a:pt x="772" y="3010"/>
                    </a:lnTo>
                    <a:lnTo>
                      <a:pt x="824" y="2958"/>
                    </a:lnTo>
                    <a:lnTo>
                      <a:pt x="875" y="2907"/>
                    </a:lnTo>
                    <a:lnTo>
                      <a:pt x="927" y="2830"/>
                    </a:lnTo>
                    <a:lnTo>
                      <a:pt x="952" y="2752"/>
                    </a:lnTo>
                    <a:lnTo>
                      <a:pt x="952" y="2649"/>
                    </a:lnTo>
                    <a:lnTo>
                      <a:pt x="952" y="437"/>
                    </a:lnTo>
                    <a:lnTo>
                      <a:pt x="952" y="334"/>
                    </a:lnTo>
                    <a:lnTo>
                      <a:pt x="927" y="257"/>
                    </a:lnTo>
                    <a:lnTo>
                      <a:pt x="875" y="180"/>
                    </a:lnTo>
                    <a:lnTo>
                      <a:pt x="824" y="129"/>
                    </a:lnTo>
                    <a:lnTo>
                      <a:pt x="772" y="77"/>
                    </a:lnTo>
                    <a:lnTo>
                      <a:pt x="695" y="26"/>
                    </a:lnTo>
                    <a:lnTo>
                      <a:pt x="61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318;p45">
                <a:extLst>
                  <a:ext uri="{FF2B5EF4-FFF2-40B4-BE49-F238E27FC236}">
                    <a16:creationId xmlns:a16="http://schemas.microsoft.com/office/drawing/2014/main" id="{5649201E-88FE-8E4D-CAC6-7A23AB0C012F}"/>
                  </a:ext>
                </a:extLst>
              </p:cNvPr>
              <p:cNvSpPr/>
              <p:nvPr/>
            </p:nvSpPr>
            <p:spPr>
              <a:xfrm>
                <a:off x="4057000" y="4267238"/>
                <a:ext cx="23800" cy="69475"/>
              </a:xfrm>
              <a:custGeom>
                <a:avLst/>
                <a:gdLst/>
                <a:ahLst/>
                <a:cxnLst/>
                <a:rect l="l" t="t" r="r" b="b"/>
                <a:pathLst>
                  <a:path w="952" h="2779" extrusionOk="0">
                    <a:moveTo>
                      <a:pt x="334" y="0"/>
                    </a:moveTo>
                    <a:lnTo>
                      <a:pt x="257" y="26"/>
                    </a:lnTo>
                    <a:lnTo>
                      <a:pt x="180" y="77"/>
                    </a:lnTo>
                    <a:lnTo>
                      <a:pt x="129" y="129"/>
                    </a:lnTo>
                    <a:lnTo>
                      <a:pt x="77" y="180"/>
                    </a:lnTo>
                    <a:lnTo>
                      <a:pt x="26" y="257"/>
                    </a:lnTo>
                    <a:lnTo>
                      <a:pt x="0" y="334"/>
                    </a:lnTo>
                    <a:lnTo>
                      <a:pt x="0" y="437"/>
                    </a:lnTo>
                    <a:lnTo>
                      <a:pt x="0" y="2367"/>
                    </a:lnTo>
                    <a:lnTo>
                      <a:pt x="0" y="2444"/>
                    </a:lnTo>
                    <a:lnTo>
                      <a:pt x="26" y="2521"/>
                    </a:lnTo>
                    <a:lnTo>
                      <a:pt x="77" y="2598"/>
                    </a:lnTo>
                    <a:lnTo>
                      <a:pt x="129" y="2649"/>
                    </a:lnTo>
                    <a:lnTo>
                      <a:pt x="180" y="2701"/>
                    </a:lnTo>
                    <a:lnTo>
                      <a:pt x="257" y="2752"/>
                    </a:lnTo>
                    <a:lnTo>
                      <a:pt x="334" y="2778"/>
                    </a:lnTo>
                    <a:lnTo>
                      <a:pt x="617" y="2778"/>
                    </a:lnTo>
                    <a:lnTo>
                      <a:pt x="695" y="2752"/>
                    </a:lnTo>
                    <a:lnTo>
                      <a:pt x="746" y="2701"/>
                    </a:lnTo>
                    <a:lnTo>
                      <a:pt x="823" y="2649"/>
                    </a:lnTo>
                    <a:lnTo>
                      <a:pt x="875" y="2598"/>
                    </a:lnTo>
                    <a:lnTo>
                      <a:pt x="900" y="2521"/>
                    </a:lnTo>
                    <a:lnTo>
                      <a:pt x="926" y="2444"/>
                    </a:lnTo>
                    <a:lnTo>
                      <a:pt x="952" y="2367"/>
                    </a:lnTo>
                    <a:lnTo>
                      <a:pt x="952" y="437"/>
                    </a:lnTo>
                    <a:lnTo>
                      <a:pt x="926" y="334"/>
                    </a:lnTo>
                    <a:lnTo>
                      <a:pt x="900" y="257"/>
                    </a:lnTo>
                    <a:lnTo>
                      <a:pt x="875" y="180"/>
                    </a:lnTo>
                    <a:lnTo>
                      <a:pt x="823" y="129"/>
                    </a:lnTo>
                    <a:lnTo>
                      <a:pt x="746" y="77"/>
                    </a:lnTo>
                    <a:lnTo>
                      <a:pt x="695" y="26"/>
                    </a:lnTo>
                    <a:lnTo>
                      <a:pt x="61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319;p45">
                <a:extLst>
                  <a:ext uri="{FF2B5EF4-FFF2-40B4-BE49-F238E27FC236}">
                    <a16:creationId xmlns:a16="http://schemas.microsoft.com/office/drawing/2014/main" id="{E5EFD5A5-A377-0743-B8EF-ED479B773E89}"/>
                  </a:ext>
                </a:extLst>
              </p:cNvPr>
              <p:cNvSpPr/>
              <p:nvPr/>
            </p:nvSpPr>
            <p:spPr>
              <a:xfrm>
                <a:off x="4080775" y="4274938"/>
                <a:ext cx="23825" cy="81700"/>
              </a:xfrm>
              <a:custGeom>
                <a:avLst/>
                <a:gdLst/>
                <a:ahLst/>
                <a:cxnLst/>
                <a:rect l="l" t="t" r="r" b="b"/>
                <a:pathLst>
                  <a:path w="953" h="3268" extrusionOk="0">
                    <a:moveTo>
                      <a:pt x="412" y="1"/>
                    </a:moveTo>
                    <a:lnTo>
                      <a:pt x="335" y="26"/>
                    </a:lnTo>
                    <a:lnTo>
                      <a:pt x="258" y="52"/>
                    </a:lnTo>
                    <a:lnTo>
                      <a:pt x="181" y="78"/>
                    </a:lnTo>
                    <a:lnTo>
                      <a:pt x="129" y="129"/>
                    </a:lnTo>
                    <a:lnTo>
                      <a:pt x="78" y="207"/>
                    </a:lnTo>
                    <a:lnTo>
                      <a:pt x="27" y="284"/>
                    </a:lnTo>
                    <a:lnTo>
                      <a:pt x="1" y="361"/>
                    </a:lnTo>
                    <a:lnTo>
                      <a:pt x="1" y="438"/>
                    </a:lnTo>
                    <a:lnTo>
                      <a:pt x="1" y="2856"/>
                    </a:lnTo>
                    <a:lnTo>
                      <a:pt x="1" y="2933"/>
                    </a:lnTo>
                    <a:lnTo>
                      <a:pt x="27" y="3010"/>
                    </a:lnTo>
                    <a:lnTo>
                      <a:pt x="78" y="3087"/>
                    </a:lnTo>
                    <a:lnTo>
                      <a:pt x="129" y="3139"/>
                    </a:lnTo>
                    <a:lnTo>
                      <a:pt x="181" y="3190"/>
                    </a:lnTo>
                    <a:lnTo>
                      <a:pt x="258" y="3242"/>
                    </a:lnTo>
                    <a:lnTo>
                      <a:pt x="335" y="3267"/>
                    </a:lnTo>
                    <a:lnTo>
                      <a:pt x="618" y="3267"/>
                    </a:lnTo>
                    <a:lnTo>
                      <a:pt x="695" y="3242"/>
                    </a:lnTo>
                    <a:lnTo>
                      <a:pt x="772" y="3190"/>
                    </a:lnTo>
                    <a:lnTo>
                      <a:pt x="824" y="3139"/>
                    </a:lnTo>
                    <a:lnTo>
                      <a:pt x="875" y="3087"/>
                    </a:lnTo>
                    <a:lnTo>
                      <a:pt x="927" y="3010"/>
                    </a:lnTo>
                    <a:lnTo>
                      <a:pt x="953" y="2933"/>
                    </a:lnTo>
                    <a:lnTo>
                      <a:pt x="953" y="2856"/>
                    </a:lnTo>
                    <a:lnTo>
                      <a:pt x="953" y="438"/>
                    </a:lnTo>
                    <a:lnTo>
                      <a:pt x="953" y="361"/>
                    </a:lnTo>
                    <a:lnTo>
                      <a:pt x="927" y="284"/>
                    </a:lnTo>
                    <a:lnTo>
                      <a:pt x="875" y="207"/>
                    </a:lnTo>
                    <a:lnTo>
                      <a:pt x="824" y="129"/>
                    </a:lnTo>
                    <a:lnTo>
                      <a:pt x="772" y="78"/>
                    </a:lnTo>
                    <a:lnTo>
                      <a:pt x="695" y="52"/>
                    </a:lnTo>
                    <a:lnTo>
                      <a:pt x="618" y="26"/>
                    </a:lnTo>
                    <a:lnTo>
                      <a:pt x="51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320;p45">
                <a:extLst>
                  <a:ext uri="{FF2B5EF4-FFF2-40B4-BE49-F238E27FC236}">
                    <a16:creationId xmlns:a16="http://schemas.microsoft.com/office/drawing/2014/main" id="{0C8D6D8F-0242-7780-1835-7F70C35ECFF9}"/>
                  </a:ext>
                </a:extLst>
              </p:cNvPr>
              <p:cNvSpPr/>
              <p:nvPr/>
            </p:nvSpPr>
            <p:spPr>
              <a:xfrm>
                <a:off x="4033200" y="4260163"/>
                <a:ext cx="16100" cy="54675"/>
              </a:xfrm>
              <a:custGeom>
                <a:avLst/>
                <a:gdLst/>
                <a:ahLst/>
                <a:cxnLst/>
                <a:rect l="l" t="t" r="r" b="b"/>
                <a:pathLst>
                  <a:path w="644" h="2187" extrusionOk="0">
                    <a:moveTo>
                      <a:pt x="309" y="0"/>
                    </a:moveTo>
                    <a:lnTo>
                      <a:pt x="232" y="26"/>
                    </a:lnTo>
                    <a:lnTo>
                      <a:pt x="180" y="52"/>
                    </a:lnTo>
                    <a:lnTo>
                      <a:pt x="103" y="129"/>
                    </a:lnTo>
                    <a:lnTo>
                      <a:pt x="52" y="180"/>
                    </a:lnTo>
                    <a:lnTo>
                      <a:pt x="26" y="257"/>
                    </a:lnTo>
                    <a:lnTo>
                      <a:pt x="0" y="335"/>
                    </a:lnTo>
                    <a:lnTo>
                      <a:pt x="0" y="437"/>
                    </a:lnTo>
                    <a:lnTo>
                      <a:pt x="0" y="1749"/>
                    </a:lnTo>
                    <a:lnTo>
                      <a:pt x="0" y="1852"/>
                    </a:lnTo>
                    <a:lnTo>
                      <a:pt x="26" y="1929"/>
                    </a:lnTo>
                    <a:lnTo>
                      <a:pt x="52" y="2006"/>
                    </a:lnTo>
                    <a:lnTo>
                      <a:pt x="103" y="2058"/>
                    </a:lnTo>
                    <a:lnTo>
                      <a:pt x="180" y="2109"/>
                    </a:lnTo>
                    <a:lnTo>
                      <a:pt x="232" y="2161"/>
                    </a:lnTo>
                    <a:lnTo>
                      <a:pt x="309" y="2187"/>
                    </a:lnTo>
                    <a:lnTo>
                      <a:pt x="541" y="2187"/>
                    </a:lnTo>
                    <a:lnTo>
                      <a:pt x="643" y="2161"/>
                    </a:lnTo>
                    <a:lnTo>
                      <a:pt x="541" y="2109"/>
                    </a:lnTo>
                    <a:lnTo>
                      <a:pt x="438" y="2006"/>
                    </a:lnTo>
                    <a:lnTo>
                      <a:pt x="386" y="1904"/>
                    </a:lnTo>
                    <a:lnTo>
                      <a:pt x="360" y="1749"/>
                    </a:lnTo>
                    <a:lnTo>
                      <a:pt x="360" y="437"/>
                    </a:lnTo>
                    <a:lnTo>
                      <a:pt x="386" y="283"/>
                    </a:lnTo>
                    <a:lnTo>
                      <a:pt x="438" y="154"/>
                    </a:lnTo>
                    <a:lnTo>
                      <a:pt x="541" y="77"/>
                    </a:lnTo>
                    <a:lnTo>
                      <a:pt x="64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321;p45">
                <a:extLst>
                  <a:ext uri="{FF2B5EF4-FFF2-40B4-BE49-F238E27FC236}">
                    <a16:creationId xmlns:a16="http://schemas.microsoft.com/office/drawing/2014/main" id="{BC760EC0-7BB4-735C-0942-58B0D5ACD4EB}"/>
                  </a:ext>
                </a:extLst>
              </p:cNvPr>
              <p:cNvSpPr/>
              <p:nvPr/>
            </p:nvSpPr>
            <p:spPr>
              <a:xfrm>
                <a:off x="4104575" y="4267238"/>
                <a:ext cx="16100" cy="77175"/>
              </a:xfrm>
              <a:custGeom>
                <a:avLst/>
                <a:gdLst/>
                <a:ahLst/>
                <a:cxnLst/>
                <a:rect l="l" t="t" r="r" b="b"/>
                <a:pathLst>
                  <a:path w="644" h="3087" extrusionOk="0">
                    <a:moveTo>
                      <a:pt x="335" y="0"/>
                    </a:moveTo>
                    <a:lnTo>
                      <a:pt x="258" y="26"/>
                    </a:lnTo>
                    <a:lnTo>
                      <a:pt x="181" y="77"/>
                    </a:lnTo>
                    <a:lnTo>
                      <a:pt x="129" y="129"/>
                    </a:lnTo>
                    <a:lnTo>
                      <a:pt x="78" y="206"/>
                    </a:lnTo>
                    <a:lnTo>
                      <a:pt x="26" y="257"/>
                    </a:lnTo>
                    <a:lnTo>
                      <a:pt x="1" y="360"/>
                    </a:lnTo>
                    <a:lnTo>
                      <a:pt x="1" y="437"/>
                    </a:lnTo>
                    <a:lnTo>
                      <a:pt x="1" y="2649"/>
                    </a:lnTo>
                    <a:lnTo>
                      <a:pt x="1" y="2727"/>
                    </a:lnTo>
                    <a:lnTo>
                      <a:pt x="26" y="2830"/>
                    </a:lnTo>
                    <a:lnTo>
                      <a:pt x="78" y="2907"/>
                    </a:lnTo>
                    <a:lnTo>
                      <a:pt x="129" y="2958"/>
                    </a:lnTo>
                    <a:lnTo>
                      <a:pt x="181" y="3010"/>
                    </a:lnTo>
                    <a:lnTo>
                      <a:pt x="258" y="3061"/>
                    </a:lnTo>
                    <a:lnTo>
                      <a:pt x="335" y="3087"/>
                    </a:lnTo>
                    <a:lnTo>
                      <a:pt x="541" y="3087"/>
                    </a:lnTo>
                    <a:lnTo>
                      <a:pt x="644" y="3061"/>
                    </a:lnTo>
                    <a:lnTo>
                      <a:pt x="541" y="3010"/>
                    </a:lnTo>
                    <a:lnTo>
                      <a:pt x="438" y="2907"/>
                    </a:lnTo>
                    <a:lnTo>
                      <a:pt x="386" y="2778"/>
                    </a:lnTo>
                    <a:lnTo>
                      <a:pt x="361" y="2649"/>
                    </a:lnTo>
                    <a:lnTo>
                      <a:pt x="361" y="437"/>
                    </a:lnTo>
                    <a:lnTo>
                      <a:pt x="386" y="309"/>
                    </a:lnTo>
                    <a:lnTo>
                      <a:pt x="438" y="180"/>
                    </a:lnTo>
                    <a:lnTo>
                      <a:pt x="541" y="77"/>
                    </a:lnTo>
                    <a:lnTo>
                      <a:pt x="644" y="26"/>
                    </a:lnTo>
                    <a:lnTo>
                      <a:pt x="541"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322;p45">
                <a:extLst>
                  <a:ext uri="{FF2B5EF4-FFF2-40B4-BE49-F238E27FC236}">
                    <a16:creationId xmlns:a16="http://schemas.microsoft.com/office/drawing/2014/main" id="{76D5E760-B0A3-B9AD-980C-69BFE00A33BC}"/>
                  </a:ext>
                </a:extLst>
              </p:cNvPr>
              <p:cNvSpPr/>
              <p:nvPr/>
            </p:nvSpPr>
            <p:spPr>
              <a:xfrm>
                <a:off x="4057000" y="4267238"/>
                <a:ext cx="16100" cy="69475"/>
              </a:xfrm>
              <a:custGeom>
                <a:avLst/>
                <a:gdLst/>
                <a:ahLst/>
                <a:cxnLst/>
                <a:rect l="l" t="t" r="r" b="b"/>
                <a:pathLst>
                  <a:path w="644" h="2779" extrusionOk="0">
                    <a:moveTo>
                      <a:pt x="334" y="0"/>
                    </a:moveTo>
                    <a:lnTo>
                      <a:pt x="257" y="26"/>
                    </a:lnTo>
                    <a:lnTo>
                      <a:pt x="180" y="77"/>
                    </a:lnTo>
                    <a:lnTo>
                      <a:pt x="103" y="129"/>
                    </a:lnTo>
                    <a:lnTo>
                      <a:pt x="52" y="206"/>
                    </a:lnTo>
                    <a:lnTo>
                      <a:pt x="26" y="257"/>
                    </a:lnTo>
                    <a:lnTo>
                      <a:pt x="0" y="360"/>
                    </a:lnTo>
                    <a:lnTo>
                      <a:pt x="0" y="437"/>
                    </a:lnTo>
                    <a:lnTo>
                      <a:pt x="0" y="2341"/>
                    </a:lnTo>
                    <a:lnTo>
                      <a:pt x="0" y="2444"/>
                    </a:lnTo>
                    <a:lnTo>
                      <a:pt x="26" y="2521"/>
                    </a:lnTo>
                    <a:lnTo>
                      <a:pt x="52" y="2598"/>
                    </a:lnTo>
                    <a:lnTo>
                      <a:pt x="103" y="2649"/>
                    </a:lnTo>
                    <a:lnTo>
                      <a:pt x="180" y="2701"/>
                    </a:lnTo>
                    <a:lnTo>
                      <a:pt x="257" y="2752"/>
                    </a:lnTo>
                    <a:lnTo>
                      <a:pt x="334" y="2778"/>
                    </a:lnTo>
                    <a:lnTo>
                      <a:pt x="643" y="2778"/>
                    </a:lnTo>
                    <a:lnTo>
                      <a:pt x="540" y="2701"/>
                    </a:lnTo>
                    <a:lnTo>
                      <a:pt x="437" y="2624"/>
                    </a:lnTo>
                    <a:lnTo>
                      <a:pt x="386" y="2495"/>
                    </a:lnTo>
                    <a:lnTo>
                      <a:pt x="360" y="2341"/>
                    </a:lnTo>
                    <a:lnTo>
                      <a:pt x="360" y="437"/>
                    </a:lnTo>
                    <a:lnTo>
                      <a:pt x="386" y="309"/>
                    </a:lnTo>
                    <a:lnTo>
                      <a:pt x="437" y="180"/>
                    </a:lnTo>
                    <a:lnTo>
                      <a:pt x="540" y="77"/>
                    </a:lnTo>
                    <a:lnTo>
                      <a:pt x="643" y="26"/>
                    </a:lnTo>
                    <a:lnTo>
                      <a:pt x="540"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323;p45">
                <a:extLst>
                  <a:ext uri="{FF2B5EF4-FFF2-40B4-BE49-F238E27FC236}">
                    <a16:creationId xmlns:a16="http://schemas.microsoft.com/office/drawing/2014/main" id="{8A1B79FA-2FB1-D9AE-8B3D-D33E402459F0}"/>
                  </a:ext>
                </a:extLst>
              </p:cNvPr>
              <p:cNvSpPr/>
              <p:nvPr/>
            </p:nvSpPr>
            <p:spPr>
              <a:xfrm>
                <a:off x="4080775" y="4274938"/>
                <a:ext cx="16100" cy="81700"/>
              </a:xfrm>
              <a:custGeom>
                <a:avLst/>
                <a:gdLst/>
                <a:ahLst/>
                <a:cxnLst/>
                <a:rect l="l" t="t" r="r" b="b"/>
                <a:pathLst>
                  <a:path w="644" h="3268" extrusionOk="0">
                    <a:moveTo>
                      <a:pt x="412" y="1"/>
                    </a:moveTo>
                    <a:lnTo>
                      <a:pt x="335" y="26"/>
                    </a:lnTo>
                    <a:lnTo>
                      <a:pt x="258" y="52"/>
                    </a:lnTo>
                    <a:lnTo>
                      <a:pt x="181" y="78"/>
                    </a:lnTo>
                    <a:lnTo>
                      <a:pt x="104" y="129"/>
                    </a:lnTo>
                    <a:lnTo>
                      <a:pt x="78" y="207"/>
                    </a:lnTo>
                    <a:lnTo>
                      <a:pt x="27" y="284"/>
                    </a:lnTo>
                    <a:lnTo>
                      <a:pt x="1" y="361"/>
                    </a:lnTo>
                    <a:lnTo>
                      <a:pt x="1" y="438"/>
                    </a:lnTo>
                    <a:lnTo>
                      <a:pt x="1" y="2830"/>
                    </a:lnTo>
                    <a:lnTo>
                      <a:pt x="1" y="2933"/>
                    </a:lnTo>
                    <a:lnTo>
                      <a:pt x="27" y="3010"/>
                    </a:lnTo>
                    <a:lnTo>
                      <a:pt x="78" y="3087"/>
                    </a:lnTo>
                    <a:lnTo>
                      <a:pt x="104" y="3139"/>
                    </a:lnTo>
                    <a:lnTo>
                      <a:pt x="181" y="3190"/>
                    </a:lnTo>
                    <a:lnTo>
                      <a:pt x="258" y="3242"/>
                    </a:lnTo>
                    <a:lnTo>
                      <a:pt x="335" y="3267"/>
                    </a:lnTo>
                    <a:lnTo>
                      <a:pt x="644" y="3267"/>
                    </a:lnTo>
                    <a:lnTo>
                      <a:pt x="541" y="3190"/>
                    </a:lnTo>
                    <a:lnTo>
                      <a:pt x="438" y="3087"/>
                    </a:lnTo>
                    <a:lnTo>
                      <a:pt x="387" y="2985"/>
                    </a:lnTo>
                    <a:lnTo>
                      <a:pt x="361" y="2830"/>
                    </a:lnTo>
                    <a:lnTo>
                      <a:pt x="361" y="438"/>
                    </a:lnTo>
                    <a:lnTo>
                      <a:pt x="387" y="309"/>
                    </a:lnTo>
                    <a:lnTo>
                      <a:pt x="438" y="181"/>
                    </a:lnTo>
                    <a:lnTo>
                      <a:pt x="541" y="104"/>
                    </a:lnTo>
                    <a:lnTo>
                      <a:pt x="644" y="26"/>
                    </a:lnTo>
                    <a:lnTo>
                      <a:pt x="54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324;p45">
                <a:extLst>
                  <a:ext uri="{FF2B5EF4-FFF2-40B4-BE49-F238E27FC236}">
                    <a16:creationId xmlns:a16="http://schemas.microsoft.com/office/drawing/2014/main" id="{7D14E8C6-89A9-9FF5-EBBB-4225D9EFC461}"/>
                  </a:ext>
                </a:extLst>
              </p:cNvPr>
              <p:cNvSpPr/>
              <p:nvPr/>
            </p:nvSpPr>
            <p:spPr>
              <a:xfrm>
                <a:off x="4125800" y="4258213"/>
                <a:ext cx="26375" cy="45700"/>
              </a:xfrm>
              <a:custGeom>
                <a:avLst/>
                <a:gdLst/>
                <a:ahLst/>
                <a:cxnLst/>
                <a:rect l="l" t="t" r="r" b="b"/>
                <a:pathLst>
                  <a:path w="1055" h="1828" extrusionOk="0">
                    <a:moveTo>
                      <a:pt x="643" y="1"/>
                    </a:moveTo>
                    <a:lnTo>
                      <a:pt x="463" y="52"/>
                    </a:lnTo>
                    <a:lnTo>
                      <a:pt x="309" y="104"/>
                    </a:lnTo>
                    <a:lnTo>
                      <a:pt x="103" y="258"/>
                    </a:lnTo>
                    <a:lnTo>
                      <a:pt x="0" y="310"/>
                    </a:lnTo>
                    <a:lnTo>
                      <a:pt x="26" y="387"/>
                    </a:lnTo>
                    <a:lnTo>
                      <a:pt x="103" y="361"/>
                    </a:lnTo>
                    <a:lnTo>
                      <a:pt x="103" y="515"/>
                    </a:lnTo>
                    <a:lnTo>
                      <a:pt x="103" y="1416"/>
                    </a:lnTo>
                    <a:lnTo>
                      <a:pt x="129" y="1544"/>
                    </a:lnTo>
                    <a:lnTo>
                      <a:pt x="180" y="1673"/>
                    </a:lnTo>
                    <a:lnTo>
                      <a:pt x="283" y="1750"/>
                    </a:lnTo>
                    <a:lnTo>
                      <a:pt x="412" y="1827"/>
                    </a:lnTo>
                    <a:lnTo>
                      <a:pt x="746" y="1827"/>
                    </a:lnTo>
                    <a:lnTo>
                      <a:pt x="772" y="1802"/>
                    </a:lnTo>
                    <a:lnTo>
                      <a:pt x="669" y="1750"/>
                    </a:lnTo>
                    <a:lnTo>
                      <a:pt x="566" y="1647"/>
                    </a:lnTo>
                    <a:lnTo>
                      <a:pt x="515" y="1544"/>
                    </a:lnTo>
                    <a:lnTo>
                      <a:pt x="489" y="1416"/>
                    </a:lnTo>
                    <a:lnTo>
                      <a:pt x="489" y="644"/>
                    </a:lnTo>
                    <a:lnTo>
                      <a:pt x="489" y="567"/>
                    </a:lnTo>
                    <a:lnTo>
                      <a:pt x="515" y="515"/>
                    </a:lnTo>
                    <a:lnTo>
                      <a:pt x="566" y="438"/>
                    </a:lnTo>
                    <a:lnTo>
                      <a:pt x="618" y="413"/>
                    </a:lnTo>
                    <a:lnTo>
                      <a:pt x="695" y="361"/>
                    </a:lnTo>
                    <a:lnTo>
                      <a:pt x="824" y="361"/>
                    </a:lnTo>
                    <a:lnTo>
                      <a:pt x="901" y="387"/>
                    </a:lnTo>
                    <a:lnTo>
                      <a:pt x="1055" y="438"/>
                    </a:lnTo>
                    <a:lnTo>
                      <a:pt x="1055" y="310"/>
                    </a:lnTo>
                    <a:lnTo>
                      <a:pt x="1055" y="27"/>
                    </a:lnTo>
                    <a:lnTo>
                      <a:pt x="849"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325;p45">
                <a:extLst>
                  <a:ext uri="{FF2B5EF4-FFF2-40B4-BE49-F238E27FC236}">
                    <a16:creationId xmlns:a16="http://schemas.microsoft.com/office/drawing/2014/main" id="{79B1A246-ED6A-01FD-93A6-AA5C60D8A5B8}"/>
                  </a:ext>
                </a:extLst>
              </p:cNvPr>
              <p:cNvSpPr/>
              <p:nvPr/>
            </p:nvSpPr>
            <p:spPr>
              <a:xfrm>
                <a:off x="4085275" y="3995213"/>
                <a:ext cx="121575" cy="119000"/>
              </a:xfrm>
              <a:custGeom>
                <a:avLst/>
                <a:gdLst/>
                <a:ahLst/>
                <a:cxnLst/>
                <a:rect l="l" t="t" r="r" b="b"/>
                <a:pathLst>
                  <a:path w="4863" h="4760" extrusionOk="0">
                    <a:moveTo>
                      <a:pt x="592" y="1"/>
                    </a:moveTo>
                    <a:lnTo>
                      <a:pt x="1493" y="3807"/>
                    </a:lnTo>
                    <a:lnTo>
                      <a:pt x="438" y="3807"/>
                    </a:lnTo>
                    <a:lnTo>
                      <a:pt x="361" y="3833"/>
                    </a:lnTo>
                    <a:lnTo>
                      <a:pt x="284" y="3859"/>
                    </a:lnTo>
                    <a:lnTo>
                      <a:pt x="207" y="3885"/>
                    </a:lnTo>
                    <a:lnTo>
                      <a:pt x="129" y="3936"/>
                    </a:lnTo>
                    <a:lnTo>
                      <a:pt x="78" y="4013"/>
                    </a:lnTo>
                    <a:lnTo>
                      <a:pt x="52" y="4065"/>
                    </a:lnTo>
                    <a:lnTo>
                      <a:pt x="27" y="4168"/>
                    </a:lnTo>
                    <a:lnTo>
                      <a:pt x="1" y="4245"/>
                    </a:lnTo>
                    <a:lnTo>
                      <a:pt x="1" y="4348"/>
                    </a:lnTo>
                    <a:lnTo>
                      <a:pt x="27" y="4425"/>
                    </a:lnTo>
                    <a:lnTo>
                      <a:pt x="52" y="4502"/>
                    </a:lnTo>
                    <a:lnTo>
                      <a:pt x="78" y="4579"/>
                    </a:lnTo>
                    <a:lnTo>
                      <a:pt x="129" y="4656"/>
                    </a:lnTo>
                    <a:lnTo>
                      <a:pt x="207" y="4708"/>
                    </a:lnTo>
                    <a:lnTo>
                      <a:pt x="284" y="4733"/>
                    </a:lnTo>
                    <a:lnTo>
                      <a:pt x="361" y="4759"/>
                    </a:lnTo>
                    <a:lnTo>
                      <a:pt x="1801" y="4759"/>
                    </a:lnTo>
                    <a:lnTo>
                      <a:pt x="2084" y="4708"/>
                    </a:lnTo>
                    <a:lnTo>
                      <a:pt x="2342" y="4656"/>
                    </a:lnTo>
                    <a:lnTo>
                      <a:pt x="2625" y="4579"/>
                    </a:lnTo>
                    <a:lnTo>
                      <a:pt x="3036" y="4425"/>
                    </a:lnTo>
                    <a:lnTo>
                      <a:pt x="3190" y="4348"/>
                    </a:lnTo>
                    <a:lnTo>
                      <a:pt x="3319" y="4245"/>
                    </a:lnTo>
                    <a:lnTo>
                      <a:pt x="3448" y="4142"/>
                    </a:lnTo>
                    <a:lnTo>
                      <a:pt x="3576" y="4013"/>
                    </a:lnTo>
                    <a:lnTo>
                      <a:pt x="3653" y="3936"/>
                    </a:lnTo>
                    <a:lnTo>
                      <a:pt x="3756" y="3859"/>
                    </a:lnTo>
                    <a:lnTo>
                      <a:pt x="3885" y="3833"/>
                    </a:lnTo>
                    <a:lnTo>
                      <a:pt x="4014" y="3807"/>
                    </a:lnTo>
                    <a:lnTo>
                      <a:pt x="4862" y="3807"/>
                    </a:lnTo>
                    <a:lnTo>
                      <a:pt x="4862" y="541"/>
                    </a:lnTo>
                    <a:lnTo>
                      <a:pt x="4477" y="541"/>
                    </a:lnTo>
                    <a:lnTo>
                      <a:pt x="4219" y="464"/>
                    </a:lnTo>
                    <a:lnTo>
                      <a:pt x="3962" y="386"/>
                    </a:lnTo>
                    <a:lnTo>
                      <a:pt x="3731" y="258"/>
                    </a:lnTo>
                    <a:lnTo>
                      <a:pt x="3551" y="155"/>
                    </a:lnTo>
                    <a:lnTo>
                      <a:pt x="3345" y="78"/>
                    </a:lnTo>
                    <a:lnTo>
                      <a:pt x="3139" y="26"/>
                    </a:lnTo>
                    <a:lnTo>
                      <a:pt x="290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326;p45">
                <a:extLst>
                  <a:ext uri="{FF2B5EF4-FFF2-40B4-BE49-F238E27FC236}">
                    <a16:creationId xmlns:a16="http://schemas.microsoft.com/office/drawing/2014/main" id="{20163E7D-AF9F-048F-4579-0CCF8F4F6CC0}"/>
                  </a:ext>
                </a:extLst>
              </p:cNvPr>
              <p:cNvSpPr/>
              <p:nvPr/>
            </p:nvSpPr>
            <p:spPr>
              <a:xfrm>
                <a:off x="4100075" y="3995213"/>
                <a:ext cx="36675" cy="95200"/>
              </a:xfrm>
              <a:custGeom>
                <a:avLst/>
                <a:gdLst/>
                <a:ahLst/>
                <a:cxnLst/>
                <a:rect l="l" t="t" r="r" b="b"/>
                <a:pathLst>
                  <a:path w="1467" h="3808" extrusionOk="0">
                    <a:moveTo>
                      <a:pt x="0" y="1"/>
                    </a:moveTo>
                    <a:lnTo>
                      <a:pt x="0" y="3807"/>
                    </a:lnTo>
                    <a:lnTo>
                      <a:pt x="1081" y="3807"/>
                    </a:lnTo>
                    <a:lnTo>
                      <a:pt x="1132" y="3653"/>
                    </a:lnTo>
                    <a:lnTo>
                      <a:pt x="1158" y="3499"/>
                    </a:lnTo>
                    <a:lnTo>
                      <a:pt x="1158" y="3370"/>
                    </a:lnTo>
                    <a:lnTo>
                      <a:pt x="1158" y="3216"/>
                    </a:lnTo>
                    <a:lnTo>
                      <a:pt x="1107" y="3087"/>
                    </a:lnTo>
                    <a:lnTo>
                      <a:pt x="1029" y="2959"/>
                    </a:lnTo>
                    <a:lnTo>
                      <a:pt x="952" y="2856"/>
                    </a:lnTo>
                    <a:lnTo>
                      <a:pt x="901" y="2804"/>
                    </a:lnTo>
                    <a:lnTo>
                      <a:pt x="849" y="2727"/>
                    </a:lnTo>
                    <a:lnTo>
                      <a:pt x="849" y="2624"/>
                    </a:lnTo>
                    <a:lnTo>
                      <a:pt x="849" y="2547"/>
                    </a:lnTo>
                    <a:lnTo>
                      <a:pt x="849" y="2470"/>
                    </a:lnTo>
                    <a:lnTo>
                      <a:pt x="849" y="2341"/>
                    </a:lnTo>
                    <a:lnTo>
                      <a:pt x="849" y="2290"/>
                    </a:lnTo>
                    <a:lnTo>
                      <a:pt x="849" y="2187"/>
                    </a:lnTo>
                    <a:lnTo>
                      <a:pt x="849" y="2110"/>
                    </a:lnTo>
                    <a:lnTo>
                      <a:pt x="901" y="2033"/>
                    </a:lnTo>
                    <a:lnTo>
                      <a:pt x="952" y="1955"/>
                    </a:lnTo>
                    <a:lnTo>
                      <a:pt x="1029" y="1853"/>
                    </a:lnTo>
                    <a:lnTo>
                      <a:pt x="1107" y="1750"/>
                    </a:lnTo>
                    <a:lnTo>
                      <a:pt x="1158" y="1621"/>
                    </a:lnTo>
                    <a:lnTo>
                      <a:pt x="1158" y="1467"/>
                    </a:lnTo>
                    <a:lnTo>
                      <a:pt x="1158" y="1338"/>
                    </a:lnTo>
                    <a:lnTo>
                      <a:pt x="1158" y="1261"/>
                    </a:lnTo>
                    <a:lnTo>
                      <a:pt x="1158" y="1158"/>
                    </a:lnTo>
                    <a:lnTo>
                      <a:pt x="1184" y="1081"/>
                    </a:lnTo>
                    <a:lnTo>
                      <a:pt x="1209" y="1004"/>
                    </a:lnTo>
                    <a:lnTo>
                      <a:pt x="1261" y="927"/>
                    </a:lnTo>
                    <a:lnTo>
                      <a:pt x="1338" y="824"/>
                    </a:lnTo>
                    <a:lnTo>
                      <a:pt x="1415" y="721"/>
                    </a:lnTo>
                    <a:lnTo>
                      <a:pt x="1441" y="592"/>
                    </a:lnTo>
                    <a:lnTo>
                      <a:pt x="1467" y="464"/>
                    </a:lnTo>
                    <a:lnTo>
                      <a:pt x="1467" y="335"/>
                    </a:lnTo>
                    <a:lnTo>
                      <a:pt x="1441" y="155"/>
                    </a:lnTo>
                    <a:lnTo>
                      <a:pt x="1364"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327;p45">
                <a:extLst>
                  <a:ext uri="{FF2B5EF4-FFF2-40B4-BE49-F238E27FC236}">
                    <a16:creationId xmlns:a16="http://schemas.microsoft.com/office/drawing/2014/main" id="{9272489F-EB70-37D9-E99D-2D7E835D5713}"/>
                  </a:ext>
                </a:extLst>
              </p:cNvPr>
              <p:cNvSpPr/>
              <p:nvPr/>
            </p:nvSpPr>
            <p:spPr>
              <a:xfrm>
                <a:off x="4075000" y="3995213"/>
                <a:ext cx="54675" cy="23825"/>
              </a:xfrm>
              <a:custGeom>
                <a:avLst/>
                <a:gdLst/>
                <a:ahLst/>
                <a:cxnLst/>
                <a:rect l="l" t="t" r="r" b="b"/>
                <a:pathLst>
                  <a:path w="2187" h="953" extrusionOk="0">
                    <a:moveTo>
                      <a:pt x="335" y="1"/>
                    </a:moveTo>
                    <a:lnTo>
                      <a:pt x="258" y="26"/>
                    </a:lnTo>
                    <a:lnTo>
                      <a:pt x="180" y="78"/>
                    </a:lnTo>
                    <a:lnTo>
                      <a:pt x="129" y="129"/>
                    </a:lnTo>
                    <a:lnTo>
                      <a:pt x="77" y="181"/>
                    </a:lnTo>
                    <a:lnTo>
                      <a:pt x="26" y="258"/>
                    </a:lnTo>
                    <a:lnTo>
                      <a:pt x="0" y="335"/>
                    </a:lnTo>
                    <a:lnTo>
                      <a:pt x="0" y="438"/>
                    </a:lnTo>
                    <a:lnTo>
                      <a:pt x="0" y="541"/>
                    </a:lnTo>
                    <a:lnTo>
                      <a:pt x="0" y="618"/>
                    </a:lnTo>
                    <a:lnTo>
                      <a:pt x="26" y="695"/>
                    </a:lnTo>
                    <a:lnTo>
                      <a:pt x="77" y="772"/>
                    </a:lnTo>
                    <a:lnTo>
                      <a:pt x="129" y="824"/>
                    </a:lnTo>
                    <a:lnTo>
                      <a:pt x="180" y="875"/>
                    </a:lnTo>
                    <a:lnTo>
                      <a:pt x="258" y="927"/>
                    </a:lnTo>
                    <a:lnTo>
                      <a:pt x="335" y="952"/>
                    </a:lnTo>
                    <a:lnTo>
                      <a:pt x="1852" y="952"/>
                    </a:lnTo>
                    <a:lnTo>
                      <a:pt x="1930" y="927"/>
                    </a:lnTo>
                    <a:lnTo>
                      <a:pt x="2007" y="875"/>
                    </a:lnTo>
                    <a:lnTo>
                      <a:pt x="2084" y="824"/>
                    </a:lnTo>
                    <a:lnTo>
                      <a:pt x="2135" y="772"/>
                    </a:lnTo>
                    <a:lnTo>
                      <a:pt x="2161" y="695"/>
                    </a:lnTo>
                    <a:lnTo>
                      <a:pt x="2187" y="618"/>
                    </a:lnTo>
                    <a:lnTo>
                      <a:pt x="2187" y="541"/>
                    </a:lnTo>
                    <a:lnTo>
                      <a:pt x="2187" y="438"/>
                    </a:lnTo>
                    <a:lnTo>
                      <a:pt x="2187" y="335"/>
                    </a:lnTo>
                    <a:lnTo>
                      <a:pt x="2161" y="258"/>
                    </a:lnTo>
                    <a:lnTo>
                      <a:pt x="2135" y="181"/>
                    </a:lnTo>
                    <a:lnTo>
                      <a:pt x="2084" y="129"/>
                    </a:lnTo>
                    <a:lnTo>
                      <a:pt x="2007" y="78"/>
                    </a:lnTo>
                    <a:lnTo>
                      <a:pt x="1930" y="26"/>
                    </a:lnTo>
                    <a:lnTo>
                      <a:pt x="185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328;p45">
                <a:extLst>
                  <a:ext uri="{FF2B5EF4-FFF2-40B4-BE49-F238E27FC236}">
                    <a16:creationId xmlns:a16="http://schemas.microsoft.com/office/drawing/2014/main" id="{F89A0204-06A7-B2A1-DBF8-8848B94BBB07}"/>
                  </a:ext>
                </a:extLst>
              </p:cNvPr>
              <p:cNvSpPr/>
              <p:nvPr/>
            </p:nvSpPr>
            <p:spPr>
              <a:xfrm>
                <a:off x="4045425" y="4066588"/>
                <a:ext cx="77175" cy="23825"/>
              </a:xfrm>
              <a:custGeom>
                <a:avLst/>
                <a:gdLst/>
                <a:ahLst/>
                <a:cxnLst/>
                <a:rect l="l" t="t" r="r" b="b"/>
                <a:pathLst>
                  <a:path w="3087" h="953" extrusionOk="0">
                    <a:moveTo>
                      <a:pt x="412" y="1"/>
                    </a:moveTo>
                    <a:lnTo>
                      <a:pt x="334" y="26"/>
                    </a:lnTo>
                    <a:lnTo>
                      <a:pt x="257" y="52"/>
                    </a:lnTo>
                    <a:lnTo>
                      <a:pt x="180" y="78"/>
                    </a:lnTo>
                    <a:lnTo>
                      <a:pt x="129" y="129"/>
                    </a:lnTo>
                    <a:lnTo>
                      <a:pt x="77" y="207"/>
                    </a:lnTo>
                    <a:lnTo>
                      <a:pt x="26" y="258"/>
                    </a:lnTo>
                    <a:lnTo>
                      <a:pt x="0" y="335"/>
                    </a:lnTo>
                    <a:lnTo>
                      <a:pt x="0" y="438"/>
                    </a:lnTo>
                    <a:lnTo>
                      <a:pt x="0" y="541"/>
                    </a:lnTo>
                    <a:lnTo>
                      <a:pt x="0" y="618"/>
                    </a:lnTo>
                    <a:lnTo>
                      <a:pt x="26" y="695"/>
                    </a:lnTo>
                    <a:lnTo>
                      <a:pt x="77" y="772"/>
                    </a:lnTo>
                    <a:lnTo>
                      <a:pt x="129" y="824"/>
                    </a:lnTo>
                    <a:lnTo>
                      <a:pt x="180" y="875"/>
                    </a:lnTo>
                    <a:lnTo>
                      <a:pt x="257" y="927"/>
                    </a:lnTo>
                    <a:lnTo>
                      <a:pt x="334" y="952"/>
                    </a:lnTo>
                    <a:lnTo>
                      <a:pt x="2752" y="952"/>
                    </a:lnTo>
                    <a:lnTo>
                      <a:pt x="2830" y="927"/>
                    </a:lnTo>
                    <a:lnTo>
                      <a:pt x="2907" y="875"/>
                    </a:lnTo>
                    <a:lnTo>
                      <a:pt x="2958" y="824"/>
                    </a:lnTo>
                    <a:lnTo>
                      <a:pt x="3010" y="772"/>
                    </a:lnTo>
                    <a:lnTo>
                      <a:pt x="3061" y="695"/>
                    </a:lnTo>
                    <a:lnTo>
                      <a:pt x="3087" y="618"/>
                    </a:lnTo>
                    <a:lnTo>
                      <a:pt x="3087" y="541"/>
                    </a:lnTo>
                    <a:lnTo>
                      <a:pt x="3087" y="438"/>
                    </a:lnTo>
                    <a:lnTo>
                      <a:pt x="3087" y="335"/>
                    </a:lnTo>
                    <a:lnTo>
                      <a:pt x="3061" y="258"/>
                    </a:lnTo>
                    <a:lnTo>
                      <a:pt x="3010" y="207"/>
                    </a:lnTo>
                    <a:lnTo>
                      <a:pt x="2958" y="129"/>
                    </a:lnTo>
                    <a:lnTo>
                      <a:pt x="2907" y="78"/>
                    </a:lnTo>
                    <a:lnTo>
                      <a:pt x="2830" y="52"/>
                    </a:lnTo>
                    <a:lnTo>
                      <a:pt x="2752" y="26"/>
                    </a:lnTo>
                    <a:lnTo>
                      <a:pt x="2649"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329;p45">
                <a:extLst>
                  <a:ext uri="{FF2B5EF4-FFF2-40B4-BE49-F238E27FC236}">
                    <a16:creationId xmlns:a16="http://schemas.microsoft.com/office/drawing/2014/main" id="{DBFF160E-49F5-9A7A-BA7A-AC0D6566EF5C}"/>
                  </a:ext>
                </a:extLst>
              </p:cNvPr>
              <p:cNvSpPr/>
              <p:nvPr/>
            </p:nvSpPr>
            <p:spPr>
              <a:xfrm>
                <a:off x="4053125" y="4019013"/>
                <a:ext cx="69475" cy="23825"/>
              </a:xfrm>
              <a:custGeom>
                <a:avLst/>
                <a:gdLst/>
                <a:ahLst/>
                <a:cxnLst/>
                <a:rect l="l" t="t" r="r" b="b"/>
                <a:pathLst>
                  <a:path w="2779" h="953" extrusionOk="0">
                    <a:moveTo>
                      <a:pt x="335" y="0"/>
                    </a:moveTo>
                    <a:lnTo>
                      <a:pt x="258" y="26"/>
                    </a:lnTo>
                    <a:lnTo>
                      <a:pt x="181" y="77"/>
                    </a:lnTo>
                    <a:lnTo>
                      <a:pt x="104" y="129"/>
                    </a:lnTo>
                    <a:lnTo>
                      <a:pt x="52" y="180"/>
                    </a:lnTo>
                    <a:lnTo>
                      <a:pt x="26" y="258"/>
                    </a:lnTo>
                    <a:lnTo>
                      <a:pt x="1" y="335"/>
                    </a:lnTo>
                    <a:lnTo>
                      <a:pt x="1" y="438"/>
                    </a:lnTo>
                    <a:lnTo>
                      <a:pt x="1" y="540"/>
                    </a:lnTo>
                    <a:lnTo>
                      <a:pt x="1" y="618"/>
                    </a:lnTo>
                    <a:lnTo>
                      <a:pt x="26" y="695"/>
                    </a:lnTo>
                    <a:lnTo>
                      <a:pt x="52" y="772"/>
                    </a:lnTo>
                    <a:lnTo>
                      <a:pt x="104" y="823"/>
                    </a:lnTo>
                    <a:lnTo>
                      <a:pt x="181" y="875"/>
                    </a:lnTo>
                    <a:lnTo>
                      <a:pt x="258" y="926"/>
                    </a:lnTo>
                    <a:lnTo>
                      <a:pt x="335" y="952"/>
                    </a:lnTo>
                    <a:lnTo>
                      <a:pt x="2444" y="952"/>
                    </a:lnTo>
                    <a:lnTo>
                      <a:pt x="2522" y="926"/>
                    </a:lnTo>
                    <a:lnTo>
                      <a:pt x="2599" y="875"/>
                    </a:lnTo>
                    <a:lnTo>
                      <a:pt x="2650" y="823"/>
                    </a:lnTo>
                    <a:lnTo>
                      <a:pt x="2702" y="772"/>
                    </a:lnTo>
                    <a:lnTo>
                      <a:pt x="2753" y="695"/>
                    </a:lnTo>
                    <a:lnTo>
                      <a:pt x="2779" y="618"/>
                    </a:lnTo>
                    <a:lnTo>
                      <a:pt x="2779" y="540"/>
                    </a:lnTo>
                    <a:lnTo>
                      <a:pt x="2779" y="438"/>
                    </a:lnTo>
                    <a:lnTo>
                      <a:pt x="2779" y="335"/>
                    </a:lnTo>
                    <a:lnTo>
                      <a:pt x="2753" y="258"/>
                    </a:lnTo>
                    <a:lnTo>
                      <a:pt x="2702" y="180"/>
                    </a:lnTo>
                    <a:lnTo>
                      <a:pt x="2650" y="129"/>
                    </a:lnTo>
                    <a:lnTo>
                      <a:pt x="2599" y="77"/>
                    </a:lnTo>
                    <a:lnTo>
                      <a:pt x="2522" y="26"/>
                    </a:lnTo>
                    <a:lnTo>
                      <a:pt x="2444"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330;p45">
                <a:extLst>
                  <a:ext uri="{FF2B5EF4-FFF2-40B4-BE49-F238E27FC236}">
                    <a16:creationId xmlns:a16="http://schemas.microsoft.com/office/drawing/2014/main" id="{572CD086-BF1B-F65B-094A-5B5D607AC5CE}"/>
                  </a:ext>
                </a:extLst>
              </p:cNvPr>
              <p:cNvSpPr/>
              <p:nvPr/>
            </p:nvSpPr>
            <p:spPr>
              <a:xfrm>
                <a:off x="4033200" y="4042813"/>
                <a:ext cx="81050" cy="23800"/>
              </a:xfrm>
              <a:custGeom>
                <a:avLst/>
                <a:gdLst/>
                <a:ahLst/>
                <a:cxnLst/>
                <a:rect l="l" t="t" r="r" b="b"/>
                <a:pathLst>
                  <a:path w="3242" h="952" extrusionOk="0">
                    <a:moveTo>
                      <a:pt x="412" y="0"/>
                    </a:moveTo>
                    <a:lnTo>
                      <a:pt x="335" y="26"/>
                    </a:lnTo>
                    <a:lnTo>
                      <a:pt x="258" y="26"/>
                    </a:lnTo>
                    <a:lnTo>
                      <a:pt x="180" y="77"/>
                    </a:lnTo>
                    <a:lnTo>
                      <a:pt x="103" y="129"/>
                    </a:lnTo>
                    <a:lnTo>
                      <a:pt x="52" y="180"/>
                    </a:lnTo>
                    <a:lnTo>
                      <a:pt x="26" y="257"/>
                    </a:lnTo>
                    <a:lnTo>
                      <a:pt x="0" y="334"/>
                    </a:lnTo>
                    <a:lnTo>
                      <a:pt x="0" y="437"/>
                    </a:lnTo>
                    <a:lnTo>
                      <a:pt x="0" y="540"/>
                    </a:lnTo>
                    <a:lnTo>
                      <a:pt x="0" y="617"/>
                    </a:lnTo>
                    <a:lnTo>
                      <a:pt x="26" y="695"/>
                    </a:lnTo>
                    <a:lnTo>
                      <a:pt x="52" y="772"/>
                    </a:lnTo>
                    <a:lnTo>
                      <a:pt x="103" y="823"/>
                    </a:lnTo>
                    <a:lnTo>
                      <a:pt x="180" y="875"/>
                    </a:lnTo>
                    <a:lnTo>
                      <a:pt x="258" y="926"/>
                    </a:lnTo>
                    <a:lnTo>
                      <a:pt x="335" y="952"/>
                    </a:lnTo>
                    <a:lnTo>
                      <a:pt x="2907" y="952"/>
                    </a:lnTo>
                    <a:lnTo>
                      <a:pt x="2984" y="926"/>
                    </a:lnTo>
                    <a:lnTo>
                      <a:pt x="3061" y="875"/>
                    </a:lnTo>
                    <a:lnTo>
                      <a:pt x="3138" y="823"/>
                    </a:lnTo>
                    <a:lnTo>
                      <a:pt x="3190" y="772"/>
                    </a:lnTo>
                    <a:lnTo>
                      <a:pt x="3216" y="695"/>
                    </a:lnTo>
                    <a:lnTo>
                      <a:pt x="3241" y="617"/>
                    </a:lnTo>
                    <a:lnTo>
                      <a:pt x="3241" y="540"/>
                    </a:lnTo>
                    <a:lnTo>
                      <a:pt x="3241" y="437"/>
                    </a:lnTo>
                    <a:lnTo>
                      <a:pt x="3241" y="334"/>
                    </a:lnTo>
                    <a:lnTo>
                      <a:pt x="3216" y="257"/>
                    </a:lnTo>
                    <a:lnTo>
                      <a:pt x="3190" y="180"/>
                    </a:lnTo>
                    <a:lnTo>
                      <a:pt x="3138" y="129"/>
                    </a:lnTo>
                    <a:lnTo>
                      <a:pt x="3061" y="77"/>
                    </a:lnTo>
                    <a:lnTo>
                      <a:pt x="2984" y="26"/>
                    </a:lnTo>
                    <a:lnTo>
                      <a:pt x="2907" y="26"/>
                    </a:lnTo>
                    <a:lnTo>
                      <a:pt x="2830"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331;p45">
                <a:extLst>
                  <a:ext uri="{FF2B5EF4-FFF2-40B4-BE49-F238E27FC236}">
                    <a16:creationId xmlns:a16="http://schemas.microsoft.com/office/drawing/2014/main" id="{6BD8A0F4-33C6-9D73-0F11-DCE5EBD43E8F}"/>
                  </a:ext>
                </a:extLst>
              </p:cNvPr>
              <p:cNvSpPr/>
              <p:nvPr/>
            </p:nvSpPr>
            <p:spPr>
              <a:xfrm>
                <a:off x="4075000" y="3995213"/>
                <a:ext cx="54675" cy="16750"/>
              </a:xfrm>
              <a:custGeom>
                <a:avLst/>
                <a:gdLst/>
                <a:ahLst/>
                <a:cxnLst/>
                <a:rect l="l" t="t" r="r" b="b"/>
                <a:pathLst>
                  <a:path w="2187" h="670" extrusionOk="0">
                    <a:moveTo>
                      <a:pt x="335" y="1"/>
                    </a:moveTo>
                    <a:lnTo>
                      <a:pt x="258" y="26"/>
                    </a:lnTo>
                    <a:lnTo>
                      <a:pt x="180" y="78"/>
                    </a:lnTo>
                    <a:lnTo>
                      <a:pt x="129" y="129"/>
                    </a:lnTo>
                    <a:lnTo>
                      <a:pt x="77" y="181"/>
                    </a:lnTo>
                    <a:lnTo>
                      <a:pt x="26" y="258"/>
                    </a:lnTo>
                    <a:lnTo>
                      <a:pt x="0" y="335"/>
                    </a:lnTo>
                    <a:lnTo>
                      <a:pt x="0" y="412"/>
                    </a:lnTo>
                    <a:lnTo>
                      <a:pt x="0" y="541"/>
                    </a:lnTo>
                    <a:lnTo>
                      <a:pt x="0" y="669"/>
                    </a:lnTo>
                    <a:lnTo>
                      <a:pt x="77" y="541"/>
                    </a:lnTo>
                    <a:lnTo>
                      <a:pt x="180" y="438"/>
                    </a:lnTo>
                    <a:lnTo>
                      <a:pt x="283" y="386"/>
                    </a:lnTo>
                    <a:lnTo>
                      <a:pt x="438" y="361"/>
                    </a:lnTo>
                    <a:lnTo>
                      <a:pt x="1749" y="361"/>
                    </a:lnTo>
                    <a:lnTo>
                      <a:pt x="1904" y="386"/>
                    </a:lnTo>
                    <a:lnTo>
                      <a:pt x="2032" y="438"/>
                    </a:lnTo>
                    <a:lnTo>
                      <a:pt x="2110" y="541"/>
                    </a:lnTo>
                    <a:lnTo>
                      <a:pt x="2187" y="669"/>
                    </a:lnTo>
                    <a:lnTo>
                      <a:pt x="2187" y="541"/>
                    </a:lnTo>
                    <a:lnTo>
                      <a:pt x="2187" y="412"/>
                    </a:lnTo>
                    <a:lnTo>
                      <a:pt x="2187" y="335"/>
                    </a:lnTo>
                    <a:lnTo>
                      <a:pt x="2161" y="258"/>
                    </a:lnTo>
                    <a:lnTo>
                      <a:pt x="2110" y="181"/>
                    </a:lnTo>
                    <a:lnTo>
                      <a:pt x="2058" y="129"/>
                    </a:lnTo>
                    <a:lnTo>
                      <a:pt x="2007" y="78"/>
                    </a:lnTo>
                    <a:lnTo>
                      <a:pt x="1930" y="26"/>
                    </a:lnTo>
                    <a:lnTo>
                      <a:pt x="185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332;p45">
                <a:extLst>
                  <a:ext uri="{FF2B5EF4-FFF2-40B4-BE49-F238E27FC236}">
                    <a16:creationId xmlns:a16="http://schemas.microsoft.com/office/drawing/2014/main" id="{9D2C8892-D44F-8B5B-43F1-856DDCCEE6C1}"/>
                  </a:ext>
                </a:extLst>
              </p:cNvPr>
              <p:cNvSpPr/>
              <p:nvPr/>
            </p:nvSpPr>
            <p:spPr>
              <a:xfrm>
                <a:off x="4045425" y="4066588"/>
                <a:ext cx="77175" cy="16750"/>
              </a:xfrm>
              <a:custGeom>
                <a:avLst/>
                <a:gdLst/>
                <a:ahLst/>
                <a:cxnLst/>
                <a:rect l="l" t="t" r="r" b="b"/>
                <a:pathLst>
                  <a:path w="3087" h="670" extrusionOk="0">
                    <a:moveTo>
                      <a:pt x="437" y="1"/>
                    </a:moveTo>
                    <a:lnTo>
                      <a:pt x="334" y="26"/>
                    </a:lnTo>
                    <a:lnTo>
                      <a:pt x="257" y="52"/>
                    </a:lnTo>
                    <a:lnTo>
                      <a:pt x="180" y="78"/>
                    </a:lnTo>
                    <a:lnTo>
                      <a:pt x="129" y="129"/>
                    </a:lnTo>
                    <a:lnTo>
                      <a:pt x="77" y="181"/>
                    </a:lnTo>
                    <a:lnTo>
                      <a:pt x="26" y="258"/>
                    </a:lnTo>
                    <a:lnTo>
                      <a:pt x="0" y="335"/>
                    </a:lnTo>
                    <a:lnTo>
                      <a:pt x="0" y="412"/>
                    </a:lnTo>
                    <a:lnTo>
                      <a:pt x="0" y="541"/>
                    </a:lnTo>
                    <a:lnTo>
                      <a:pt x="26" y="670"/>
                    </a:lnTo>
                    <a:lnTo>
                      <a:pt x="77" y="541"/>
                    </a:lnTo>
                    <a:lnTo>
                      <a:pt x="180" y="464"/>
                    </a:lnTo>
                    <a:lnTo>
                      <a:pt x="283" y="387"/>
                    </a:lnTo>
                    <a:lnTo>
                      <a:pt x="437" y="361"/>
                    </a:lnTo>
                    <a:lnTo>
                      <a:pt x="2649" y="361"/>
                    </a:lnTo>
                    <a:lnTo>
                      <a:pt x="2778" y="387"/>
                    </a:lnTo>
                    <a:lnTo>
                      <a:pt x="2907" y="464"/>
                    </a:lnTo>
                    <a:lnTo>
                      <a:pt x="3010" y="541"/>
                    </a:lnTo>
                    <a:lnTo>
                      <a:pt x="3061" y="670"/>
                    </a:lnTo>
                    <a:lnTo>
                      <a:pt x="3087" y="541"/>
                    </a:lnTo>
                    <a:lnTo>
                      <a:pt x="3087" y="412"/>
                    </a:lnTo>
                    <a:lnTo>
                      <a:pt x="3087" y="335"/>
                    </a:lnTo>
                    <a:lnTo>
                      <a:pt x="3061" y="258"/>
                    </a:lnTo>
                    <a:lnTo>
                      <a:pt x="3010" y="181"/>
                    </a:lnTo>
                    <a:lnTo>
                      <a:pt x="2958" y="129"/>
                    </a:lnTo>
                    <a:lnTo>
                      <a:pt x="2881" y="78"/>
                    </a:lnTo>
                    <a:lnTo>
                      <a:pt x="2804" y="52"/>
                    </a:lnTo>
                    <a:lnTo>
                      <a:pt x="2727" y="26"/>
                    </a:lnTo>
                    <a:lnTo>
                      <a:pt x="2649"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333;p45">
                <a:extLst>
                  <a:ext uri="{FF2B5EF4-FFF2-40B4-BE49-F238E27FC236}">
                    <a16:creationId xmlns:a16="http://schemas.microsoft.com/office/drawing/2014/main" id="{634020E7-25BC-154B-9967-6AFDDB22B390}"/>
                  </a:ext>
                </a:extLst>
              </p:cNvPr>
              <p:cNvSpPr/>
              <p:nvPr/>
            </p:nvSpPr>
            <p:spPr>
              <a:xfrm>
                <a:off x="4053125" y="4019013"/>
                <a:ext cx="69475" cy="16750"/>
              </a:xfrm>
              <a:custGeom>
                <a:avLst/>
                <a:gdLst/>
                <a:ahLst/>
                <a:cxnLst/>
                <a:rect l="l" t="t" r="r" b="b"/>
                <a:pathLst>
                  <a:path w="2779" h="670" extrusionOk="0">
                    <a:moveTo>
                      <a:pt x="335" y="0"/>
                    </a:moveTo>
                    <a:lnTo>
                      <a:pt x="258" y="26"/>
                    </a:lnTo>
                    <a:lnTo>
                      <a:pt x="181" y="77"/>
                    </a:lnTo>
                    <a:lnTo>
                      <a:pt x="129" y="129"/>
                    </a:lnTo>
                    <a:lnTo>
                      <a:pt x="78" y="180"/>
                    </a:lnTo>
                    <a:lnTo>
                      <a:pt x="26" y="258"/>
                    </a:lnTo>
                    <a:lnTo>
                      <a:pt x="1" y="335"/>
                    </a:lnTo>
                    <a:lnTo>
                      <a:pt x="1" y="412"/>
                    </a:lnTo>
                    <a:lnTo>
                      <a:pt x="1" y="540"/>
                    </a:lnTo>
                    <a:lnTo>
                      <a:pt x="1" y="669"/>
                    </a:lnTo>
                    <a:lnTo>
                      <a:pt x="78" y="540"/>
                    </a:lnTo>
                    <a:lnTo>
                      <a:pt x="155" y="463"/>
                    </a:lnTo>
                    <a:lnTo>
                      <a:pt x="284" y="386"/>
                    </a:lnTo>
                    <a:lnTo>
                      <a:pt x="438" y="360"/>
                    </a:lnTo>
                    <a:lnTo>
                      <a:pt x="2341" y="360"/>
                    </a:lnTo>
                    <a:lnTo>
                      <a:pt x="2470" y="386"/>
                    </a:lnTo>
                    <a:lnTo>
                      <a:pt x="2599" y="463"/>
                    </a:lnTo>
                    <a:lnTo>
                      <a:pt x="2702" y="540"/>
                    </a:lnTo>
                    <a:lnTo>
                      <a:pt x="2753" y="669"/>
                    </a:lnTo>
                    <a:lnTo>
                      <a:pt x="2779" y="540"/>
                    </a:lnTo>
                    <a:lnTo>
                      <a:pt x="2779" y="412"/>
                    </a:lnTo>
                    <a:lnTo>
                      <a:pt x="2779" y="335"/>
                    </a:lnTo>
                    <a:lnTo>
                      <a:pt x="2753" y="258"/>
                    </a:lnTo>
                    <a:lnTo>
                      <a:pt x="2702" y="180"/>
                    </a:lnTo>
                    <a:lnTo>
                      <a:pt x="2650" y="129"/>
                    </a:lnTo>
                    <a:lnTo>
                      <a:pt x="2573" y="77"/>
                    </a:lnTo>
                    <a:lnTo>
                      <a:pt x="2496" y="26"/>
                    </a:lnTo>
                    <a:lnTo>
                      <a:pt x="2419"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334;p45">
                <a:extLst>
                  <a:ext uri="{FF2B5EF4-FFF2-40B4-BE49-F238E27FC236}">
                    <a16:creationId xmlns:a16="http://schemas.microsoft.com/office/drawing/2014/main" id="{BBE71C34-BE5E-5426-F173-0343D7D7BDDA}"/>
                  </a:ext>
                </a:extLst>
              </p:cNvPr>
              <p:cNvSpPr/>
              <p:nvPr/>
            </p:nvSpPr>
            <p:spPr>
              <a:xfrm>
                <a:off x="4033200" y="4042813"/>
                <a:ext cx="81050" cy="16725"/>
              </a:xfrm>
              <a:custGeom>
                <a:avLst/>
                <a:gdLst/>
                <a:ahLst/>
                <a:cxnLst/>
                <a:rect l="l" t="t" r="r" b="b"/>
                <a:pathLst>
                  <a:path w="3242" h="669" extrusionOk="0">
                    <a:moveTo>
                      <a:pt x="335" y="0"/>
                    </a:moveTo>
                    <a:lnTo>
                      <a:pt x="258" y="26"/>
                    </a:lnTo>
                    <a:lnTo>
                      <a:pt x="180" y="77"/>
                    </a:lnTo>
                    <a:lnTo>
                      <a:pt x="129" y="129"/>
                    </a:lnTo>
                    <a:lnTo>
                      <a:pt x="78" y="180"/>
                    </a:lnTo>
                    <a:lnTo>
                      <a:pt x="26" y="257"/>
                    </a:lnTo>
                    <a:lnTo>
                      <a:pt x="0" y="334"/>
                    </a:lnTo>
                    <a:lnTo>
                      <a:pt x="0" y="412"/>
                    </a:lnTo>
                    <a:lnTo>
                      <a:pt x="0" y="540"/>
                    </a:lnTo>
                    <a:lnTo>
                      <a:pt x="0" y="669"/>
                    </a:lnTo>
                    <a:lnTo>
                      <a:pt x="78" y="540"/>
                    </a:lnTo>
                    <a:lnTo>
                      <a:pt x="155" y="463"/>
                    </a:lnTo>
                    <a:lnTo>
                      <a:pt x="283" y="386"/>
                    </a:lnTo>
                    <a:lnTo>
                      <a:pt x="438" y="360"/>
                    </a:lnTo>
                    <a:lnTo>
                      <a:pt x="2804" y="360"/>
                    </a:lnTo>
                    <a:lnTo>
                      <a:pt x="2958" y="386"/>
                    </a:lnTo>
                    <a:lnTo>
                      <a:pt x="3087" y="463"/>
                    </a:lnTo>
                    <a:lnTo>
                      <a:pt x="3164" y="540"/>
                    </a:lnTo>
                    <a:lnTo>
                      <a:pt x="3241" y="669"/>
                    </a:lnTo>
                    <a:lnTo>
                      <a:pt x="3241" y="540"/>
                    </a:lnTo>
                    <a:lnTo>
                      <a:pt x="3241" y="412"/>
                    </a:lnTo>
                    <a:lnTo>
                      <a:pt x="3241" y="334"/>
                    </a:lnTo>
                    <a:lnTo>
                      <a:pt x="3216" y="257"/>
                    </a:lnTo>
                    <a:lnTo>
                      <a:pt x="3190" y="180"/>
                    </a:lnTo>
                    <a:lnTo>
                      <a:pt x="3113" y="129"/>
                    </a:lnTo>
                    <a:lnTo>
                      <a:pt x="3061" y="77"/>
                    </a:lnTo>
                    <a:lnTo>
                      <a:pt x="2984" y="26"/>
                    </a:lnTo>
                    <a:lnTo>
                      <a:pt x="290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335;p45">
                <a:extLst>
                  <a:ext uri="{FF2B5EF4-FFF2-40B4-BE49-F238E27FC236}">
                    <a16:creationId xmlns:a16="http://schemas.microsoft.com/office/drawing/2014/main" id="{12423123-F566-7542-54E4-139B2573D668}"/>
                  </a:ext>
                </a:extLst>
              </p:cNvPr>
              <p:cNvSpPr/>
              <p:nvPr/>
            </p:nvSpPr>
            <p:spPr>
              <a:xfrm>
                <a:off x="4085275" y="4088463"/>
                <a:ext cx="46325" cy="25750"/>
              </a:xfrm>
              <a:custGeom>
                <a:avLst/>
                <a:gdLst/>
                <a:ahLst/>
                <a:cxnLst/>
                <a:rect l="l" t="t" r="r" b="b"/>
                <a:pathLst>
                  <a:path w="1853" h="1030" extrusionOk="0">
                    <a:moveTo>
                      <a:pt x="1544" y="0"/>
                    </a:moveTo>
                    <a:lnTo>
                      <a:pt x="1467" y="26"/>
                    </a:lnTo>
                    <a:lnTo>
                      <a:pt x="1493" y="77"/>
                    </a:lnTo>
                    <a:lnTo>
                      <a:pt x="438" y="77"/>
                    </a:lnTo>
                    <a:lnTo>
                      <a:pt x="310" y="103"/>
                    </a:lnTo>
                    <a:lnTo>
                      <a:pt x="181" y="180"/>
                    </a:lnTo>
                    <a:lnTo>
                      <a:pt x="104" y="258"/>
                    </a:lnTo>
                    <a:lnTo>
                      <a:pt x="27" y="386"/>
                    </a:lnTo>
                    <a:lnTo>
                      <a:pt x="1" y="515"/>
                    </a:lnTo>
                    <a:lnTo>
                      <a:pt x="1" y="618"/>
                    </a:lnTo>
                    <a:lnTo>
                      <a:pt x="27" y="643"/>
                    </a:lnTo>
                    <a:lnTo>
                      <a:pt x="27" y="669"/>
                    </a:lnTo>
                    <a:lnTo>
                      <a:pt x="27" y="695"/>
                    </a:lnTo>
                    <a:lnTo>
                      <a:pt x="27" y="721"/>
                    </a:lnTo>
                    <a:lnTo>
                      <a:pt x="52" y="772"/>
                    </a:lnTo>
                    <a:lnTo>
                      <a:pt x="104" y="643"/>
                    </a:lnTo>
                    <a:lnTo>
                      <a:pt x="181" y="566"/>
                    </a:lnTo>
                    <a:lnTo>
                      <a:pt x="310" y="489"/>
                    </a:lnTo>
                    <a:lnTo>
                      <a:pt x="438" y="489"/>
                    </a:lnTo>
                    <a:lnTo>
                      <a:pt x="1210" y="463"/>
                    </a:lnTo>
                    <a:lnTo>
                      <a:pt x="1287" y="489"/>
                    </a:lnTo>
                    <a:lnTo>
                      <a:pt x="1338" y="515"/>
                    </a:lnTo>
                    <a:lnTo>
                      <a:pt x="1390" y="540"/>
                    </a:lnTo>
                    <a:lnTo>
                      <a:pt x="1441" y="592"/>
                    </a:lnTo>
                    <a:lnTo>
                      <a:pt x="1467" y="669"/>
                    </a:lnTo>
                    <a:lnTo>
                      <a:pt x="1493" y="746"/>
                    </a:lnTo>
                    <a:lnTo>
                      <a:pt x="1493" y="798"/>
                    </a:lnTo>
                    <a:lnTo>
                      <a:pt x="1467" y="875"/>
                    </a:lnTo>
                    <a:lnTo>
                      <a:pt x="1416" y="1029"/>
                    </a:lnTo>
                    <a:lnTo>
                      <a:pt x="1801" y="1029"/>
                    </a:lnTo>
                    <a:lnTo>
                      <a:pt x="1853" y="823"/>
                    </a:lnTo>
                    <a:lnTo>
                      <a:pt x="1853" y="643"/>
                    </a:lnTo>
                    <a:lnTo>
                      <a:pt x="1801" y="463"/>
                    </a:lnTo>
                    <a:lnTo>
                      <a:pt x="1750" y="309"/>
                    </a:lnTo>
                    <a:lnTo>
                      <a:pt x="1596" y="77"/>
                    </a:lnTo>
                    <a:lnTo>
                      <a:pt x="1544"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336;p45">
                <a:extLst>
                  <a:ext uri="{FF2B5EF4-FFF2-40B4-BE49-F238E27FC236}">
                    <a16:creationId xmlns:a16="http://schemas.microsoft.com/office/drawing/2014/main" id="{6C148EE3-C98C-C68F-E8B2-30C3B7324125}"/>
                  </a:ext>
                </a:extLst>
              </p:cNvPr>
              <p:cNvSpPr/>
              <p:nvPr/>
            </p:nvSpPr>
            <p:spPr>
              <a:xfrm>
                <a:off x="4027400" y="3989438"/>
                <a:ext cx="372375" cy="372975"/>
              </a:xfrm>
              <a:custGeom>
                <a:avLst/>
                <a:gdLst/>
                <a:ahLst/>
                <a:cxnLst/>
                <a:rect l="l" t="t" r="r" b="b"/>
                <a:pathLst>
                  <a:path w="14895" h="14919" extrusionOk="0">
                    <a:moveTo>
                      <a:pt x="14457" y="695"/>
                    </a:moveTo>
                    <a:lnTo>
                      <a:pt x="14457" y="1723"/>
                    </a:lnTo>
                    <a:lnTo>
                      <a:pt x="14380" y="1698"/>
                    </a:lnTo>
                    <a:lnTo>
                      <a:pt x="14045" y="1698"/>
                    </a:lnTo>
                    <a:lnTo>
                      <a:pt x="13942" y="1723"/>
                    </a:lnTo>
                    <a:lnTo>
                      <a:pt x="13942" y="1466"/>
                    </a:lnTo>
                    <a:lnTo>
                      <a:pt x="13942" y="1312"/>
                    </a:lnTo>
                    <a:lnTo>
                      <a:pt x="13891" y="1209"/>
                    </a:lnTo>
                    <a:lnTo>
                      <a:pt x="13840" y="1106"/>
                    </a:lnTo>
                    <a:lnTo>
                      <a:pt x="13762" y="1003"/>
                    </a:lnTo>
                    <a:lnTo>
                      <a:pt x="13659" y="926"/>
                    </a:lnTo>
                    <a:lnTo>
                      <a:pt x="13557" y="849"/>
                    </a:lnTo>
                    <a:lnTo>
                      <a:pt x="13428" y="823"/>
                    </a:lnTo>
                    <a:lnTo>
                      <a:pt x="13299" y="797"/>
                    </a:lnTo>
                    <a:lnTo>
                      <a:pt x="13196" y="797"/>
                    </a:lnTo>
                    <a:lnTo>
                      <a:pt x="13094" y="823"/>
                    </a:lnTo>
                    <a:lnTo>
                      <a:pt x="12991" y="849"/>
                    </a:lnTo>
                    <a:lnTo>
                      <a:pt x="12991" y="695"/>
                    </a:lnTo>
                    <a:close/>
                    <a:moveTo>
                      <a:pt x="1724" y="437"/>
                    </a:moveTo>
                    <a:lnTo>
                      <a:pt x="1699" y="540"/>
                    </a:lnTo>
                    <a:lnTo>
                      <a:pt x="1673" y="669"/>
                    </a:lnTo>
                    <a:lnTo>
                      <a:pt x="1673" y="772"/>
                    </a:lnTo>
                    <a:lnTo>
                      <a:pt x="1699" y="875"/>
                    </a:lnTo>
                    <a:lnTo>
                      <a:pt x="1724" y="978"/>
                    </a:lnTo>
                    <a:lnTo>
                      <a:pt x="1313" y="978"/>
                    </a:lnTo>
                    <a:lnTo>
                      <a:pt x="1184" y="1029"/>
                    </a:lnTo>
                    <a:lnTo>
                      <a:pt x="1081" y="1080"/>
                    </a:lnTo>
                    <a:lnTo>
                      <a:pt x="978" y="1158"/>
                    </a:lnTo>
                    <a:lnTo>
                      <a:pt x="901" y="1260"/>
                    </a:lnTo>
                    <a:lnTo>
                      <a:pt x="850" y="1363"/>
                    </a:lnTo>
                    <a:lnTo>
                      <a:pt x="824" y="1492"/>
                    </a:lnTo>
                    <a:lnTo>
                      <a:pt x="798" y="1621"/>
                    </a:lnTo>
                    <a:lnTo>
                      <a:pt x="798" y="1723"/>
                    </a:lnTo>
                    <a:lnTo>
                      <a:pt x="798" y="1826"/>
                    </a:lnTo>
                    <a:lnTo>
                      <a:pt x="824" y="1929"/>
                    </a:lnTo>
                    <a:lnTo>
                      <a:pt x="670" y="1929"/>
                    </a:lnTo>
                    <a:lnTo>
                      <a:pt x="670" y="437"/>
                    </a:lnTo>
                    <a:close/>
                    <a:moveTo>
                      <a:pt x="5428" y="463"/>
                    </a:moveTo>
                    <a:lnTo>
                      <a:pt x="5608" y="515"/>
                    </a:lnTo>
                    <a:lnTo>
                      <a:pt x="5763" y="566"/>
                    </a:lnTo>
                    <a:lnTo>
                      <a:pt x="5943" y="669"/>
                    </a:lnTo>
                    <a:lnTo>
                      <a:pt x="6174" y="797"/>
                    </a:lnTo>
                    <a:lnTo>
                      <a:pt x="6406" y="900"/>
                    </a:lnTo>
                    <a:lnTo>
                      <a:pt x="6689" y="952"/>
                    </a:lnTo>
                    <a:lnTo>
                      <a:pt x="6946" y="1003"/>
                    </a:lnTo>
                    <a:lnTo>
                      <a:pt x="6946" y="3833"/>
                    </a:lnTo>
                    <a:lnTo>
                      <a:pt x="6329" y="3833"/>
                    </a:lnTo>
                    <a:lnTo>
                      <a:pt x="6149" y="3858"/>
                    </a:lnTo>
                    <a:lnTo>
                      <a:pt x="5994" y="3910"/>
                    </a:lnTo>
                    <a:lnTo>
                      <a:pt x="5840" y="3987"/>
                    </a:lnTo>
                    <a:lnTo>
                      <a:pt x="5711" y="4116"/>
                    </a:lnTo>
                    <a:lnTo>
                      <a:pt x="5634" y="4219"/>
                    </a:lnTo>
                    <a:lnTo>
                      <a:pt x="5505" y="4321"/>
                    </a:lnTo>
                    <a:lnTo>
                      <a:pt x="5403" y="4373"/>
                    </a:lnTo>
                    <a:lnTo>
                      <a:pt x="5274" y="4450"/>
                    </a:lnTo>
                    <a:lnTo>
                      <a:pt x="4862" y="4604"/>
                    </a:lnTo>
                    <a:lnTo>
                      <a:pt x="4579" y="4682"/>
                    </a:lnTo>
                    <a:lnTo>
                      <a:pt x="4348" y="4733"/>
                    </a:lnTo>
                    <a:lnTo>
                      <a:pt x="4091" y="4759"/>
                    </a:lnTo>
                    <a:lnTo>
                      <a:pt x="3859" y="4784"/>
                    </a:lnTo>
                    <a:lnTo>
                      <a:pt x="2753" y="4784"/>
                    </a:lnTo>
                    <a:lnTo>
                      <a:pt x="2676" y="4759"/>
                    </a:lnTo>
                    <a:lnTo>
                      <a:pt x="2599" y="4733"/>
                    </a:lnTo>
                    <a:lnTo>
                      <a:pt x="2573" y="4656"/>
                    </a:lnTo>
                    <a:lnTo>
                      <a:pt x="2547" y="4579"/>
                    </a:lnTo>
                    <a:lnTo>
                      <a:pt x="2547" y="4476"/>
                    </a:lnTo>
                    <a:lnTo>
                      <a:pt x="2573" y="4399"/>
                    </a:lnTo>
                    <a:lnTo>
                      <a:pt x="2599" y="4321"/>
                    </a:lnTo>
                    <a:lnTo>
                      <a:pt x="2676" y="4270"/>
                    </a:lnTo>
                    <a:lnTo>
                      <a:pt x="3808" y="4270"/>
                    </a:lnTo>
                    <a:lnTo>
                      <a:pt x="3885" y="4244"/>
                    </a:lnTo>
                    <a:lnTo>
                      <a:pt x="3962" y="4193"/>
                    </a:lnTo>
                    <a:lnTo>
                      <a:pt x="4014" y="4141"/>
                    </a:lnTo>
                    <a:lnTo>
                      <a:pt x="4014" y="4038"/>
                    </a:lnTo>
                    <a:lnTo>
                      <a:pt x="4014" y="3961"/>
                    </a:lnTo>
                    <a:lnTo>
                      <a:pt x="3962" y="3884"/>
                    </a:lnTo>
                    <a:lnTo>
                      <a:pt x="3885" y="3833"/>
                    </a:lnTo>
                    <a:lnTo>
                      <a:pt x="1133" y="3833"/>
                    </a:lnTo>
                    <a:lnTo>
                      <a:pt x="1055" y="3807"/>
                    </a:lnTo>
                    <a:lnTo>
                      <a:pt x="1004" y="3756"/>
                    </a:lnTo>
                    <a:lnTo>
                      <a:pt x="953" y="3704"/>
                    </a:lnTo>
                    <a:lnTo>
                      <a:pt x="927" y="3627"/>
                    </a:lnTo>
                    <a:lnTo>
                      <a:pt x="927" y="3524"/>
                    </a:lnTo>
                    <a:lnTo>
                      <a:pt x="953" y="3447"/>
                    </a:lnTo>
                    <a:lnTo>
                      <a:pt x="1004" y="3370"/>
                    </a:lnTo>
                    <a:lnTo>
                      <a:pt x="1055" y="3318"/>
                    </a:lnTo>
                    <a:lnTo>
                      <a:pt x="3268" y="3318"/>
                    </a:lnTo>
                    <a:lnTo>
                      <a:pt x="3370" y="3293"/>
                    </a:lnTo>
                    <a:lnTo>
                      <a:pt x="3422" y="3241"/>
                    </a:lnTo>
                    <a:lnTo>
                      <a:pt x="3473" y="3190"/>
                    </a:lnTo>
                    <a:lnTo>
                      <a:pt x="3499" y="3087"/>
                    </a:lnTo>
                    <a:lnTo>
                      <a:pt x="3473" y="3010"/>
                    </a:lnTo>
                    <a:lnTo>
                      <a:pt x="3422" y="2932"/>
                    </a:lnTo>
                    <a:lnTo>
                      <a:pt x="3370" y="2881"/>
                    </a:lnTo>
                    <a:lnTo>
                      <a:pt x="644" y="2881"/>
                    </a:lnTo>
                    <a:lnTo>
                      <a:pt x="567" y="2855"/>
                    </a:lnTo>
                    <a:lnTo>
                      <a:pt x="490" y="2804"/>
                    </a:lnTo>
                    <a:lnTo>
                      <a:pt x="464" y="2752"/>
                    </a:lnTo>
                    <a:lnTo>
                      <a:pt x="438" y="2675"/>
                    </a:lnTo>
                    <a:lnTo>
                      <a:pt x="438" y="2572"/>
                    </a:lnTo>
                    <a:lnTo>
                      <a:pt x="464" y="2495"/>
                    </a:lnTo>
                    <a:lnTo>
                      <a:pt x="490" y="2418"/>
                    </a:lnTo>
                    <a:lnTo>
                      <a:pt x="567" y="2367"/>
                    </a:lnTo>
                    <a:lnTo>
                      <a:pt x="3268" y="2367"/>
                    </a:lnTo>
                    <a:lnTo>
                      <a:pt x="3345" y="2341"/>
                    </a:lnTo>
                    <a:lnTo>
                      <a:pt x="3422" y="2289"/>
                    </a:lnTo>
                    <a:lnTo>
                      <a:pt x="3473" y="2212"/>
                    </a:lnTo>
                    <a:lnTo>
                      <a:pt x="3499" y="2135"/>
                    </a:lnTo>
                    <a:lnTo>
                      <a:pt x="3473" y="2058"/>
                    </a:lnTo>
                    <a:lnTo>
                      <a:pt x="3422" y="1981"/>
                    </a:lnTo>
                    <a:lnTo>
                      <a:pt x="3345" y="1929"/>
                    </a:lnTo>
                    <a:lnTo>
                      <a:pt x="1441" y="1929"/>
                    </a:lnTo>
                    <a:lnTo>
                      <a:pt x="1364" y="1904"/>
                    </a:lnTo>
                    <a:lnTo>
                      <a:pt x="1287" y="1852"/>
                    </a:lnTo>
                    <a:lnTo>
                      <a:pt x="1261" y="1801"/>
                    </a:lnTo>
                    <a:lnTo>
                      <a:pt x="1236" y="1723"/>
                    </a:lnTo>
                    <a:lnTo>
                      <a:pt x="1236" y="1621"/>
                    </a:lnTo>
                    <a:lnTo>
                      <a:pt x="1261" y="1543"/>
                    </a:lnTo>
                    <a:lnTo>
                      <a:pt x="1287" y="1466"/>
                    </a:lnTo>
                    <a:lnTo>
                      <a:pt x="1364" y="1415"/>
                    </a:lnTo>
                    <a:lnTo>
                      <a:pt x="3602" y="1415"/>
                    </a:lnTo>
                    <a:lnTo>
                      <a:pt x="3679" y="1389"/>
                    </a:lnTo>
                    <a:lnTo>
                      <a:pt x="3756" y="1338"/>
                    </a:lnTo>
                    <a:lnTo>
                      <a:pt x="3782" y="1260"/>
                    </a:lnTo>
                    <a:lnTo>
                      <a:pt x="3808" y="1183"/>
                    </a:lnTo>
                    <a:lnTo>
                      <a:pt x="3782" y="1106"/>
                    </a:lnTo>
                    <a:lnTo>
                      <a:pt x="3756" y="1029"/>
                    </a:lnTo>
                    <a:lnTo>
                      <a:pt x="3679" y="978"/>
                    </a:lnTo>
                    <a:lnTo>
                      <a:pt x="2316" y="978"/>
                    </a:lnTo>
                    <a:lnTo>
                      <a:pt x="2239" y="952"/>
                    </a:lnTo>
                    <a:lnTo>
                      <a:pt x="2187" y="900"/>
                    </a:lnTo>
                    <a:lnTo>
                      <a:pt x="2136" y="849"/>
                    </a:lnTo>
                    <a:lnTo>
                      <a:pt x="2110" y="772"/>
                    </a:lnTo>
                    <a:lnTo>
                      <a:pt x="2110" y="669"/>
                    </a:lnTo>
                    <a:lnTo>
                      <a:pt x="2136" y="566"/>
                    </a:lnTo>
                    <a:lnTo>
                      <a:pt x="2187" y="515"/>
                    </a:lnTo>
                    <a:lnTo>
                      <a:pt x="2239" y="463"/>
                    </a:lnTo>
                    <a:close/>
                    <a:moveTo>
                      <a:pt x="12348" y="437"/>
                    </a:moveTo>
                    <a:lnTo>
                      <a:pt x="12425" y="463"/>
                    </a:lnTo>
                    <a:lnTo>
                      <a:pt x="12502" y="515"/>
                    </a:lnTo>
                    <a:lnTo>
                      <a:pt x="12553" y="566"/>
                    </a:lnTo>
                    <a:lnTo>
                      <a:pt x="12553" y="669"/>
                    </a:lnTo>
                    <a:lnTo>
                      <a:pt x="12553" y="3267"/>
                    </a:lnTo>
                    <a:lnTo>
                      <a:pt x="12579" y="3370"/>
                    </a:lnTo>
                    <a:lnTo>
                      <a:pt x="12631" y="3421"/>
                    </a:lnTo>
                    <a:lnTo>
                      <a:pt x="12682" y="3473"/>
                    </a:lnTo>
                    <a:lnTo>
                      <a:pt x="12785" y="3498"/>
                    </a:lnTo>
                    <a:lnTo>
                      <a:pt x="12862" y="3473"/>
                    </a:lnTo>
                    <a:lnTo>
                      <a:pt x="12939" y="3421"/>
                    </a:lnTo>
                    <a:lnTo>
                      <a:pt x="12991" y="3370"/>
                    </a:lnTo>
                    <a:lnTo>
                      <a:pt x="12991" y="3267"/>
                    </a:lnTo>
                    <a:lnTo>
                      <a:pt x="12991" y="1466"/>
                    </a:lnTo>
                    <a:lnTo>
                      <a:pt x="13016" y="1363"/>
                    </a:lnTo>
                    <a:lnTo>
                      <a:pt x="13068" y="1312"/>
                    </a:lnTo>
                    <a:lnTo>
                      <a:pt x="13119" y="1260"/>
                    </a:lnTo>
                    <a:lnTo>
                      <a:pt x="13196" y="1235"/>
                    </a:lnTo>
                    <a:lnTo>
                      <a:pt x="13299" y="1235"/>
                    </a:lnTo>
                    <a:lnTo>
                      <a:pt x="13377" y="1260"/>
                    </a:lnTo>
                    <a:lnTo>
                      <a:pt x="13454" y="1312"/>
                    </a:lnTo>
                    <a:lnTo>
                      <a:pt x="13505" y="1363"/>
                    </a:lnTo>
                    <a:lnTo>
                      <a:pt x="13505" y="1466"/>
                    </a:lnTo>
                    <a:lnTo>
                      <a:pt x="13505" y="3601"/>
                    </a:lnTo>
                    <a:lnTo>
                      <a:pt x="13531" y="3678"/>
                    </a:lnTo>
                    <a:lnTo>
                      <a:pt x="13582" y="3756"/>
                    </a:lnTo>
                    <a:lnTo>
                      <a:pt x="13659" y="3807"/>
                    </a:lnTo>
                    <a:lnTo>
                      <a:pt x="13814" y="3807"/>
                    </a:lnTo>
                    <a:lnTo>
                      <a:pt x="13891" y="3756"/>
                    </a:lnTo>
                    <a:lnTo>
                      <a:pt x="13942" y="3678"/>
                    </a:lnTo>
                    <a:lnTo>
                      <a:pt x="13942" y="3601"/>
                    </a:lnTo>
                    <a:lnTo>
                      <a:pt x="13942" y="2341"/>
                    </a:lnTo>
                    <a:lnTo>
                      <a:pt x="13968" y="2238"/>
                    </a:lnTo>
                    <a:lnTo>
                      <a:pt x="14020" y="2186"/>
                    </a:lnTo>
                    <a:lnTo>
                      <a:pt x="14071" y="2135"/>
                    </a:lnTo>
                    <a:lnTo>
                      <a:pt x="14328" y="2135"/>
                    </a:lnTo>
                    <a:lnTo>
                      <a:pt x="14405" y="2186"/>
                    </a:lnTo>
                    <a:lnTo>
                      <a:pt x="14457" y="2238"/>
                    </a:lnTo>
                    <a:lnTo>
                      <a:pt x="14457" y="2341"/>
                    </a:lnTo>
                    <a:lnTo>
                      <a:pt x="14457" y="5247"/>
                    </a:lnTo>
                    <a:lnTo>
                      <a:pt x="14457" y="5427"/>
                    </a:lnTo>
                    <a:lnTo>
                      <a:pt x="14405" y="5608"/>
                    </a:lnTo>
                    <a:lnTo>
                      <a:pt x="14354" y="5788"/>
                    </a:lnTo>
                    <a:lnTo>
                      <a:pt x="14251" y="5942"/>
                    </a:lnTo>
                    <a:lnTo>
                      <a:pt x="14122" y="6173"/>
                    </a:lnTo>
                    <a:lnTo>
                      <a:pt x="14020" y="6431"/>
                    </a:lnTo>
                    <a:lnTo>
                      <a:pt x="13942" y="6688"/>
                    </a:lnTo>
                    <a:lnTo>
                      <a:pt x="13917" y="6971"/>
                    </a:lnTo>
                    <a:lnTo>
                      <a:pt x="11087" y="6971"/>
                    </a:lnTo>
                    <a:lnTo>
                      <a:pt x="11087" y="6328"/>
                    </a:lnTo>
                    <a:lnTo>
                      <a:pt x="11061" y="6148"/>
                    </a:lnTo>
                    <a:lnTo>
                      <a:pt x="11010" y="5993"/>
                    </a:lnTo>
                    <a:lnTo>
                      <a:pt x="10933" y="5839"/>
                    </a:lnTo>
                    <a:lnTo>
                      <a:pt x="10804" y="5736"/>
                    </a:lnTo>
                    <a:lnTo>
                      <a:pt x="10701" y="5633"/>
                    </a:lnTo>
                    <a:lnTo>
                      <a:pt x="10598" y="5530"/>
                    </a:lnTo>
                    <a:lnTo>
                      <a:pt x="10547" y="5402"/>
                    </a:lnTo>
                    <a:lnTo>
                      <a:pt x="10470" y="5273"/>
                    </a:lnTo>
                    <a:lnTo>
                      <a:pt x="10316" y="4862"/>
                    </a:lnTo>
                    <a:lnTo>
                      <a:pt x="10238" y="4604"/>
                    </a:lnTo>
                    <a:lnTo>
                      <a:pt x="10187" y="4347"/>
                    </a:lnTo>
                    <a:lnTo>
                      <a:pt x="10161" y="4116"/>
                    </a:lnTo>
                    <a:lnTo>
                      <a:pt x="10135" y="3858"/>
                    </a:lnTo>
                    <a:lnTo>
                      <a:pt x="10135" y="3370"/>
                    </a:lnTo>
                    <a:lnTo>
                      <a:pt x="10135" y="2752"/>
                    </a:lnTo>
                    <a:lnTo>
                      <a:pt x="10161" y="2675"/>
                    </a:lnTo>
                    <a:lnTo>
                      <a:pt x="10187" y="2624"/>
                    </a:lnTo>
                    <a:lnTo>
                      <a:pt x="10264" y="2572"/>
                    </a:lnTo>
                    <a:lnTo>
                      <a:pt x="10341" y="2547"/>
                    </a:lnTo>
                    <a:lnTo>
                      <a:pt x="10444" y="2547"/>
                    </a:lnTo>
                    <a:lnTo>
                      <a:pt x="10521" y="2572"/>
                    </a:lnTo>
                    <a:lnTo>
                      <a:pt x="10598" y="2624"/>
                    </a:lnTo>
                    <a:lnTo>
                      <a:pt x="10650" y="2675"/>
                    </a:lnTo>
                    <a:lnTo>
                      <a:pt x="10650" y="2752"/>
                    </a:lnTo>
                    <a:lnTo>
                      <a:pt x="10650" y="3807"/>
                    </a:lnTo>
                    <a:lnTo>
                      <a:pt x="10676" y="3910"/>
                    </a:lnTo>
                    <a:lnTo>
                      <a:pt x="10727" y="3961"/>
                    </a:lnTo>
                    <a:lnTo>
                      <a:pt x="10779" y="4013"/>
                    </a:lnTo>
                    <a:lnTo>
                      <a:pt x="10881" y="4038"/>
                    </a:lnTo>
                    <a:lnTo>
                      <a:pt x="10959" y="4013"/>
                    </a:lnTo>
                    <a:lnTo>
                      <a:pt x="11036" y="3961"/>
                    </a:lnTo>
                    <a:lnTo>
                      <a:pt x="11061" y="3910"/>
                    </a:lnTo>
                    <a:lnTo>
                      <a:pt x="11087" y="3807"/>
                    </a:lnTo>
                    <a:lnTo>
                      <a:pt x="11087" y="1158"/>
                    </a:lnTo>
                    <a:lnTo>
                      <a:pt x="11113" y="1080"/>
                    </a:lnTo>
                    <a:lnTo>
                      <a:pt x="11139" y="1003"/>
                    </a:lnTo>
                    <a:lnTo>
                      <a:pt x="11216" y="952"/>
                    </a:lnTo>
                    <a:lnTo>
                      <a:pt x="11473" y="952"/>
                    </a:lnTo>
                    <a:lnTo>
                      <a:pt x="11550" y="1003"/>
                    </a:lnTo>
                    <a:lnTo>
                      <a:pt x="11602" y="1080"/>
                    </a:lnTo>
                    <a:lnTo>
                      <a:pt x="11602" y="1158"/>
                    </a:lnTo>
                    <a:lnTo>
                      <a:pt x="11602" y="3293"/>
                    </a:lnTo>
                    <a:lnTo>
                      <a:pt x="11627" y="3370"/>
                    </a:lnTo>
                    <a:lnTo>
                      <a:pt x="11679" y="3447"/>
                    </a:lnTo>
                    <a:lnTo>
                      <a:pt x="11730" y="3473"/>
                    </a:lnTo>
                    <a:lnTo>
                      <a:pt x="11833" y="3498"/>
                    </a:lnTo>
                    <a:lnTo>
                      <a:pt x="11910" y="3473"/>
                    </a:lnTo>
                    <a:lnTo>
                      <a:pt x="11987" y="3447"/>
                    </a:lnTo>
                    <a:lnTo>
                      <a:pt x="12039" y="3370"/>
                    </a:lnTo>
                    <a:lnTo>
                      <a:pt x="12039" y="3293"/>
                    </a:lnTo>
                    <a:lnTo>
                      <a:pt x="12039" y="669"/>
                    </a:lnTo>
                    <a:lnTo>
                      <a:pt x="12065" y="566"/>
                    </a:lnTo>
                    <a:lnTo>
                      <a:pt x="12116" y="515"/>
                    </a:lnTo>
                    <a:lnTo>
                      <a:pt x="12168" y="463"/>
                    </a:lnTo>
                    <a:lnTo>
                      <a:pt x="12245" y="437"/>
                    </a:lnTo>
                    <a:close/>
                    <a:moveTo>
                      <a:pt x="14225" y="7408"/>
                    </a:moveTo>
                    <a:lnTo>
                      <a:pt x="14225" y="10855"/>
                    </a:lnTo>
                    <a:lnTo>
                      <a:pt x="14122" y="10778"/>
                    </a:lnTo>
                    <a:lnTo>
                      <a:pt x="14020" y="10726"/>
                    </a:lnTo>
                    <a:lnTo>
                      <a:pt x="13891" y="10675"/>
                    </a:lnTo>
                    <a:lnTo>
                      <a:pt x="13762" y="10649"/>
                    </a:lnTo>
                    <a:lnTo>
                      <a:pt x="12759" y="10649"/>
                    </a:lnTo>
                    <a:lnTo>
                      <a:pt x="12785" y="10572"/>
                    </a:lnTo>
                    <a:lnTo>
                      <a:pt x="12811" y="10443"/>
                    </a:lnTo>
                    <a:lnTo>
                      <a:pt x="12811" y="10340"/>
                    </a:lnTo>
                    <a:lnTo>
                      <a:pt x="12785" y="10212"/>
                    </a:lnTo>
                    <a:lnTo>
                      <a:pt x="12759" y="10109"/>
                    </a:lnTo>
                    <a:lnTo>
                      <a:pt x="12682" y="10006"/>
                    </a:lnTo>
                    <a:lnTo>
                      <a:pt x="12605" y="9903"/>
                    </a:lnTo>
                    <a:lnTo>
                      <a:pt x="12528" y="9826"/>
                    </a:lnTo>
                    <a:lnTo>
                      <a:pt x="12425" y="9775"/>
                    </a:lnTo>
                    <a:lnTo>
                      <a:pt x="12296" y="9723"/>
                    </a:lnTo>
                    <a:lnTo>
                      <a:pt x="12168" y="9697"/>
                    </a:lnTo>
                    <a:lnTo>
                      <a:pt x="11164" y="9697"/>
                    </a:lnTo>
                    <a:lnTo>
                      <a:pt x="10804" y="9723"/>
                    </a:lnTo>
                    <a:lnTo>
                      <a:pt x="10804" y="7408"/>
                    </a:lnTo>
                    <a:close/>
                    <a:moveTo>
                      <a:pt x="953" y="13196"/>
                    </a:moveTo>
                    <a:lnTo>
                      <a:pt x="953" y="13479"/>
                    </a:lnTo>
                    <a:lnTo>
                      <a:pt x="978" y="13607"/>
                    </a:lnTo>
                    <a:lnTo>
                      <a:pt x="1004" y="13710"/>
                    </a:lnTo>
                    <a:lnTo>
                      <a:pt x="1081" y="13839"/>
                    </a:lnTo>
                    <a:lnTo>
                      <a:pt x="1158" y="13916"/>
                    </a:lnTo>
                    <a:lnTo>
                      <a:pt x="1236" y="14019"/>
                    </a:lnTo>
                    <a:lnTo>
                      <a:pt x="1364" y="14070"/>
                    </a:lnTo>
                    <a:lnTo>
                      <a:pt x="1467" y="14096"/>
                    </a:lnTo>
                    <a:lnTo>
                      <a:pt x="1596" y="14122"/>
                    </a:lnTo>
                    <a:lnTo>
                      <a:pt x="1699" y="14122"/>
                    </a:lnTo>
                    <a:lnTo>
                      <a:pt x="1801" y="14096"/>
                    </a:lnTo>
                    <a:lnTo>
                      <a:pt x="1904" y="14070"/>
                    </a:lnTo>
                    <a:lnTo>
                      <a:pt x="1904" y="14250"/>
                    </a:lnTo>
                    <a:lnTo>
                      <a:pt x="438" y="14250"/>
                    </a:lnTo>
                    <a:lnTo>
                      <a:pt x="438" y="13196"/>
                    </a:lnTo>
                    <a:lnTo>
                      <a:pt x="541" y="13221"/>
                    </a:lnTo>
                    <a:lnTo>
                      <a:pt x="644" y="13247"/>
                    </a:lnTo>
                    <a:lnTo>
                      <a:pt x="747" y="13247"/>
                    </a:lnTo>
                    <a:lnTo>
                      <a:pt x="850" y="13221"/>
                    </a:lnTo>
                    <a:lnTo>
                      <a:pt x="953" y="13196"/>
                    </a:lnTo>
                    <a:close/>
                    <a:moveTo>
                      <a:pt x="6946" y="4270"/>
                    </a:moveTo>
                    <a:lnTo>
                      <a:pt x="6946" y="4347"/>
                    </a:lnTo>
                    <a:lnTo>
                      <a:pt x="6972" y="4424"/>
                    </a:lnTo>
                    <a:lnTo>
                      <a:pt x="7023" y="4501"/>
                    </a:lnTo>
                    <a:lnTo>
                      <a:pt x="7100" y="4553"/>
                    </a:lnTo>
                    <a:lnTo>
                      <a:pt x="9775" y="4553"/>
                    </a:lnTo>
                    <a:lnTo>
                      <a:pt x="9827" y="4784"/>
                    </a:lnTo>
                    <a:lnTo>
                      <a:pt x="9904" y="5016"/>
                    </a:lnTo>
                    <a:lnTo>
                      <a:pt x="10058" y="5427"/>
                    </a:lnTo>
                    <a:lnTo>
                      <a:pt x="10161" y="5608"/>
                    </a:lnTo>
                    <a:lnTo>
                      <a:pt x="10264" y="5788"/>
                    </a:lnTo>
                    <a:lnTo>
                      <a:pt x="10393" y="5942"/>
                    </a:lnTo>
                    <a:lnTo>
                      <a:pt x="10521" y="6071"/>
                    </a:lnTo>
                    <a:lnTo>
                      <a:pt x="10573" y="6122"/>
                    </a:lnTo>
                    <a:lnTo>
                      <a:pt x="10624" y="6173"/>
                    </a:lnTo>
                    <a:lnTo>
                      <a:pt x="10650" y="6251"/>
                    </a:lnTo>
                    <a:lnTo>
                      <a:pt x="10650" y="6328"/>
                    </a:lnTo>
                    <a:lnTo>
                      <a:pt x="10650" y="6971"/>
                    </a:lnTo>
                    <a:lnTo>
                      <a:pt x="10496" y="6971"/>
                    </a:lnTo>
                    <a:lnTo>
                      <a:pt x="10418" y="7022"/>
                    </a:lnTo>
                    <a:lnTo>
                      <a:pt x="10367" y="7099"/>
                    </a:lnTo>
                    <a:lnTo>
                      <a:pt x="10367" y="7177"/>
                    </a:lnTo>
                    <a:lnTo>
                      <a:pt x="10367" y="9775"/>
                    </a:lnTo>
                    <a:lnTo>
                      <a:pt x="10135" y="9852"/>
                    </a:lnTo>
                    <a:lnTo>
                      <a:pt x="9904" y="9929"/>
                    </a:lnTo>
                    <a:lnTo>
                      <a:pt x="9492" y="10083"/>
                    </a:lnTo>
                    <a:lnTo>
                      <a:pt x="9312" y="10160"/>
                    </a:lnTo>
                    <a:lnTo>
                      <a:pt x="9132" y="10263"/>
                    </a:lnTo>
                    <a:lnTo>
                      <a:pt x="8978" y="10392"/>
                    </a:lnTo>
                    <a:lnTo>
                      <a:pt x="8849" y="10546"/>
                    </a:lnTo>
                    <a:lnTo>
                      <a:pt x="8798" y="10598"/>
                    </a:lnTo>
                    <a:lnTo>
                      <a:pt x="8721" y="10623"/>
                    </a:lnTo>
                    <a:lnTo>
                      <a:pt x="8669" y="10649"/>
                    </a:lnTo>
                    <a:lnTo>
                      <a:pt x="7949" y="10649"/>
                    </a:lnTo>
                    <a:lnTo>
                      <a:pt x="7949" y="10572"/>
                    </a:lnTo>
                    <a:lnTo>
                      <a:pt x="7923" y="10495"/>
                    </a:lnTo>
                    <a:lnTo>
                      <a:pt x="7898" y="10418"/>
                    </a:lnTo>
                    <a:lnTo>
                      <a:pt x="7820" y="10392"/>
                    </a:lnTo>
                    <a:lnTo>
                      <a:pt x="7743" y="10366"/>
                    </a:lnTo>
                    <a:lnTo>
                      <a:pt x="6946" y="10366"/>
                    </a:lnTo>
                    <a:lnTo>
                      <a:pt x="6869" y="10392"/>
                    </a:lnTo>
                    <a:lnTo>
                      <a:pt x="6792" y="10418"/>
                    </a:lnTo>
                    <a:lnTo>
                      <a:pt x="6766" y="10495"/>
                    </a:lnTo>
                    <a:lnTo>
                      <a:pt x="6740" y="10572"/>
                    </a:lnTo>
                    <a:lnTo>
                      <a:pt x="6766" y="10675"/>
                    </a:lnTo>
                    <a:lnTo>
                      <a:pt x="6792" y="10726"/>
                    </a:lnTo>
                    <a:lnTo>
                      <a:pt x="6869" y="10778"/>
                    </a:lnTo>
                    <a:lnTo>
                      <a:pt x="6946" y="10803"/>
                    </a:lnTo>
                    <a:lnTo>
                      <a:pt x="7512" y="10803"/>
                    </a:lnTo>
                    <a:lnTo>
                      <a:pt x="7512" y="14250"/>
                    </a:lnTo>
                    <a:lnTo>
                      <a:pt x="4065" y="14250"/>
                    </a:lnTo>
                    <a:lnTo>
                      <a:pt x="4142" y="14147"/>
                    </a:lnTo>
                    <a:lnTo>
                      <a:pt x="4194" y="14019"/>
                    </a:lnTo>
                    <a:lnTo>
                      <a:pt x="4245" y="13916"/>
                    </a:lnTo>
                    <a:lnTo>
                      <a:pt x="4245" y="13761"/>
                    </a:lnTo>
                    <a:lnTo>
                      <a:pt x="4245" y="12784"/>
                    </a:lnTo>
                    <a:lnTo>
                      <a:pt x="4348" y="12810"/>
                    </a:lnTo>
                    <a:lnTo>
                      <a:pt x="4554" y="12810"/>
                    </a:lnTo>
                    <a:lnTo>
                      <a:pt x="4682" y="12784"/>
                    </a:lnTo>
                    <a:lnTo>
                      <a:pt x="4811" y="12758"/>
                    </a:lnTo>
                    <a:lnTo>
                      <a:pt x="4914" y="12707"/>
                    </a:lnTo>
                    <a:lnTo>
                      <a:pt x="5017" y="12630"/>
                    </a:lnTo>
                    <a:lnTo>
                      <a:pt x="5094" y="12527"/>
                    </a:lnTo>
                    <a:lnTo>
                      <a:pt x="5145" y="12424"/>
                    </a:lnTo>
                    <a:lnTo>
                      <a:pt x="5197" y="12295"/>
                    </a:lnTo>
                    <a:lnTo>
                      <a:pt x="5197" y="12167"/>
                    </a:lnTo>
                    <a:lnTo>
                      <a:pt x="5197" y="11164"/>
                    </a:lnTo>
                    <a:lnTo>
                      <a:pt x="5197" y="10803"/>
                    </a:lnTo>
                    <a:lnTo>
                      <a:pt x="6097" y="10803"/>
                    </a:lnTo>
                    <a:lnTo>
                      <a:pt x="6174" y="10778"/>
                    </a:lnTo>
                    <a:lnTo>
                      <a:pt x="6251" y="10726"/>
                    </a:lnTo>
                    <a:lnTo>
                      <a:pt x="6277" y="10675"/>
                    </a:lnTo>
                    <a:lnTo>
                      <a:pt x="6303" y="10572"/>
                    </a:lnTo>
                    <a:lnTo>
                      <a:pt x="6277" y="10495"/>
                    </a:lnTo>
                    <a:lnTo>
                      <a:pt x="6251" y="10418"/>
                    </a:lnTo>
                    <a:lnTo>
                      <a:pt x="6174" y="10392"/>
                    </a:lnTo>
                    <a:lnTo>
                      <a:pt x="6097" y="10366"/>
                    </a:lnTo>
                    <a:lnTo>
                      <a:pt x="5145" y="10366"/>
                    </a:lnTo>
                    <a:lnTo>
                      <a:pt x="5068" y="10135"/>
                    </a:lnTo>
                    <a:lnTo>
                      <a:pt x="4991" y="9903"/>
                    </a:lnTo>
                    <a:lnTo>
                      <a:pt x="4914" y="9672"/>
                    </a:lnTo>
                    <a:lnTo>
                      <a:pt x="4811" y="9414"/>
                    </a:lnTo>
                    <a:lnTo>
                      <a:pt x="4734" y="9286"/>
                    </a:lnTo>
                    <a:lnTo>
                      <a:pt x="4657" y="9131"/>
                    </a:lnTo>
                    <a:lnTo>
                      <a:pt x="4528" y="9003"/>
                    </a:lnTo>
                    <a:lnTo>
                      <a:pt x="4374" y="8849"/>
                    </a:lnTo>
                    <a:lnTo>
                      <a:pt x="4322" y="8797"/>
                    </a:lnTo>
                    <a:lnTo>
                      <a:pt x="4297" y="8746"/>
                    </a:lnTo>
                    <a:lnTo>
                      <a:pt x="4271" y="8668"/>
                    </a:lnTo>
                    <a:lnTo>
                      <a:pt x="4245" y="8591"/>
                    </a:lnTo>
                    <a:lnTo>
                      <a:pt x="4245" y="7948"/>
                    </a:lnTo>
                    <a:lnTo>
                      <a:pt x="4425" y="7948"/>
                    </a:lnTo>
                    <a:lnTo>
                      <a:pt x="4477" y="7897"/>
                    </a:lnTo>
                    <a:lnTo>
                      <a:pt x="4528" y="7820"/>
                    </a:lnTo>
                    <a:lnTo>
                      <a:pt x="4554" y="7742"/>
                    </a:lnTo>
                    <a:lnTo>
                      <a:pt x="4554" y="5145"/>
                    </a:lnTo>
                    <a:lnTo>
                      <a:pt x="4785" y="5093"/>
                    </a:lnTo>
                    <a:lnTo>
                      <a:pt x="4991" y="5016"/>
                    </a:lnTo>
                    <a:lnTo>
                      <a:pt x="5428" y="4836"/>
                    </a:lnTo>
                    <a:lnTo>
                      <a:pt x="5608" y="4759"/>
                    </a:lnTo>
                    <a:lnTo>
                      <a:pt x="5763" y="4656"/>
                    </a:lnTo>
                    <a:lnTo>
                      <a:pt x="5917" y="4527"/>
                    </a:lnTo>
                    <a:lnTo>
                      <a:pt x="6046" y="4399"/>
                    </a:lnTo>
                    <a:lnTo>
                      <a:pt x="6123" y="4347"/>
                    </a:lnTo>
                    <a:lnTo>
                      <a:pt x="6174" y="4296"/>
                    </a:lnTo>
                    <a:lnTo>
                      <a:pt x="6251" y="4270"/>
                    </a:lnTo>
                    <a:close/>
                    <a:moveTo>
                      <a:pt x="3808" y="7948"/>
                    </a:moveTo>
                    <a:lnTo>
                      <a:pt x="3808" y="8591"/>
                    </a:lnTo>
                    <a:lnTo>
                      <a:pt x="3834" y="8771"/>
                    </a:lnTo>
                    <a:lnTo>
                      <a:pt x="3885" y="8926"/>
                    </a:lnTo>
                    <a:lnTo>
                      <a:pt x="3988" y="9080"/>
                    </a:lnTo>
                    <a:lnTo>
                      <a:pt x="4116" y="9209"/>
                    </a:lnTo>
                    <a:lnTo>
                      <a:pt x="4219" y="9312"/>
                    </a:lnTo>
                    <a:lnTo>
                      <a:pt x="4297" y="9414"/>
                    </a:lnTo>
                    <a:lnTo>
                      <a:pt x="4425" y="9620"/>
                    </a:lnTo>
                    <a:lnTo>
                      <a:pt x="4579" y="10057"/>
                    </a:lnTo>
                    <a:lnTo>
                      <a:pt x="4682" y="10340"/>
                    </a:lnTo>
                    <a:lnTo>
                      <a:pt x="4734" y="10572"/>
                    </a:lnTo>
                    <a:lnTo>
                      <a:pt x="4760" y="10803"/>
                    </a:lnTo>
                    <a:lnTo>
                      <a:pt x="4785" y="11061"/>
                    </a:lnTo>
                    <a:lnTo>
                      <a:pt x="4760" y="11575"/>
                    </a:lnTo>
                    <a:lnTo>
                      <a:pt x="4785" y="12167"/>
                    </a:lnTo>
                    <a:lnTo>
                      <a:pt x="4760" y="12244"/>
                    </a:lnTo>
                    <a:lnTo>
                      <a:pt x="4708" y="12321"/>
                    </a:lnTo>
                    <a:lnTo>
                      <a:pt x="4657" y="12347"/>
                    </a:lnTo>
                    <a:lnTo>
                      <a:pt x="4554" y="12372"/>
                    </a:lnTo>
                    <a:lnTo>
                      <a:pt x="4477" y="12372"/>
                    </a:lnTo>
                    <a:lnTo>
                      <a:pt x="4374" y="12347"/>
                    </a:lnTo>
                    <a:lnTo>
                      <a:pt x="4322" y="12321"/>
                    </a:lnTo>
                    <a:lnTo>
                      <a:pt x="4271" y="12244"/>
                    </a:lnTo>
                    <a:lnTo>
                      <a:pt x="4245" y="12167"/>
                    </a:lnTo>
                    <a:lnTo>
                      <a:pt x="4245" y="11112"/>
                    </a:lnTo>
                    <a:lnTo>
                      <a:pt x="4245" y="11035"/>
                    </a:lnTo>
                    <a:lnTo>
                      <a:pt x="4194" y="10958"/>
                    </a:lnTo>
                    <a:lnTo>
                      <a:pt x="4116" y="10906"/>
                    </a:lnTo>
                    <a:lnTo>
                      <a:pt x="4039" y="10881"/>
                    </a:lnTo>
                    <a:lnTo>
                      <a:pt x="3962" y="10906"/>
                    </a:lnTo>
                    <a:lnTo>
                      <a:pt x="3885" y="10958"/>
                    </a:lnTo>
                    <a:lnTo>
                      <a:pt x="3834" y="11035"/>
                    </a:lnTo>
                    <a:lnTo>
                      <a:pt x="3808" y="11112"/>
                    </a:lnTo>
                    <a:lnTo>
                      <a:pt x="3808" y="13761"/>
                    </a:lnTo>
                    <a:lnTo>
                      <a:pt x="3808" y="13864"/>
                    </a:lnTo>
                    <a:lnTo>
                      <a:pt x="3756" y="13916"/>
                    </a:lnTo>
                    <a:lnTo>
                      <a:pt x="3679" y="13967"/>
                    </a:lnTo>
                    <a:lnTo>
                      <a:pt x="3602" y="13993"/>
                    </a:lnTo>
                    <a:lnTo>
                      <a:pt x="3499" y="13993"/>
                    </a:lnTo>
                    <a:lnTo>
                      <a:pt x="3422" y="13967"/>
                    </a:lnTo>
                    <a:lnTo>
                      <a:pt x="3370" y="13916"/>
                    </a:lnTo>
                    <a:lnTo>
                      <a:pt x="3319" y="13864"/>
                    </a:lnTo>
                    <a:lnTo>
                      <a:pt x="3293" y="13761"/>
                    </a:lnTo>
                    <a:lnTo>
                      <a:pt x="3293" y="11652"/>
                    </a:lnTo>
                    <a:lnTo>
                      <a:pt x="3293" y="11549"/>
                    </a:lnTo>
                    <a:lnTo>
                      <a:pt x="3242" y="11498"/>
                    </a:lnTo>
                    <a:lnTo>
                      <a:pt x="3165" y="11446"/>
                    </a:lnTo>
                    <a:lnTo>
                      <a:pt x="3088" y="11421"/>
                    </a:lnTo>
                    <a:lnTo>
                      <a:pt x="3010" y="11446"/>
                    </a:lnTo>
                    <a:lnTo>
                      <a:pt x="2933" y="11498"/>
                    </a:lnTo>
                    <a:lnTo>
                      <a:pt x="2882" y="11549"/>
                    </a:lnTo>
                    <a:lnTo>
                      <a:pt x="2856" y="11652"/>
                    </a:lnTo>
                    <a:lnTo>
                      <a:pt x="2856" y="14276"/>
                    </a:lnTo>
                    <a:lnTo>
                      <a:pt x="2856" y="14353"/>
                    </a:lnTo>
                    <a:lnTo>
                      <a:pt x="2805" y="14405"/>
                    </a:lnTo>
                    <a:lnTo>
                      <a:pt x="2727" y="14456"/>
                    </a:lnTo>
                    <a:lnTo>
                      <a:pt x="2650" y="14482"/>
                    </a:lnTo>
                    <a:lnTo>
                      <a:pt x="2547" y="14482"/>
                    </a:lnTo>
                    <a:lnTo>
                      <a:pt x="2470" y="14456"/>
                    </a:lnTo>
                    <a:lnTo>
                      <a:pt x="2419" y="14405"/>
                    </a:lnTo>
                    <a:lnTo>
                      <a:pt x="2367" y="14353"/>
                    </a:lnTo>
                    <a:lnTo>
                      <a:pt x="2342" y="14276"/>
                    </a:lnTo>
                    <a:lnTo>
                      <a:pt x="2342" y="11652"/>
                    </a:lnTo>
                    <a:lnTo>
                      <a:pt x="2342" y="11575"/>
                    </a:lnTo>
                    <a:lnTo>
                      <a:pt x="2290" y="11498"/>
                    </a:lnTo>
                    <a:lnTo>
                      <a:pt x="2213" y="11446"/>
                    </a:lnTo>
                    <a:lnTo>
                      <a:pt x="2136" y="11421"/>
                    </a:lnTo>
                    <a:lnTo>
                      <a:pt x="2033" y="11446"/>
                    </a:lnTo>
                    <a:lnTo>
                      <a:pt x="1981" y="11498"/>
                    </a:lnTo>
                    <a:lnTo>
                      <a:pt x="1930" y="11575"/>
                    </a:lnTo>
                    <a:lnTo>
                      <a:pt x="1904" y="11652"/>
                    </a:lnTo>
                    <a:lnTo>
                      <a:pt x="1904" y="13479"/>
                    </a:lnTo>
                    <a:lnTo>
                      <a:pt x="1904" y="13556"/>
                    </a:lnTo>
                    <a:lnTo>
                      <a:pt x="1853" y="13607"/>
                    </a:lnTo>
                    <a:lnTo>
                      <a:pt x="1776" y="13659"/>
                    </a:lnTo>
                    <a:lnTo>
                      <a:pt x="1699" y="13684"/>
                    </a:lnTo>
                    <a:lnTo>
                      <a:pt x="1596" y="13684"/>
                    </a:lnTo>
                    <a:lnTo>
                      <a:pt x="1518" y="13659"/>
                    </a:lnTo>
                    <a:lnTo>
                      <a:pt x="1467" y="13607"/>
                    </a:lnTo>
                    <a:lnTo>
                      <a:pt x="1416" y="13556"/>
                    </a:lnTo>
                    <a:lnTo>
                      <a:pt x="1390" y="13479"/>
                    </a:lnTo>
                    <a:lnTo>
                      <a:pt x="1390" y="11318"/>
                    </a:lnTo>
                    <a:lnTo>
                      <a:pt x="1390" y="11241"/>
                    </a:lnTo>
                    <a:lnTo>
                      <a:pt x="1338" y="11164"/>
                    </a:lnTo>
                    <a:lnTo>
                      <a:pt x="1261" y="11138"/>
                    </a:lnTo>
                    <a:lnTo>
                      <a:pt x="1184" y="11112"/>
                    </a:lnTo>
                    <a:lnTo>
                      <a:pt x="1081" y="11138"/>
                    </a:lnTo>
                    <a:lnTo>
                      <a:pt x="1030" y="11164"/>
                    </a:lnTo>
                    <a:lnTo>
                      <a:pt x="978" y="11241"/>
                    </a:lnTo>
                    <a:lnTo>
                      <a:pt x="953" y="11318"/>
                    </a:lnTo>
                    <a:lnTo>
                      <a:pt x="953" y="12604"/>
                    </a:lnTo>
                    <a:lnTo>
                      <a:pt x="953" y="12681"/>
                    </a:lnTo>
                    <a:lnTo>
                      <a:pt x="901" y="12733"/>
                    </a:lnTo>
                    <a:lnTo>
                      <a:pt x="824" y="12784"/>
                    </a:lnTo>
                    <a:lnTo>
                      <a:pt x="747" y="12810"/>
                    </a:lnTo>
                    <a:lnTo>
                      <a:pt x="644" y="12810"/>
                    </a:lnTo>
                    <a:lnTo>
                      <a:pt x="567" y="12784"/>
                    </a:lnTo>
                    <a:lnTo>
                      <a:pt x="490" y="12733"/>
                    </a:lnTo>
                    <a:lnTo>
                      <a:pt x="464" y="12681"/>
                    </a:lnTo>
                    <a:lnTo>
                      <a:pt x="438" y="12604"/>
                    </a:lnTo>
                    <a:lnTo>
                      <a:pt x="438" y="9697"/>
                    </a:lnTo>
                    <a:lnTo>
                      <a:pt x="464" y="9492"/>
                    </a:lnTo>
                    <a:lnTo>
                      <a:pt x="490" y="9312"/>
                    </a:lnTo>
                    <a:lnTo>
                      <a:pt x="567" y="9157"/>
                    </a:lnTo>
                    <a:lnTo>
                      <a:pt x="644" y="8977"/>
                    </a:lnTo>
                    <a:lnTo>
                      <a:pt x="798" y="8746"/>
                    </a:lnTo>
                    <a:lnTo>
                      <a:pt x="901" y="8488"/>
                    </a:lnTo>
                    <a:lnTo>
                      <a:pt x="953" y="8231"/>
                    </a:lnTo>
                    <a:lnTo>
                      <a:pt x="978" y="7948"/>
                    </a:lnTo>
                    <a:close/>
                    <a:moveTo>
                      <a:pt x="12168" y="10135"/>
                    </a:moveTo>
                    <a:lnTo>
                      <a:pt x="12245" y="10160"/>
                    </a:lnTo>
                    <a:lnTo>
                      <a:pt x="12296" y="10212"/>
                    </a:lnTo>
                    <a:lnTo>
                      <a:pt x="12348" y="10263"/>
                    </a:lnTo>
                    <a:lnTo>
                      <a:pt x="12373" y="10340"/>
                    </a:lnTo>
                    <a:lnTo>
                      <a:pt x="12373" y="10443"/>
                    </a:lnTo>
                    <a:lnTo>
                      <a:pt x="12348" y="10546"/>
                    </a:lnTo>
                    <a:lnTo>
                      <a:pt x="12296" y="10598"/>
                    </a:lnTo>
                    <a:lnTo>
                      <a:pt x="12245" y="10649"/>
                    </a:lnTo>
                    <a:lnTo>
                      <a:pt x="11113" y="10649"/>
                    </a:lnTo>
                    <a:lnTo>
                      <a:pt x="11010" y="10675"/>
                    </a:lnTo>
                    <a:lnTo>
                      <a:pt x="10959" y="10726"/>
                    </a:lnTo>
                    <a:lnTo>
                      <a:pt x="10907" y="10803"/>
                    </a:lnTo>
                    <a:lnTo>
                      <a:pt x="10881" y="10881"/>
                    </a:lnTo>
                    <a:lnTo>
                      <a:pt x="10907" y="10958"/>
                    </a:lnTo>
                    <a:lnTo>
                      <a:pt x="10959" y="11035"/>
                    </a:lnTo>
                    <a:lnTo>
                      <a:pt x="11010" y="11086"/>
                    </a:lnTo>
                    <a:lnTo>
                      <a:pt x="13762" y="11086"/>
                    </a:lnTo>
                    <a:lnTo>
                      <a:pt x="13840" y="11112"/>
                    </a:lnTo>
                    <a:lnTo>
                      <a:pt x="13917" y="11164"/>
                    </a:lnTo>
                    <a:lnTo>
                      <a:pt x="13968" y="11215"/>
                    </a:lnTo>
                    <a:lnTo>
                      <a:pt x="13968" y="11318"/>
                    </a:lnTo>
                    <a:lnTo>
                      <a:pt x="13968" y="11395"/>
                    </a:lnTo>
                    <a:lnTo>
                      <a:pt x="13968" y="11498"/>
                    </a:lnTo>
                    <a:lnTo>
                      <a:pt x="13917" y="11549"/>
                    </a:lnTo>
                    <a:lnTo>
                      <a:pt x="13840" y="11601"/>
                    </a:lnTo>
                    <a:lnTo>
                      <a:pt x="13762" y="11627"/>
                    </a:lnTo>
                    <a:lnTo>
                      <a:pt x="11550" y="11627"/>
                    </a:lnTo>
                    <a:lnTo>
                      <a:pt x="11473" y="11678"/>
                    </a:lnTo>
                    <a:lnTo>
                      <a:pt x="11422" y="11755"/>
                    </a:lnTo>
                    <a:lnTo>
                      <a:pt x="11422" y="11832"/>
                    </a:lnTo>
                    <a:lnTo>
                      <a:pt x="11422" y="11909"/>
                    </a:lnTo>
                    <a:lnTo>
                      <a:pt x="11473" y="11987"/>
                    </a:lnTo>
                    <a:lnTo>
                      <a:pt x="11550" y="12038"/>
                    </a:lnTo>
                    <a:lnTo>
                      <a:pt x="11627" y="12064"/>
                    </a:lnTo>
                    <a:lnTo>
                      <a:pt x="14328" y="12064"/>
                    </a:lnTo>
                    <a:lnTo>
                      <a:pt x="14405" y="12115"/>
                    </a:lnTo>
                    <a:lnTo>
                      <a:pt x="14457" y="12167"/>
                    </a:lnTo>
                    <a:lnTo>
                      <a:pt x="14457" y="12270"/>
                    </a:lnTo>
                    <a:lnTo>
                      <a:pt x="14457" y="12372"/>
                    </a:lnTo>
                    <a:lnTo>
                      <a:pt x="14457" y="12450"/>
                    </a:lnTo>
                    <a:lnTo>
                      <a:pt x="14405" y="12501"/>
                    </a:lnTo>
                    <a:lnTo>
                      <a:pt x="14328" y="12553"/>
                    </a:lnTo>
                    <a:lnTo>
                      <a:pt x="14251" y="12578"/>
                    </a:lnTo>
                    <a:lnTo>
                      <a:pt x="11550" y="12578"/>
                    </a:lnTo>
                    <a:lnTo>
                      <a:pt x="11473" y="12630"/>
                    </a:lnTo>
                    <a:lnTo>
                      <a:pt x="11447" y="12707"/>
                    </a:lnTo>
                    <a:lnTo>
                      <a:pt x="11422" y="12784"/>
                    </a:lnTo>
                    <a:lnTo>
                      <a:pt x="11447" y="12861"/>
                    </a:lnTo>
                    <a:lnTo>
                      <a:pt x="11473" y="12938"/>
                    </a:lnTo>
                    <a:lnTo>
                      <a:pt x="11550" y="12990"/>
                    </a:lnTo>
                    <a:lnTo>
                      <a:pt x="11627" y="13016"/>
                    </a:lnTo>
                    <a:lnTo>
                      <a:pt x="13557" y="13016"/>
                    </a:lnTo>
                    <a:lnTo>
                      <a:pt x="13608" y="13067"/>
                    </a:lnTo>
                    <a:lnTo>
                      <a:pt x="13659" y="13144"/>
                    </a:lnTo>
                    <a:lnTo>
                      <a:pt x="13659" y="13221"/>
                    </a:lnTo>
                    <a:lnTo>
                      <a:pt x="13659" y="13324"/>
                    </a:lnTo>
                    <a:lnTo>
                      <a:pt x="13659" y="13401"/>
                    </a:lnTo>
                    <a:lnTo>
                      <a:pt x="13608" y="13453"/>
                    </a:lnTo>
                    <a:lnTo>
                      <a:pt x="13557" y="13504"/>
                    </a:lnTo>
                    <a:lnTo>
                      <a:pt x="13454" y="13530"/>
                    </a:lnTo>
                    <a:lnTo>
                      <a:pt x="11242" y="13530"/>
                    </a:lnTo>
                    <a:lnTo>
                      <a:pt x="11164" y="13581"/>
                    </a:lnTo>
                    <a:lnTo>
                      <a:pt x="11113" y="13659"/>
                    </a:lnTo>
                    <a:lnTo>
                      <a:pt x="11113" y="13736"/>
                    </a:lnTo>
                    <a:lnTo>
                      <a:pt x="11113" y="13813"/>
                    </a:lnTo>
                    <a:lnTo>
                      <a:pt x="11164" y="13890"/>
                    </a:lnTo>
                    <a:lnTo>
                      <a:pt x="11242" y="13942"/>
                    </a:lnTo>
                    <a:lnTo>
                      <a:pt x="11319" y="13967"/>
                    </a:lnTo>
                    <a:lnTo>
                      <a:pt x="12656" y="13967"/>
                    </a:lnTo>
                    <a:lnTo>
                      <a:pt x="12733" y="14019"/>
                    </a:lnTo>
                    <a:lnTo>
                      <a:pt x="12785" y="14096"/>
                    </a:lnTo>
                    <a:lnTo>
                      <a:pt x="12785" y="14173"/>
                    </a:lnTo>
                    <a:lnTo>
                      <a:pt x="12785" y="14276"/>
                    </a:lnTo>
                    <a:lnTo>
                      <a:pt x="12785" y="14353"/>
                    </a:lnTo>
                    <a:lnTo>
                      <a:pt x="12733" y="14405"/>
                    </a:lnTo>
                    <a:lnTo>
                      <a:pt x="12656" y="14456"/>
                    </a:lnTo>
                    <a:lnTo>
                      <a:pt x="12579" y="14482"/>
                    </a:lnTo>
                    <a:lnTo>
                      <a:pt x="9672" y="14482"/>
                    </a:lnTo>
                    <a:lnTo>
                      <a:pt x="9492" y="14456"/>
                    </a:lnTo>
                    <a:lnTo>
                      <a:pt x="9312" y="14430"/>
                    </a:lnTo>
                    <a:lnTo>
                      <a:pt x="9132" y="14353"/>
                    </a:lnTo>
                    <a:lnTo>
                      <a:pt x="8978" y="14250"/>
                    </a:lnTo>
                    <a:lnTo>
                      <a:pt x="8746" y="14122"/>
                    </a:lnTo>
                    <a:lnTo>
                      <a:pt x="8489" y="14019"/>
                    </a:lnTo>
                    <a:lnTo>
                      <a:pt x="8232" y="13967"/>
                    </a:lnTo>
                    <a:lnTo>
                      <a:pt x="7949" y="13942"/>
                    </a:lnTo>
                    <a:lnTo>
                      <a:pt x="7949" y="11086"/>
                    </a:lnTo>
                    <a:lnTo>
                      <a:pt x="8746" y="11086"/>
                    </a:lnTo>
                    <a:lnTo>
                      <a:pt x="8927" y="11009"/>
                    </a:lnTo>
                    <a:lnTo>
                      <a:pt x="9055" y="10932"/>
                    </a:lnTo>
                    <a:lnTo>
                      <a:pt x="9184" y="10803"/>
                    </a:lnTo>
                    <a:lnTo>
                      <a:pt x="9287" y="10701"/>
                    </a:lnTo>
                    <a:lnTo>
                      <a:pt x="9390" y="10623"/>
                    </a:lnTo>
                    <a:lnTo>
                      <a:pt x="9518" y="10546"/>
                    </a:lnTo>
                    <a:lnTo>
                      <a:pt x="9647" y="10495"/>
                    </a:lnTo>
                    <a:lnTo>
                      <a:pt x="10058" y="10315"/>
                    </a:lnTo>
                    <a:lnTo>
                      <a:pt x="10316" y="10238"/>
                    </a:lnTo>
                    <a:lnTo>
                      <a:pt x="10573" y="10186"/>
                    </a:lnTo>
                    <a:lnTo>
                      <a:pt x="10804" y="10160"/>
                    </a:lnTo>
                    <a:lnTo>
                      <a:pt x="11036" y="10135"/>
                    </a:lnTo>
                    <a:close/>
                    <a:moveTo>
                      <a:pt x="14225" y="13016"/>
                    </a:moveTo>
                    <a:lnTo>
                      <a:pt x="14225" y="14482"/>
                    </a:lnTo>
                    <a:lnTo>
                      <a:pt x="13196" y="14482"/>
                    </a:lnTo>
                    <a:lnTo>
                      <a:pt x="13222" y="14379"/>
                    </a:lnTo>
                    <a:lnTo>
                      <a:pt x="13222" y="14276"/>
                    </a:lnTo>
                    <a:lnTo>
                      <a:pt x="13222" y="14173"/>
                    </a:lnTo>
                    <a:lnTo>
                      <a:pt x="13222" y="14070"/>
                    </a:lnTo>
                    <a:lnTo>
                      <a:pt x="13196" y="13967"/>
                    </a:lnTo>
                    <a:lnTo>
                      <a:pt x="13454" y="13967"/>
                    </a:lnTo>
                    <a:lnTo>
                      <a:pt x="13582" y="13942"/>
                    </a:lnTo>
                    <a:lnTo>
                      <a:pt x="13711" y="13916"/>
                    </a:lnTo>
                    <a:lnTo>
                      <a:pt x="13814" y="13839"/>
                    </a:lnTo>
                    <a:lnTo>
                      <a:pt x="13917" y="13761"/>
                    </a:lnTo>
                    <a:lnTo>
                      <a:pt x="13994" y="13684"/>
                    </a:lnTo>
                    <a:lnTo>
                      <a:pt x="14045" y="13556"/>
                    </a:lnTo>
                    <a:lnTo>
                      <a:pt x="14097" y="13453"/>
                    </a:lnTo>
                    <a:lnTo>
                      <a:pt x="14097" y="13324"/>
                    </a:lnTo>
                    <a:lnTo>
                      <a:pt x="14097" y="13221"/>
                    </a:lnTo>
                    <a:lnTo>
                      <a:pt x="14097" y="13118"/>
                    </a:lnTo>
                    <a:lnTo>
                      <a:pt x="14071" y="13016"/>
                    </a:lnTo>
                    <a:close/>
                    <a:moveTo>
                      <a:pt x="464" y="0"/>
                    </a:moveTo>
                    <a:lnTo>
                      <a:pt x="387" y="26"/>
                    </a:lnTo>
                    <a:lnTo>
                      <a:pt x="310" y="77"/>
                    </a:lnTo>
                    <a:lnTo>
                      <a:pt x="258" y="154"/>
                    </a:lnTo>
                    <a:lnTo>
                      <a:pt x="232" y="232"/>
                    </a:lnTo>
                    <a:lnTo>
                      <a:pt x="232" y="2058"/>
                    </a:lnTo>
                    <a:lnTo>
                      <a:pt x="155" y="2161"/>
                    </a:lnTo>
                    <a:lnTo>
                      <a:pt x="78" y="2289"/>
                    </a:lnTo>
                    <a:lnTo>
                      <a:pt x="27" y="2418"/>
                    </a:lnTo>
                    <a:lnTo>
                      <a:pt x="1" y="2572"/>
                    </a:lnTo>
                    <a:lnTo>
                      <a:pt x="1" y="2675"/>
                    </a:lnTo>
                    <a:lnTo>
                      <a:pt x="27" y="2804"/>
                    </a:lnTo>
                    <a:lnTo>
                      <a:pt x="78" y="2958"/>
                    </a:lnTo>
                    <a:lnTo>
                      <a:pt x="155" y="3061"/>
                    </a:lnTo>
                    <a:lnTo>
                      <a:pt x="232" y="3164"/>
                    </a:lnTo>
                    <a:lnTo>
                      <a:pt x="232" y="5582"/>
                    </a:lnTo>
                    <a:lnTo>
                      <a:pt x="258" y="5685"/>
                    </a:lnTo>
                    <a:lnTo>
                      <a:pt x="310" y="5736"/>
                    </a:lnTo>
                    <a:lnTo>
                      <a:pt x="387" y="5788"/>
                    </a:lnTo>
                    <a:lnTo>
                      <a:pt x="464" y="5813"/>
                    </a:lnTo>
                    <a:lnTo>
                      <a:pt x="541" y="5788"/>
                    </a:lnTo>
                    <a:lnTo>
                      <a:pt x="618" y="5736"/>
                    </a:lnTo>
                    <a:lnTo>
                      <a:pt x="670" y="5685"/>
                    </a:lnTo>
                    <a:lnTo>
                      <a:pt x="670" y="5582"/>
                    </a:lnTo>
                    <a:lnTo>
                      <a:pt x="670" y="4064"/>
                    </a:lnTo>
                    <a:lnTo>
                      <a:pt x="773" y="4141"/>
                    </a:lnTo>
                    <a:lnTo>
                      <a:pt x="875" y="4219"/>
                    </a:lnTo>
                    <a:lnTo>
                      <a:pt x="1004" y="4244"/>
                    </a:lnTo>
                    <a:lnTo>
                      <a:pt x="1133" y="4270"/>
                    </a:lnTo>
                    <a:lnTo>
                      <a:pt x="2136" y="4270"/>
                    </a:lnTo>
                    <a:lnTo>
                      <a:pt x="2110" y="4373"/>
                    </a:lnTo>
                    <a:lnTo>
                      <a:pt x="2110" y="4476"/>
                    </a:lnTo>
                    <a:lnTo>
                      <a:pt x="2110" y="4579"/>
                    </a:lnTo>
                    <a:lnTo>
                      <a:pt x="2110" y="4707"/>
                    </a:lnTo>
                    <a:lnTo>
                      <a:pt x="2162" y="4810"/>
                    </a:lnTo>
                    <a:lnTo>
                      <a:pt x="2213" y="4939"/>
                    </a:lnTo>
                    <a:lnTo>
                      <a:pt x="2290" y="5016"/>
                    </a:lnTo>
                    <a:lnTo>
                      <a:pt x="2393" y="5093"/>
                    </a:lnTo>
                    <a:lnTo>
                      <a:pt x="2496" y="5170"/>
                    </a:lnTo>
                    <a:lnTo>
                      <a:pt x="2625" y="5196"/>
                    </a:lnTo>
                    <a:lnTo>
                      <a:pt x="2753" y="5222"/>
                    </a:lnTo>
                    <a:lnTo>
                      <a:pt x="3756" y="5222"/>
                    </a:lnTo>
                    <a:lnTo>
                      <a:pt x="4116" y="5196"/>
                    </a:lnTo>
                    <a:lnTo>
                      <a:pt x="4116" y="7511"/>
                    </a:lnTo>
                    <a:lnTo>
                      <a:pt x="670" y="7511"/>
                    </a:lnTo>
                    <a:lnTo>
                      <a:pt x="670" y="6456"/>
                    </a:lnTo>
                    <a:lnTo>
                      <a:pt x="670" y="6379"/>
                    </a:lnTo>
                    <a:lnTo>
                      <a:pt x="618" y="6302"/>
                    </a:lnTo>
                    <a:lnTo>
                      <a:pt x="541" y="6276"/>
                    </a:lnTo>
                    <a:lnTo>
                      <a:pt x="464" y="6251"/>
                    </a:lnTo>
                    <a:lnTo>
                      <a:pt x="387" y="6276"/>
                    </a:lnTo>
                    <a:lnTo>
                      <a:pt x="310" y="6302"/>
                    </a:lnTo>
                    <a:lnTo>
                      <a:pt x="258" y="6379"/>
                    </a:lnTo>
                    <a:lnTo>
                      <a:pt x="232" y="6456"/>
                    </a:lnTo>
                    <a:lnTo>
                      <a:pt x="232" y="7742"/>
                    </a:lnTo>
                    <a:lnTo>
                      <a:pt x="258" y="7820"/>
                    </a:lnTo>
                    <a:lnTo>
                      <a:pt x="310" y="7897"/>
                    </a:lnTo>
                    <a:lnTo>
                      <a:pt x="387" y="7948"/>
                    </a:lnTo>
                    <a:lnTo>
                      <a:pt x="541" y="7948"/>
                    </a:lnTo>
                    <a:lnTo>
                      <a:pt x="515" y="8180"/>
                    </a:lnTo>
                    <a:lnTo>
                      <a:pt x="464" y="8386"/>
                    </a:lnTo>
                    <a:lnTo>
                      <a:pt x="387" y="8566"/>
                    </a:lnTo>
                    <a:lnTo>
                      <a:pt x="284" y="8746"/>
                    </a:lnTo>
                    <a:lnTo>
                      <a:pt x="181" y="8951"/>
                    </a:lnTo>
                    <a:lnTo>
                      <a:pt x="78" y="9183"/>
                    </a:lnTo>
                    <a:lnTo>
                      <a:pt x="27" y="9440"/>
                    </a:lnTo>
                    <a:lnTo>
                      <a:pt x="1" y="9697"/>
                    </a:lnTo>
                    <a:lnTo>
                      <a:pt x="1" y="14456"/>
                    </a:lnTo>
                    <a:lnTo>
                      <a:pt x="27" y="14533"/>
                    </a:lnTo>
                    <a:lnTo>
                      <a:pt x="78" y="14610"/>
                    </a:lnTo>
                    <a:lnTo>
                      <a:pt x="129" y="14662"/>
                    </a:lnTo>
                    <a:lnTo>
                      <a:pt x="2059" y="14662"/>
                    </a:lnTo>
                    <a:lnTo>
                      <a:pt x="2162" y="14765"/>
                    </a:lnTo>
                    <a:lnTo>
                      <a:pt x="2264" y="14842"/>
                    </a:lnTo>
                    <a:lnTo>
                      <a:pt x="2419" y="14893"/>
                    </a:lnTo>
                    <a:lnTo>
                      <a:pt x="2547" y="14919"/>
                    </a:lnTo>
                    <a:lnTo>
                      <a:pt x="2650" y="14919"/>
                    </a:lnTo>
                    <a:lnTo>
                      <a:pt x="2805" y="14893"/>
                    </a:lnTo>
                    <a:lnTo>
                      <a:pt x="2933" y="14842"/>
                    </a:lnTo>
                    <a:lnTo>
                      <a:pt x="3062" y="14765"/>
                    </a:lnTo>
                    <a:lnTo>
                      <a:pt x="3165" y="14662"/>
                    </a:lnTo>
                    <a:lnTo>
                      <a:pt x="7820" y="14662"/>
                    </a:lnTo>
                    <a:lnTo>
                      <a:pt x="7898" y="14610"/>
                    </a:lnTo>
                    <a:lnTo>
                      <a:pt x="7923" y="14533"/>
                    </a:lnTo>
                    <a:lnTo>
                      <a:pt x="7949" y="14456"/>
                    </a:lnTo>
                    <a:lnTo>
                      <a:pt x="7949" y="14379"/>
                    </a:lnTo>
                    <a:lnTo>
                      <a:pt x="8155" y="14405"/>
                    </a:lnTo>
                    <a:lnTo>
                      <a:pt x="8361" y="14456"/>
                    </a:lnTo>
                    <a:lnTo>
                      <a:pt x="8566" y="14533"/>
                    </a:lnTo>
                    <a:lnTo>
                      <a:pt x="8721" y="14636"/>
                    </a:lnTo>
                    <a:lnTo>
                      <a:pt x="8952" y="14739"/>
                    </a:lnTo>
                    <a:lnTo>
                      <a:pt x="9184" y="14842"/>
                    </a:lnTo>
                    <a:lnTo>
                      <a:pt x="9415" y="14893"/>
                    </a:lnTo>
                    <a:lnTo>
                      <a:pt x="9672" y="14919"/>
                    </a:lnTo>
                    <a:lnTo>
                      <a:pt x="14457" y="14919"/>
                    </a:lnTo>
                    <a:lnTo>
                      <a:pt x="14534" y="14893"/>
                    </a:lnTo>
                    <a:lnTo>
                      <a:pt x="14611" y="14842"/>
                    </a:lnTo>
                    <a:lnTo>
                      <a:pt x="14637" y="14790"/>
                    </a:lnTo>
                    <a:lnTo>
                      <a:pt x="14663" y="14687"/>
                    </a:lnTo>
                    <a:lnTo>
                      <a:pt x="14663" y="12861"/>
                    </a:lnTo>
                    <a:lnTo>
                      <a:pt x="14766" y="12758"/>
                    </a:lnTo>
                    <a:lnTo>
                      <a:pt x="14843" y="12630"/>
                    </a:lnTo>
                    <a:lnTo>
                      <a:pt x="14894" y="12501"/>
                    </a:lnTo>
                    <a:lnTo>
                      <a:pt x="14894" y="12372"/>
                    </a:lnTo>
                    <a:lnTo>
                      <a:pt x="14894" y="12270"/>
                    </a:lnTo>
                    <a:lnTo>
                      <a:pt x="14894" y="12115"/>
                    </a:lnTo>
                    <a:lnTo>
                      <a:pt x="14843" y="11987"/>
                    </a:lnTo>
                    <a:lnTo>
                      <a:pt x="14766" y="11858"/>
                    </a:lnTo>
                    <a:lnTo>
                      <a:pt x="14663" y="11755"/>
                    </a:lnTo>
                    <a:lnTo>
                      <a:pt x="14663" y="7177"/>
                    </a:lnTo>
                    <a:lnTo>
                      <a:pt x="14637" y="7099"/>
                    </a:lnTo>
                    <a:lnTo>
                      <a:pt x="14611" y="7022"/>
                    </a:lnTo>
                    <a:lnTo>
                      <a:pt x="14534" y="6971"/>
                    </a:lnTo>
                    <a:lnTo>
                      <a:pt x="14354" y="6971"/>
                    </a:lnTo>
                    <a:lnTo>
                      <a:pt x="14380" y="6765"/>
                    </a:lnTo>
                    <a:lnTo>
                      <a:pt x="14431" y="6559"/>
                    </a:lnTo>
                    <a:lnTo>
                      <a:pt x="14508" y="6353"/>
                    </a:lnTo>
                    <a:lnTo>
                      <a:pt x="14611" y="6173"/>
                    </a:lnTo>
                    <a:lnTo>
                      <a:pt x="14740" y="5968"/>
                    </a:lnTo>
                    <a:lnTo>
                      <a:pt x="14843" y="5736"/>
                    </a:lnTo>
                    <a:lnTo>
                      <a:pt x="14894" y="5479"/>
                    </a:lnTo>
                    <a:lnTo>
                      <a:pt x="14894" y="5247"/>
                    </a:lnTo>
                    <a:lnTo>
                      <a:pt x="14894" y="463"/>
                    </a:lnTo>
                    <a:lnTo>
                      <a:pt x="14894" y="386"/>
                    </a:lnTo>
                    <a:lnTo>
                      <a:pt x="14843" y="309"/>
                    </a:lnTo>
                    <a:lnTo>
                      <a:pt x="14766" y="257"/>
                    </a:lnTo>
                    <a:lnTo>
                      <a:pt x="12862" y="257"/>
                    </a:lnTo>
                    <a:lnTo>
                      <a:pt x="12759" y="154"/>
                    </a:lnTo>
                    <a:lnTo>
                      <a:pt x="12631" y="77"/>
                    </a:lnTo>
                    <a:lnTo>
                      <a:pt x="12502" y="26"/>
                    </a:lnTo>
                    <a:lnTo>
                      <a:pt x="12348" y="0"/>
                    </a:lnTo>
                    <a:lnTo>
                      <a:pt x="12245" y="0"/>
                    </a:lnTo>
                    <a:lnTo>
                      <a:pt x="12116" y="26"/>
                    </a:lnTo>
                    <a:lnTo>
                      <a:pt x="11962" y="77"/>
                    </a:lnTo>
                    <a:lnTo>
                      <a:pt x="11859" y="154"/>
                    </a:lnTo>
                    <a:lnTo>
                      <a:pt x="11756" y="257"/>
                    </a:lnTo>
                    <a:lnTo>
                      <a:pt x="9518" y="257"/>
                    </a:lnTo>
                    <a:lnTo>
                      <a:pt x="9441" y="309"/>
                    </a:lnTo>
                    <a:lnTo>
                      <a:pt x="9415" y="386"/>
                    </a:lnTo>
                    <a:lnTo>
                      <a:pt x="9390" y="463"/>
                    </a:lnTo>
                    <a:lnTo>
                      <a:pt x="9415" y="566"/>
                    </a:lnTo>
                    <a:lnTo>
                      <a:pt x="9441" y="617"/>
                    </a:lnTo>
                    <a:lnTo>
                      <a:pt x="9518" y="669"/>
                    </a:lnTo>
                    <a:lnTo>
                      <a:pt x="9595" y="695"/>
                    </a:lnTo>
                    <a:lnTo>
                      <a:pt x="10856" y="695"/>
                    </a:lnTo>
                    <a:lnTo>
                      <a:pt x="10779" y="797"/>
                    </a:lnTo>
                    <a:lnTo>
                      <a:pt x="10701" y="900"/>
                    </a:lnTo>
                    <a:lnTo>
                      <a:pt x="10676" y="1029"/>
                    </a:lnTo>
                    <a:lnTo>
                      <a:pt x="10650" y="1158"/>
                    </a:lnTo>
                    <a:lnTo>
                      <a:pt x="10650" y="2161"/>
                    </a:lnTo>
                    <a:lnTo>
                      <a:pt x="10547" y="2135"/>
                    </a:lnTo>
                    <a:lnTo>
                      <a:pt x="10444" y="2109"/>
                    </a:lnTo>
                    <a:lnTo>
                      <a:pt x="10341" y="2109"/>
                    </a:lnTo>
                    <a:lnTo>
                      <a:pt x="10213" y="2135"/>
                    </a:lnTo>
                    <a:lnTo>
                      <a:pt x="10110" y="2161"/>
                    </a:lnTo>
                    <a:lnTo>
                      <a:pt x="9981" y="2238"/>
                    </a:lnTo>
                    <a:lnTo>
                      <a:pt x="9904" y="2289"/>
                    </a:lnTo>
                    <a:lnTo>
                      <a:pt x="9827" y="2392"/>
                    </a:lnTo>
                    <a:lnTo>
                      <a:pt x="9750" y="2495"/>
                    </a:lnTo>
                    <a:lnTo>
                      <a:pt x="9724" y="2624"/>
                    </a:lnTo>
                    <a:lnTo>
                      <a:pt x="9698" y="2752"/>
                    </a:lnTo>
                    <a:lnTo>
                      <a:pt x="9698" y="3756"/>
                    </a:lnTo>
                    <a:lnTo>
                      <a:pt x="9698" y="4116"/>
                    </a:lnTo>
                    <a:lnTo>
                      <a:pt x="7383" y="4116"/>
                    </a:lnTo>
                    <a:lnTo>
                      <a:pt x="7383" y="695"/>
                    </a:lnTo>
                    <a:lnTo>
                      <a:pt x="8746" y="695"/>
                    </a:lnTo>
                    <a:lnTo>
                      <a:pt x="8824" y="669"/>
                    </a:lnTo>
                    <a:lnTo>
                      <a:pt x="8901" y="617"/>
                    </a:lnTo>
                    <a:lnTo>
                      <a:pt x="8927" y="566"/>
                    </a:lnTo>
                    <a:lnTo>
                      <a:pt x="8952" y="463"/>
                    </a:lnTo>
                    <a:lnTo>
                      <a:pt x="8927" y="386"/>
                    </a:lnTo>
                    <a:lnTo>
                      <a:pt x="8901" y="309"/>
                    </a:lnTo>
                    <a:lnTo>
                      <a:pt x="8824" y="257"/>
                    </a:lnTo>
                    <a:lnTo>
                      <a:pt x="7100" y="257"/>
                    </a:lnTo>
                    <a:lnTo>
                      <a:pt x="7023" y="309"/>
                    </a:lnTo>
                    <a:lnTo>
                      <a:pt x="6972" y="386"/>
                    </a:lnTo>
                    <a:lnTo>
                      <a:pt x="6946" y="463"/>
                    </a:lnTo>
                    <a:lnTo>
                      <a:pt x="6946" y="566"/>
                    </a:lnTo>
                    <a:lnTo>
                      <a:pt x="6740" y="540"/>
                    </a:lnTo>
                    <a:lnTo>
                      <a:pt x="6534" y="489"/>
                    </a:lnTo>
                    <a:lnTo>
                      <a:pt x="6354" y="412"/>
                    </a:lnTo>
                    <a:lnTo>
                      <a:pt x="6174" y="309"/>
                    </a:lnTo>
                    <a:lnTo>
                      <a:pt x="5968" y="180"/>
                    </a:lnTo>
                    <a:lnTo>
                      <a:pt x="5737" y="77"/>
                    </a:lnTo>
                    <a:lnTo>
                      <a:pt x="5480" y="26"/>
                    </a:lnTo>
                    <a:lnTo>
                      <a:pt x="5223" y="26"/>
                    </a:lnTo>
                    <a:lnTo>
                      <a:pt x="464"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7" name="Group 766">
            <a:extLst>
              <a:ext uri="{FF2B5EF4-FFF2-40B4-BE49-F238E27FC236}">
                <a16:creationId xmlns:a16="http://schemas.microsoft.com/office/drawing/2014/main" id="{D7EBC459-5C87-197B-C59C-3AD98B7AE377}"/>
              </a:ext>
            </a:extLst>
          </p:cNvPr>
          <p:cNvGrpSpPr/>
          <p:nvPr/>
        </p:nvGrpSpPr>
        <p:grpSpPr>
          <a:xfrm>
            <a:off x="3527581" y="1495669"/>
            <a:ext cx="792543" cy="758521"/>
            <a:chOff x="3516990" y="1468712"/>
            <a:chExt cx="777424" cy="780225"/>
          </a:xfrm>
        </p:grpSpPr>
        <p:sp>
          <p:nvSpPr>
            <p:cNvPr id="768" name="Google Shape;938;p42">
              <a:extLst>
                <a:ext uri="{FF2B5EF4-FFF2-40B4-BE49-F238E27FC236}">
                  <a16:creationId xmlns:a16="http://schemas.microsoft.com/office/drawing/2014/main" id="{936B7097-B1AE-CF35-CF93-F648DCECC62C}"/>
                </a:ext>
              </a:extLst>
            </p:cNvPr>
            <p:cNvSpPr/>
            <p:nvPr/>
          </p:nvSpPr>
          <p:spPr>
            <a:xfrm>
              <a:off x="3516990" y="1468712"/>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1821;p54">
              <a:extLst>
                <a:ext uri="{FF2B5EF4-FFF2-40B4-BE49-F238E27FC236}">
                  <a16:creationId xmlns:a16="http://schemas.microsoft.com/office/drawing/2014/main" id="{0CF319E9-CDA0-D224-48DB-55CE2C794829}"/>
                </a:ext>
              </a:extLst>
            </p:cNvPr>
            <p:cNvGrpSpPr/>
            <p:nvPr/>
          </p:nvGrpSpPr>
          <p:grpSpPr>
            <a:xfrm>
              <a:off x="3739908" y="1672562"/>
              <a:ext cx="368663" cy="372375"/>
              <a:chOff x="409175" y="1550450"/>
              <a:chExt cx="372350" cy="372375"/>
            </a:xfrm>
          </p:grpSpPr>
          <p:sp>
            <p:nvSpPr>
              <p:cNvPr id="770" name="Google Shape;1822;p54">
                <a:extLst>
                  <a:ext uri="{FF2B5EF4-FFF2-40B4-BE49-F238E27FC236}">
                    <a16:creationId xmlns:a16="http://schemas.microsoft.com/office/drawing/2014/main" id="{AE215A6D-C7DD-CC3C-B79C-2233496FF868}"/>
                  </a:ext>
                </a:extLst>
              </p:cNvPr>
              <p:cNvSpPr/>
              <p:nvPr/>
            </p:nvSpPr>
            <p:spPr>
              <a:xfrm>
                <a:off x="530050" y="1816050"/>
                <a:ext cx="130575" cy="101625"/>
              </a:xfrm>
              <a:custGeom>
                <a:avLst/>
                <a:gdLst/>
                <a:ahLst/>
                <a:cxnLst/>
                <a:rect l="l" t="t" r="r" b="b"/>
                <a:pathLst>
                  <a:path w="5223" h="4065" extrusionOk="0">
                    <a:moveTo>
                      <a:pt x="1339" y="0"/>
                    </a:moveTo>
                    <a:lnTo>
                      <a:pt x="1056" y="129"/>
                    </a:lnTo>
                    <a:lnTo>
                      <a:pt x="798" y="283"/>
                    </a:lnTo>
                    <a:lnTo>
                      <a:pt x="567" y="463"/>
                    </a:lnTo>
                    <a:lnTo>
                      <a:pt x="387" y="695"/>
                    </a:lnTo>
                    <a:lnTo>
                      <a:pt x="232" y="952"/>
                    </a:lnTo>
                    <a:lnTo>
                      <a:pt x="104" y="1235"/>
                    </a:lnTo>
                    <a:lnTo>
                      <a:pt x="27" y="1518"/>
                    </a:lnTo>
                    <a:lnTo>
                      <a:pt x="1" y="1852"/>
                    </a:lnTo>
                    <a:lnTo>
                      <a:pt x="1" y="4064"/>
                    </a:lnTo>
                    <a:lnTo>
                      <a:pt x="5223" y="4064"/>
                    </a:lnTo>
                    <a:lnTo>
                      <a:pt x="5223" y="1852"/>
                    </a:lnTo>
                    <a:lnTo>
                      <a:pt x="5197" y="1518"/>
                    </a:lnTo>
                    <a:lnTo>
                      <a:pt x="5120" y="1235"/>
                    </a:lnTo>
                    <a:lnTo>
                      <a:pt x="4991" y="952"/>
                    </a:lnTo>
                    <a:lnTo>
                      <a:pt x="4837" y="695"/>
                    </a:lnTo>
                    <a:lnTo>
                      <a:pt x="4657" y="463"/>
                    </a:lnTo>
                    <a:lnTo>
                      <a:pt x="4425" y="283"/>
                    </a:lnTo>
                    <a:lnTo>
                      <a:pt x="4168" y="129"/>
                    </a:lnTo>
                    <a:lnTo>
                      <a:pt x="3885" y="0"/>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823;p54">
                <a:extLst>
                  <a:ext uri="{FF2B5EF4-FFF2-40B4-BE49-F238E27FC236}">
                    <a16:creationId xmlns:a16="http://schemas.microsoft.com/office/drawing/2014/main" id="{94CF0765-FA8F-5EBE-2A6C-1009E02A7663}"/>
                  </a:ext>
                </a:extLst>
              </p:cNvPr>
              <p:cNvSpPr/>
              <p:nvPr/>
            </p:nvSpPr>
            <p:spPr>
              <a:xfrm>
                <a:off x="610450" y="1816050"/>
                <a:ext cx="50175" cy="101625"/>
              </a:xfrm>
              <a:custGeom>
                <a:avLst/>
                <a:gdLst/>
                <a:ahLst/>
                <a:cxnLst/>
                <a:rect l="l" t="t" r="r" b="b"/>
                <a:pathLst>
                  <a:path w="2007" h="4065" extrusionOk="0">
                    <a:moveTo>
                      <a:pt x="0" y="0"/>
                    </a:moveTo>
                    <a:lnTo>
                      <a:pt x="283" y="129"/>
                    </a:lnTo>
                    <a:lnTo>
                      <a:pt x="540" y="283"/>
                    </a:lnTo>
                    <a:lnTo>
                      <a:pt x="772" y="463"/>
                    </a:lnTo>
                    <a:lnTo>
                      <a:pt x="952" y="695"/>
                    </a:lnTo>
                    <a:lnTo>
                      <a:pt x="1106" y="952"/>
                    </a:lnTo>
                    <a:lnTo>
                      <a:pt x="1235" y="1235"/>
                    </a:lnTo>
                    <a:lnTo>
                      <a:pt x="1312" y="1518"/>
                    </a:lnTo>
                    <a:lnTo>
                      <a:pt x="1338" y="1852"/>
                    </a:lnTo>
                    <a:lnTo>
                      <a:pt x="1338" y="4064"/>
                    </a:lnTo>
                    <a:lnTo>
                      <a:pt x="2007" y="4064"/>
                    </a:lnTo>
                    <a:lnTo>
                      <a:pt x="2007" y="1852"/>
                    </a:lnTo>
                    <a:lnTo>
                      <a:pt x="1981" y="1518"/>
                    </a:lnTo>
                    <a:lnTo>
                      <a:pt x="1904" y="1235"/>
                    </a:lnTo>
                    <a:lnTo>
                      <a:pt x="1775" y="952"/>
                    </a:lnTo>
                    <a:lnTo>
                      <a:pt x="1621" y="695"/>
                    </a:lnTo>
                    <a:lnTo>
                      <a:pt x="1441" y="463"/>
                    </a:lnTo>
                    <a:lnTo>
                      <a:pt x="1209" y="283"/>
                    </a:lnTo>
                    <a:lnTo>
                      <a:pt x="952" y="129"/>
                    </a:lnTo>
                    <a:lnTo>
                      <a:pt x="669" y="0"/>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824;p54">
                <a:extLst>
                  <a:ext uri="{FF2B5EF4-FFF2-40B4-BE49-F238E27FC236}">
                    <a16:creationId xmlns:a16="http://schemas.microsoft.com/office/drawing/2014/main" id="{413BC354-B4E7-3C5A-9B79-BF2CF1E0C351}"/>
                  </a:ext>
                </a:extLst>
              </p:cNvPr>
              <p:cNvSpPr/>
              <p:nvPr/>
            </p:nvSpPr>
            <p:spPr>
              <a:xfrm>
                <a:off x="576350" y="1864275"/>
                <a:ext cx="37975" cy="53400"/>
              </a:xfrm>
              <a:custGeom>
                <a:avLst/>
                <a:gdLst/>
                <a:ahLst/>
                <a:cxnLst/>
                <a:rect l="l" t="t" r="r" b="b"/>
                <a:pathLst>
                  <a:path w="1519" h="2136" extrusionOk="0">
                    <a:moveTo>
                      <a:pt x="361" y="0"/>
                    </a:moveTo>
                    <a:lnTo>
                      <a:pt x="1" y="2135"/>
                    </a:lnTo>
                    <a:lnTo>
                      <a:pt x="1519" y="2135"/>
                    </a:lnTo>
                    <a:lnTo>
                      <a:pt x="1158"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825;p54">
                <a:extLst>
                  <a:ext uri="{FF2B5EF4-FFF2-40B4-BE49-F238E27FC236}">
                    <a16:creationId xmlns:a16="http://schemas.microsoft.com/office/drawing/2014/main" id="{186F56ED-981F-6683-7BAD-869AA8C284E6}"/>
                  </a:ext>
                </a:extLst>
              </p:cNvPr>
              <p:cNvSpPr/>
              <p:nvPr/>
            </p:nvSpPr>
            <p:spPr>
              <a:xfrm>
                <a:off x="583425" y="1864275"/>
                <a:ext cx="23175" cy="22525"/>
              </a:xfrm>
              <a:custGeom>
                <a:avLst/>
                <a:gdLst/>
                <a:ahLst/>
                <a:cxnLst/>
                <a:rect l="l" t="t" r="r" b="b"/>
                <a:pathLst>
                  <a:path w="927" h="901" extrusionOk="0">
                    <a:moveTo>
                      <a:pt x="78" y="0"/>
                    </a:moveTo>
                    <a:lnTo>
                      <a:pt x="1" y="566"/>
                    </a:lnTo>
                    <a:lnTo>
                      <a:pt x="258" y="824"/>
                    </a:lnTo>
                    <a:lnTo>
                      <a:pt x="361" y="875"/>
                    </a:lnTo>
                    <a:lnTo>
                      <a:pt x="464" y="901"/>
                    </a:lnTo>
                    <a:lnTo>
                      <a:pt x="593" y="875"/>
                    </a:lnTo>
                    <a:lnTo>
                      <a:pt x="695" y="824"/>
                    </a:lnTo>
                    <a:lnTo>
                      <a:pt x="927" y="566"/>
                    </a:lnTo>
                    <a:lnTo>
                      <a:pt x="875"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826;p54">
                <a:extLst>
                  <a:ext uri="{FF2B5EF4-FFF2-40B4-BE49-F238E27FC236}">
                    <a16:creationId xmlns:a16="http://schemas.microsoft.com/office/drawing/2014/main" id="{87B0D12E-A1FE-AE7C-23D7-94440CCE5427}"/>
                  </a:ext>
                </a:extLst>
              </p:cNvPr>
              <p:cNvSpPr/>
              <p:nvPr/>
            </p:nvSpPr>
            <p:spPr>
              <a:xfrm>
                <a:off x="580225" y="1847550"/>
                <a:ext cx="30250" cy="28325"/>
              </a:xfrm>
              <a:custGeom>
                <a:avLst/>
                <a:gdLst/>
                <a:ahLst/>
                <a:cxnLst/>
                <a:rect l="l" t="t" r="r" b="b"/>
                <a:pathLst>
                  <a:path w="1210" h="1133" extrusionOk="0">
                    <a:moveTo>
                      <a:pt x="592" y="1"/>
                    </a:moveTo>
                    <a:lnTo>
                      <a:pt x="0" y="618"/>
                    </a:lnTo>
                    <a:lnTo>
                      <a:pt x="489" y="1081"/>
                    </a:lnTo>
                    <a:lnTo>
                      <a:pt x="540" y="1107"/>
                    </a:lnTo>
                    <a:lnTo>
                      <a:pt x="592" y="1132"/>
                    </a:lnTo>
                    <a:lnTo>
                      <a:pt x="669" y="1107"/>
                    </a:lnTo>
                    <a:lnTo>
                      <a:pt x="721" y="1081"/>
                    </a:lnTo>
                    <a:lnTo>
                      <a:pt x="1209" y="618"/>
                    </a:lnTo>
                    <a:lnTo>
                      <a:pt x="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827;p54">
                <a:extLst>
                  <a:ext uri="{FF2B5EF4-FFF2-40B4-BE49-F238E27FC236}">
                    <a16:creationId xmlns:a16="http://schemas.microsoft.com/office/drawing/2014/main" id="{2727BA90-7C04-13AD-40C3-7133A3B6D273}"/>
                  </a:ext>
                </a:extLst>
              </p:cNvPr>
              <p:cNvSpPr/>
              <p:nvPr/>
            </p:nvSpPr>
            <p:spPr>
              <a:xfrm>
                <a:off x="572500" y="1817325"/>
                <a:ext cx="45675" cy="37325"/>
              </a:xfrm>
              <a:custGeom>
                <a:avLst/>
                <a:gdLst/>
                <a:ahLst/>
                <a:cxnLst/>
                <a:rect l="l" t="t" r="r" b="b"/>
                <a:pathLst>
                  <a:path w="1827" h="1493" extrusionOk="0">
                    <a:moveTo>
                      <a:pt x="1" y="1"/>
                    </a:moveTo>
                    <a:lnTo>
                      <a:pt x="901" y="1493"/>
                    </a:lnTo>
                    <a:lnTo>
                      <a:pt x="18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828;p54">
                <a:extLst>
                  <a:ext uri="{FF2B5EF4-FFF2-40B4-BE49-F238E27FC236}">
                    <a16:creationId xmlns:a16="http://schemas.microsoft.com/office/drawing/2014/main" id="{27B1BB81-48DD-C5B1-ED15-634848013359}"/>
                  </a:ext>
                </a:extLst>
              </p:cNvPr>
              <p:cNvSpPr/>
              <p:nvPr/>
            </p:nvSpPr>
            <p:spPr>
              <a:xfrm>
                <a:off x="548700" y="1816675"/>
                <a:ext cx="46325" cy="47625"/>
              </a:xfrm>
              <a:custGeom>
                <a:avLst/>
                <a:gdLst/>
                <a:ahLst/>
                <a:cxnLst/>
                <a:rect l="l" t="t" r="r" b="b"/>
                <a:pathLst>
                  <a:path w="1853" h="1905" extrusionOk="0">
                    <a:moveTo>
                      <a:pt x="593" y="1"/>
                    </a:moveTo>
                    <a:lnTo>
                      <a:pt x="284" y="130"/>
                    </a:lnTo>
                    <a:lnTo>
                      <a:pt x="1" y="310"/>
                    </a:lnTo>
                    <a:lnTo>
                      <a:pt x="1210" y="1904"/>
                    </a:lnTo>
                    <a:lnTo>
                      <a:pt x="1853" y="1519"/>
                    </a:lnTo>
                    <a:lnTo>
                      <a:pt x="953" y="27"/>
                    </a:lnTo>
                    <a:lnTo>
                      <a:pt x="593" y="1"/>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829;p54">
                <a:extLst>
                  <a:ext uri="{FF2B5EF4-FFF2-40B4-BE49-F238E27FC236}">
                    <a16:creationId xmlns:a16="http://schemas.microsoft.com/office/drawing/2014/main" id="{CA1EE9DC-07C4-BB3C-9E5A-E7D3393A2A17}"/>
                  </a:ext>
                </a:extLst>
              </p:cNvPr>
              <p:cNvSpPr/>
              <p:nvPr/>
            </p:nvSpPr>
            <p:spPr>
              <a:xfrm>
                <a:off x="595000" y="1816675"/>
                <a:ext cx="46975" cy="47625"/>
              </a:xfrm>
              <a:custGeom>
                <a:avLst/>
                <a:gdLst/>
                <a:ahLst/>
                <a:cxnLst/>
                <a:rect l="l" t="t" r="r" b="b"/>
                <a:pathLst>
                  <a:path w="1879" h="1905" extrusionOk="0">
                    <a:moveTo>
                      <a:pt x="1287" y="1"/>
                    </a:moveTo>
                    <a:lnTo>
                      <a:pt x="927" y="27"/>
                    </a:lnTo>
                    <a:lnTo>
                      <a:pt x="1" y="1519"/>
                    </a:lnTo>
                    <a:lnTo>
                      <a:pt x="670" y="1904"/>
                    </a:lnTo>
                    <a:lnTo>
                      <a:pt x="1879" y="310"/>
                    </a:lnTo>
                    <a:lnTo>
                      <a:pt x="1596" y="130"/>
                    </a:lnTo>
                    <a:lnTo>
                      <a:pt x="1287" y="1"/>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830;p54">
                <a:extLst>
                  <a:ext uri="{FF2B5EF4-FFF2-40B4-BE49-F238E27FC236}">
                    <a16:creationId xmlns:a16="http://schemas.microsoft.com/office/drawing/2014/main" id="{363E8938-2EAE-E83B-D1BA-7F9F1E07F133}"/>
                  </a:ext>
                </a:extLst>
              </p:cNvPr>
              <p:cNvSpPr/>
              <p:nvPr/>
            </p:nvSpPr>
            <p:spPr>
              <a:xfrm>
                <a:off x="617525" y="1816675"/>
                <a:ext cx="24450" cy="17400"/>
              </a:xfrm>
              <a:custGeom>
                <a:avLst/>
                <a:gdLst/>
                <a:ahLst/>
                <a:cxnLst/>
                <a:rect l="l" t="t" r="r" b="b"/>
                <a:pathLst>
                  <a:path w="978" h="696" extrusionOk="0">
                    <a:moveTo>
                      <a:pt x="386" y="1"/>
                    </a:moveTo>
                    <a:lnTo>
                      <a:pt x="26" y="27"/>
                    </a:lnTo>
                    <a:lnTo>
                      <a:pt x="0" y="104"/>
                    </a:lnTo>
                    <a:lnTo>
                      <a:pt x="180" y="207"/>
                    </a:lnTo>
                    <a:lnTo>
                      <a:pt x="386" y="361"/>
                    </a:lnTo>
                    <a:lnTo>
                      <a:pt x="540" y="515"/>
                    </a:lnTo>
                    <a:lnTo>
                      <a:pt x="695" y="695"/>
                    </a:lnTo>
                    <a:lnTo>
                      <a:pt x="978" y="310"/>
                    </a:lnTo>
                    <a:lnTo>
                      <a:pt x="695" y="130"/>
                    </a:lnTo>
                    <a:lnTo>
                      <a:pt x="3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831;p54">
                <a:extLst>
                  <a:ext uri="{FF2B5EF4-FFF2-40B4-BE49-F238E27FC236}">
                    <a16:creationId xmlns:a16="http://schemas.microsoft.com/office/drawing/2014/main" id="{597E8B91-4146-A187-BDCB-8C353116579E}"/>
                  </a:ext>
                </a:extLst>
              </p:cNvPr>
              <p:cNvSpPr/>
              <p:nvPr/>
            </p:nvSpPr>
            <p:spPr>
              <a:xfrm>
                <a:off x="530050" y="1685500"/>
                <a:ext cx="130575" cy="97775"/>
              </a:xfrm>
              <a:custGeom>
                <a:avLst/>
                <a:gdLst/>
                <a:ahLst/>
                <a:cxnLst/>
                <a:rect l="l" t="t" r="r" b="b"/>
                <a:pathLst>
                  <a:path w="5223" h="3911" extrusionOk="0">
                    <a:moveTo>
                      <a:pt x="1441" y="1"/>
                    </a:moveTo>
                    <a:lnTo>
                      <a:pt x="1287" y="26"/>
                    </a:lnTo>
                    <a:lnTo>
                      <a:pt x="1133" y="52"/>
                    </a:lnTo>
                    <a:lnTo>
                      <a:pt x="978" y="78"/>
                    </a:lnTo>
                    <a:lnTo>
                      <a:pt x="850" y="129"/>
                    </a:lnTo>
                    <a:lnTo>
                      <a:pt x="721" y="206"/>
                    </a:lnTo>
                    <a:lnTo>
                      <a:pt x="593" y="284"/>
                    </a:lnTo>
                    <a:lnTo>
                      <a:pt x="361" y="489"/>
                    </a:lnTo>
                    <a:lnTo>
                      <a:pt x="207" y="721"/>
                    </a:lnTo>
                    <a:lnTo>
                      <a:pt x="130" y="849"/>
                    </a:lnTo>
                    <a:lnTo>
                      <a:pt x="78" y="1004"/>
                    </a:lnTo>
                    <a:lnTo>
                      <a:pt x="27" y="1158"/>
                    </a:lnTo>
                    <a:lnTo>
                      <a:pt x="27" y="1287"/>
                    </a:lnTo>
                    <a:lnTo>
                      <a:pt x="1" y="1441"/>
                    </a:lnTo>
                    <a:lnTo>
                      <a:pt x="27" y="1621"/>
                    </a:lnTo>
                    <a:lnTo>
                      <a:pt x="258" y="3576"/>
                    </a:lnTo>
                    <a:lnTo>
                      <a:pt x="284" y="3705"/>
                    </a:lnTo>
                    <a:lnTo>
                      <a:pt x="387" y="3808"/>
                    </a:lnTo>
                    <a:lnTo>
                      <a:pt x="490" y="3885"/>
                    </a:lnTo>
                    <a:lnTo>
                      <a:pt x="618" y="3910"/>
                    </a:lnTo>
                    <a:lnTo>
                      <a:pt x="4605" y="3910"/>
                    </a:lnTo>
                    <a:lnTo>
                      <a:pt x="4734" y="3885"/>
                    </a:lnTo>
                    <a:lnTo>
                      <a:pt x="4837" y="3808"/>
                    </a:lnTo>
                    <a:lnTo>
                      <a:pt x="4914" y="3705"/>
                    </a:lnTo>
                    <a:lnTo>
                      <a:pt x="4965" y="3576"/>
                    </a:lnTo>
                    <a:lnTo>
                      <a:pt x="5197" y="1621"/>
                    </a:lnTo>
                    <a:lnTo>
                      <a:pt x="5223" y="1441"/>
                    </a:lnTo>
                    <a:lnTo>
                      <a:pt x="5197" y="1287"/>
                    </a:lnTo>
                    <a:lnTo>
                      <a:pt x="5197" y="1158"/>
                    </a:lnTo>
                    <a:lnTo>
                      <a:pt x="5145" y="1004"/>
                    </a:lnTo>
                    <a:lnTo>
                      <a:pt x="5094" y="849"/>
                    </a:lnTo>
                    <a:lnTo>
                      <a:pt x="5017" y="721"/>
                    </a:lnTo>
                    <a:lnTo>
                      <a:pt x="4862" y="489"/>
                    </a:lnTo>
                    <a:lnTo>
                      <a:pt x="4631" y="284"/>
                    </a:lnTo>
                    <a:lnTo>
                      <a:pt x="4502" y="206"/>
                    </a:lnTo>
                    <a:lnTo>
                      <a:pt x="4374" y="129"/>
                    </a:lnTo>
                    <a:lnTo>
                      <a:pt x="4245" y="78"/>
                    </a:lnTo>
                    <a:lnTo>
                      <a:pt x="4091" y="52"/>
                    </a:lnTo>
                    <a:lnTo>
                      <a:pt x="3936" y="26"/>
                    </a:lnTo>
                    <a:lnTo>
                      <a:pt x="3782"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832;p54">
                <a:extLst>
                  <a:ext uri="{FF2B5EF4-FFF2-40B4-BE49-F238E27FC236}">
                    <a16:creationId xmlns:a16="http://schemas.microsoft.com/office/drawing/2014/main" id="{C1827CCC-5780-2FB4-699B-23BE41F43ED1}"/>
                  </a:ext>
                </a:extLst>
              </p:cNvPr>
              <p:cNvSpPr/>
              <p:nvPr/>
            </p:nvSpPr>
            <p:spPr>
              <a:xfrm>
                <a:off x="609150" y="1685500"/>
                <a:ext cx="51475" cy="97775"/>
              </a:xfrm>
              <a:custGeom>
                <a:avLst/>
                <a:gdLst/>
                <a:ahLst/>
                <a:cxnLst/>
                <a:rect l="l" t="t" r="r" b="b"/>
                <a:pathLst>
                  <a:path w="2059" h="3911" extrusionOk="0">
                    <a:moveTo>
                      <a:pt x="1" y="1"/>
                    </a:moveTo>
                    <a:lnTo>
                      <a:pt x="155" y="26"/>
                    </a:lnTo>
                    <a:lnTo>
                      <a:pt x="309" y="52"/>
                    </a:lnTo>
                    <a:lnTo>
                      <a:pt x="464" y="78"/>
                    </a:lnTo>
                    <a:lnTo>
                      <a:pt x="592" y="129"/>
                    </a:lnTo>
                    <a:lnTo>
                      <a:pt x="721" y="206"/>
                    </a:lnTo>
                    <a:lnTo>
                      <a:pt x="850" y="284"/>
                    </a:lnTo>
                    <a:lnTo>
                      <a:pt x="1081" y="489"/>
                    </a:lnTo>
                    <a:lnTo>
                      <a:pt x="1235" y="721"/>
                    </a:lnTo>
                    <a:lnTo>
                      <a:pt x="1313" y="849"/>
                    </a:lnTo>
                    <a:lnTo>
                      <a:pt x="1364" y="1004"/>
                    </a:lnTo>
                    <a:lnTo>
                      <a:pt x="1416" y="1158"/>
                    </a:lnTo>
                    <a:lnTo>
                      <a:pt x="1416" y="1287"/>
                    </a:lnTo>
                    <a:lnTo>
                      <a:pt x="1441" y="1441"/>
                    </a:lnTo>
                    <a:lnTo>
                      <a:pt x="1416" y="1621"/>
                    </a:lnTo>
                    <a:lnTo>
                      <a:pt x="1184" y="3576"/>
                    </a:lnTo>
                    <a:lnTo>
                      <a:pt x="1133" y="3705"/>
                    </a:lnTo>
                    <a:lnTo>
                      <a:pt x="1055" y="3808"/>
                    </a:lnTo>
                    <a:lnTo>
                      <a:pt x="953" y="3885"/>
                    </a:lnTo>
                    <a:lnTo>
                      <a:pt x="824" y="3910"/>
                    </a:lnTo>
                    <a:lnTo>
                      <a:pt x="1441" y="3910"/>
                    </a:lnTo>
                    <a:lnTo>
                      <a:pt x="1570" y="3885"/>
                    </a:lnTo>
                    <a:lnTo>
                      <a:pt x="1673" y="3808"/>
                    </a:lnTo>
                    <a:lnTo>
                      <a:pt x="1750" y="3705"/>
                    </a:lnTo>
                    <a:lnTo>
                      <a:pt x="1801" y="3576"/>
                    </a:lnTo>
                    <a:lnTo>
                      <a:pt x="2033" y="1621"/>
                    </a:lnTo>
                    <a:lnTo>
                      <a:pt x="2059" y="1441"/>
                    </a:lnTo>
                    <a:lnTo>
                      <a:pt x="2033" y="1287"/>
                    </a:lnTo>
                    <a:lnTo>
                      <a:pt x="2033" y="1158"/>
                    </a:lnTo>
                    <a:lnTo>
                      <a:pt x="1981" y="1004"/>
                    </a:lnTo>
                    <a:lnTo>
                      <a:pt x="1930" y="849"/>
                    </a:lnTo>
                    <a:lnTo>
                      <a:pt x="1853" y="721"/>
                    </a:lnTo>
                    <a:lnTo>
                      <a:pt x="1698" y="489"/>
                    </a:lnTo>
                    <a:lnTo>
                      <a:pt x="1467" y="284"/>
                    </a:lnTo>
                    <a:lnTo>
                      <a:pt x="1338" y="206"/>
                    </a:lnTo>
                    <a:lnTo>
                      <a:pt x="1210" y="129"/>
                    </a:lnTo>
                    <a:lnTo>
                      <a:pt x="1081" y="78"/>
                    </a:lnTo>
                    <a:lnTo>
                      <a:pt x="927" y="52"/>
                    </a:lnTo>
                    <a:lnTo>
                      <a:pt x="772" y="26"/>
                    </a:lnTo>
                    <a:lnTo>
                      <a:pt x="618"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833;p54">
                <a:extLst>
                  <a:ext uri="{FF2B5EF4-FFF2-40B4-BE49-F238E27FC236}">
                    <a16:creationId xmlns:a16="http://schemas.microsoft.com/office/drawing/2014/main" id="{15C93C3B-2EEF-13C9-7F1F-6A84A5418155}"/>
                  </a:ext>
                </a:extLst>
              </p:cNvPr>
              <p:cNvSpPr/>
              <p:nvPr/>
            </p:nvSpPr>
            <p:spPr>
              <a:xfrm>
                <a:off x="550650" y="1735650"/>
                <a:ext cx="89400" cy="93925"/>
              </a:xfrm>
              <a:custGeom>
                <a:avLst/>
                <a:gdLst/>
                <a:ahLst/>
                <a:cxnLst/>
                <a:rect l="l" t="t" r="r" b="b"/>
                <a:pathLst>
                  <a:path w="3576" h="3757" extrusionOk="0">
                    <a:moveTo>
                      <a:pt x="2289" y="1"/>
                    </a:moveTo>
                    <a:lnTo>
                      <a:pt x="2084" y="130"/>
                    </a:lnTo>
                    <a:lnTo>
                      <a:pt x="1852" y="207"/>
                    </a:lnTo>
                    <a:lnTo>
                      <a:pt x="1595" y="284"/>
                    </a:lnTo>
                    <a:lnTo>
                      <a:pt x="1312" y="335"/>
                    </a:lnTo>
                    <a:lnTo>
                      <a:pt x="1029" y="387"/>
                    </a:lnTo>
                    <a:lnTo>
                      <a:pt x="77" y="387"/>
                    </a:lnTo>
                    <a:lnTo>
                      <a:pt x="26" y="413"/>
                    </a:lnTo>
                    <a:lnTo>
                      <a:pt x="0" y="464"/>
                    </a:lnTo>
                    <a:lnTo>
                      <a:pt x="0" y="1956"/>
                    </a:lnTo>
                    <a:lnTo>
                      <a:pt x="0" y="2136"/>
                    </a:lnTo>
                    <a:lnTo>
                      <a:pt x="26" y="2316"/>
                    </a:lnTo>
                    <a:lnTo>
                      <a:pt x="77" y="2496"/>
                    </a:lnTo>
                    <a:lnTo>
                      <a:pt x="129" y="2650"/>
                    </a:lnTo>
                    <a:lnTo>
                      <a:pt x="206" y="2805"/>
                    </a:lnTo>
                    <a:lnTo>
                      <a:pt x="283" y="2959"/>
                    </a:lnTo>
                    <a:lnTo>
                      <a:pt x="386" y="3113"/>
                    </a:lnTo>
                    <a:lnTo>
                      <a:pt x="515" y="3242"/>
                    </a:lnTo>
                    <a:lnTo>
                      <a:pt x="643" y="3345"/>
                    </a:lnTo>
                    <a:lnTo>
                      <a:pt x="772" y="3448"/>
                    </a:lnTo>
                    <a:lnTo>
                      <a:pt x="926" y="3551"/>
                    </a:lnTo>
                    <a:lnTo>
                      <a:pt x="1080" y="3628"/>
                    </a:lnTo>
                    <a:lnTo>
                      <a:pt x="1260" y="3679"/>
                    </a:lnTo>
                    <a:lnTo>
                      <a:pt x="1415" y="3731"/>
                    </a:lnTo>
                    <a:lnTo>
                      <a:pt x="1595" y="3756"/>
                    </a:lnTo>
                    <a:lnTo>
                      <a:pt x="1981" y="3756"/>
                    </a:lnTo>
                    <a:lnTo>
                      <a:pt x="2161" y="3731"/>
                    </a:lnTo>
                    <a:lnTo>
                      <a:pt x="2315" y="3679"/>
                    </a:lnTo>
                    <a:lnTo>
                      <a:pt x="2495" y="3628"/>
                    </a:lnTo>
                    <a:lnTo>
                      <a:pt x="2649" y="3551"/>
                    </a:lnTo>
                    <a:lnTo>
                      <a:pt x="2804" y="3448"/>
                    </a:lnTo>
                    <a:lnTo>
                      <a:pt x="2932" y="3345"/>
                    </a:lnTo>
                    <a:lnTo>
                      <a:pt x="3061" y="3242"/>
                    </a:lnTo>
                    <a:lnTo>
                      <a:pt x="3164" y="3113"/>
                    </a:lnTo>
                    <a:lnTo>
                      <a:pt x="3267" y="2959"/>
                    </a:lnTo>
                    <a:lnTo>
                      <a:pt x="3370" y="2805"/>
                    </a:lnTo>
                    <a:lnTo>
                      <a:pt x="3447" y="2650"/>
                    </a:lnTo>
                    <a:lnTo>
                      <a:pt x="3498" y="2496"/>
                    </a:lnTo>
                    <a:lnTo>
                      <a:pt x="3550" y="2316"/>
                    </a:lnTo>
                    <a:lnTo>
                      <a:pt x="3575" y="2136"/>
                    </a:lnTo>
                    <a:lnTo>
                      <a:pt x="3575" y="1956"/>
                    </a:lnTo>
                    <a:lnTo>
                      <a:pt x="3575" y="464"/>
                    </a:lnTo>
                    <a:lnTo>
                      <a:pt x="3550" y="413"/>
                    </a:lnTo>
                    <a:lnTo>
                      <a:pt x="3498" y="387"/>
                    </a:lnTo>
                    <a:lnTo>
                      <a:pt x="3164" y="387"/>
                    </a:lnTo>
                    <a:lnTo>
                      <a:pt x="3010" y="361"/>
                    </a:lnTo>
                    <a:lnTo>
                      <a:pt x="2855" y="310"/>
                    </a:lnTo>
                    <a:lnTo>
                      <a:pt x="2598" y="181"/>
                    </a:lnTo>
                    <a:lnTo>
                      <a:pt x="2392" y="27"/>
                    </a:lnTo>
                    <a:lnTo>
                      <a:pt x="234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834;p54">
                <a:extLst>
                  <a:ext uri="{FF2B5EF4-FFF2-40B4-BE49-F238E27FC236}">
                    <a16:creationId xmlns:a16="http://schemas.microsoft.com/office/drawing/2014/main" id="{EE472781-89B8-AEA2-423A-E65AF529DC67}"/>
                  </a:ext>
                </a:extLst>
              </p:cNvPr>
              <p:cNvSpPr/>
              <p:nvPr/>
            </p:nvSpPr>
            <p:spPr>
              <a:xfrm>
                <a:off x="454825" y="1567825"/>
                <a:ext cx="91975" cy="57250"/>
              </a:xfrm>
              <a:custGeom>
                <a:avLst/>
                <a:gdLst/>
                <a:ahLst/>
                <a:cxnLst/>
                <a:rect l="l" t="t" r="r" b="b"/>
                <a:pathLst>
                  <a:path w="3679" h="2290" extrusionOk="0">
                    <a:moveTo>
                      <a:pt x="1312" y="0"/>
                    </a:moveTo>
                    <a:lnTo>
                      <a:pt x="52" y="1029"/>
                    </a:lnTo>
                    <a:lnTo>
                      <a:pt x="26" y="1081"/>
                    </a:lnTo>
                    <a:lnTo>
                      <a:pt x="0" y="1158"/>
                    </a:lnTo>
                    <a:lnTo>
                      <a:pt x="26" y="1209"/>
                    </a:lnTo>
                    <a:lnTo>
                      <a:pt x="52" y="1261"/>
                    </a:lnTo>
                    <a:lnTo>
                      <a:pt x="1312" y="2290"/>
                    </a:lnTo>
                    <a:lnTo>
                      <a:pt x="1364" y="2290"/>
                    </a:lnTo>
                    <a:lnTo>
                      <a:pt x="1364" y="2264"/>
                    </a:lnTo>
                    <a:lnTo>
                      <a:pt x="1364" y="1698"/>
                    </a:lnTo>
                    <a:lnTo>
                      <a:pt x="1389" y="1647"/>
                    </a:lnTo>
                    <a:lnTo>
                      <a:pt x="1441" y="1621"/>
                    </a:lnTo>
                    <a:lnTo>
                      <a:pt x="2727" y="1621"/>
                    </a:lnTo>
                    <a:lnTo>
                      <a:pt x="2727" y="2290"/>
                    </a:lnTo>
                    <a:lnTo>
                      <a:pt x="3679" y="2290"/>
                    </a:lnTo>
                    <a:lnTo>
                      <a:pt x="3679" y="1158"/>
                    </a:lnTo>
                    <a:lnTo>
                      <a:pt x="3679" y="1055"/>
                    </a:lnTo>
                    <a:lnTo>
                      <a:pt x="3653" y="978"/>
                    </a:lnTo>
                    <a:lnTo>
                      <a:pt x="3602" y="901"/>
                    </a:lnTo>
                    <a:lnTo>
                      <a:pt x="3550" y="824"/>
                    </a:lnTo>
                    <a:lnTo>
                      <a:pt x="3473" y="772"/>
                    </a:lnTo>
                    <a:lnTo>
                      <a:pt x="3396" y="721"/>
                    </a:lnTo>
                    <a:lnTo>
                      <a:pt x="3293" y="695"/>
                    </a:lnTo>
                    <a:lnTo>
                      <a:pt x="3216" y="669"/>
                    </a:lnTo>
                    <a:lnTo>
                      <a:pt x="1389" y="669"/>
                    </a:lnTo>
                    <a:lnTo>
                      <a:pt x="1364" y="618"/>
                    </a:lnTo>
                    <a:lnTo>
                      <a:pt x="1364" y="26"/>
                    </a:lnTo>
                    <a:lnTo>
                      <a:pt x="1364"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835;p54">
                <a:extLst>
                  <a:ext uri="{FF2B5EF4-FFF2-40B4-BE49-F238E27FC236}">
                    <a16:creationId xmlns:a16="http://schemas.microsoft.com/office/drawing/2014/main" id="{DACD187F-A172-EDCC-1C6F-E6DA97B4C0FA}"/>
                  </a:ext>
                </a:extLst>
              </p:cNvPr>
              <p:cNvSpPr/>
              <p:nvPr/>
            </p:nvSpPr>
            <p:spPr>
              <a:xfrm>
                <a:off x="524275" y="1584550"/>
                <a:ext cx="22525" cy="40525"/>
              </a:xfrm>
              <a:custGeom>
                <a:avLst/>
                <a:gdLst/>
                <a:ahLst/>
                <a:cxnLst/>
                <a:rect l="l" t="t" r="r" b="b"/>
                <a:pathLst>
                  <a:path w="901" h="1621" extrusionOk="0">
                    <a:moveTo>
                      <a:pt x="0" y="0"/>
                    </a:moveTo>
                    <a:lnTo>
                      <a:pt x="78" y="26"/>
                    </a:lnTo>
                    <a:lnTo>
                      <a:pt x="181" y="52"/>
                    </a:lnTo>
                    <a:lnTo>
                      <a:pt x="258" y="103"/>
                    </a:lnTo>
                    <a:lnTo>
                      <a:pt x="335" y="155"/>
                    </a:lnTo>
                    <a:lnTo>
                      <a:pt x="386" y="232"/>
                    </a:lnTo>
                    <a:lnTo>
                      <a:pt x="438" y="309"/>
                    </a:lnTo>
                    <a:lnTo>
                      <a:pt x="463" y="386"/>
                    </a:lnTo>
                    <a:lnTo>
                      <a:pt x="463" y="489"/>
                    </a:lnTo>
                    <a:lnTo>
                      <a:pt x="463" y="1621"/>
                    </a:lnTo>
                    <a:lnTo>
                      <a:pt x="901" y="1621"/>
                    </a:lnTo>
                    <a:lnTo>
                      <a:pt x="901" y="489"/>
                    </a:lnTo>
                    <a:lnTo>
                      <a:pt x="901" y="386"/>
                    </a:lnTo>
                    <a:lnTo>
                      <a:pt x="875" y="309"/>
                    </a:lnTo>
                    <a:lnTo>
                      <a:pt x="824" y="232"/>
                    </a:lnTo>
                    <a:lnTo>
                      <a:pt x="772" y="155"/>
                    </a:lnTo>
                    <a:lnTo>
                      <a:pt x="695" y="103"/>
                    </a:lnTo>
                    <a:lnTo>
                      <a:pt x="618" y="52"/>
                    </a:lnTo>
                    <a:lnTo>
                      <a:pt x="515" y="26"/>
                    </a:lnTo>
                    <a:lnTo>
                      <a:pt x="438"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836;p54">
                <a:extLst>
                  <a:ext uri="{FF2B5EF4-FFF2-40B4-BE49-F238E27FC236}">
                    <a16:creationId xmlns:a16="http://schemas.microsoft.com/office/drawing/2014/main" id="{1F568E04-E008-1A08-E4B2-48EA48F75366}"/>
                  </a:ext>
                </a:extLst>
              </p:cNvPr>
              <p:cNvSpPr/>
              <p:nvPr/>
            </p:nvSpPr>
            <p:spPr>
              <a:xfrm>
                <a:off x="643875" y="1567825"/>
                <a:ext cx="92000" cy="57250"/>
              </a:xfrm>
              <a:custGeom>
                <a:avLst/>
                <a:gdLst/>
                <a:ahLst/>
                <a:cxnLst/>
                <a:rect l="l" t="t" r="r" b="b"/>
                <a:pathLst>
                  <a:path w="3680" h="2290" extrusionOk="0">
                    <a:moveTo>
                      <a:pt x="2316" y="0"/>
                    </a:moveTo>
                    <a:lnTo>
                      <a:pt x="2316" y="26"/>
                    </a:lnTo>
                    <a:lnTo>
                      <a:pt x="2316" y="618"/>
                    </a:lnTo>
                    <a:lnTo>
                      <a:pt x="2290" y="669"/>
                    </a:lnTo>
                    <a:lnTo>
                      <a:pt x="464" y="669"/>
                    </a:lnTo>
                    <a:lnTo>
                      <a:pt x="361" y="695"/>
                    </a:lnTo>
                    <a:lnTo>
                      <a:pt x="284" y="721"/>
                    </a:lnTo>
                    <a:lnTo>
                      <a:pt x="207" y="772"/>
                    </a:lnTo>
                    <a:lnTo>
                      <a:pt x="129" y="824"/>
                    </a:lnTo>
                    <a:lnTo>
                      <a:pt x="78" y="901"/>
                    </a:lnTo>
                    <a:lnTo>
                      <a:pt x="27" y="978"/>
                    </a:lnTo>
                    <a:lnTo>
                      <a:pt x="1" y="1055"/>
                    </a:lnTo>
                    <a:lnTo>
                      <a:pt x="1" y="1158"/>
                    </a:lnTo>
                    <a:lnTo>
                      <a:pt x="1" y="2290"/>
                    </a:lnTo>
                    <a:lnTo>
                      <a:pt x="953" y="2290"/>
                    </a:lnTo>
                    <a:lnTo>
                      <a:pt x="953" y="1621"/>
                    </a:lnTo>
                    <a:lnTo>
                      <a:pt x="2239" y="1621"/>
                    </a:lnTo>
                    <a:lnTo>
                      <a:pt x="2290" y="1647"/>
                    </a:lnTo>
                    <a:lnTo>
                      <a:pt x="2316" y="1698"/>
                    </a:lnTo>
                    <a:lnTo>
                      <a:pt x="2316" y="2264"/>
                    </a:lnTo>
                    <a:lnTo>
                      <a:pt x="2316" y="2290"/>
                    </a:lnTo>
                    <a:lnTo>
                      <a:pt x="2367" y="2290"/>
                    </a:lnTo>
                    <a:lnTo>
                      <a:pt x="3602" y="1261"/>
                    </a:lnTo>
                    <a:lnTo>
                      <a:pt x="3653" y="1209"/>
                    </a:lnTo>
                    <a:lnTo>
                      <a:pt x="3679" y="1158"/>
                    </a:lnTo>
                    <a:lnTo>
                      <a:pt x="3653" y="1081"/>
                    </a:lnTo>
                    <a:lnTo>
                      <a:pt x="3602" y="1029"/>
                    </a:lnTo>
                    <a:lnTo>
                      <a:pt x="2367"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837;p54">
                <a:extLst>
                  <a:ext uri="{FF2B5EF4-FFF2-40B4-BE49-F238E27FC236}">
                    <a16:creationId xmlns:a16="http://schemas.microsoft.com/office/drawing/2014/main" id="{D54CDC95-BA1B-02E8-F3E3-8152DD49D2C8}"/>
                  </a:ext>
                </a:extLst>
              </p:cNvPr>
              <p:cNvSpPr/>
              <p:nvPr/>
            </p:nvSpPr>
            <p:spPr>
              <a:xfrm>
                <a:off x="643875" y="1584550"/>
                <a:ext cx="23175" cy="40525"/>
              </a:xfrm>
              <a:custGeom>
                <a:avLst/>
                <a:gdLst/>
                <a:ahLst/>
                <a:cxnLst/>
                <a:rect l="l" t="t" r="r" b="b"/>
                <a:pathLst>
                  <a:path w="927" h="1621" extrusionOk="0">
                    <a:moveTo>
                      <a:pt x="464" y="0"/>
                    </a:moveTo>
                    <a:lnTo>
                      <a:pt x="361" y="26"/>
                    </a:lnTo>
                    <a:lnTo>
                      <a:pt x="284" y="52"/>
                    </a:lnTo>
                    <a:lnTo>
                      <a:pt x="207" y="103"/>
                    </a:lnTo>
                    <a:lnTo>
                      <a:pt x="129" y="155"/>
                    </a:lnTo>
                    <a:lnTo>
                      <a:pt x="78" y="232"/>
                    </a:lnTo>
                    <a:lnTo>
                      <a:pt x="27" y="309"/>
                    </a:lnTo>
                    <a:lnTo>
                      <a:pt x="1" y="386"/>
                    </a:lnTo>
                    <a:lnTo>
                      <a:pt x="1" y="489"/>
                    </a:lnTo>
                    <a:lnTo>
                      <a:pt x="1" y="1621"/>
                    </a:lnTo>
                    <a:lnTo>
                      <a:pt x="438" y="1621"/>
                    </a:lnTo>
                    <a:lnTo>
                      <a:pt x="438" y="489"/>
                    </a:lnTo>
                    <a:lnTo>
                      <a:pt x="464" y="386"/>
                    </a:lnTo>
                    <a:lnTo>
                      <a:pt x="490" y="309"/>
                    </a:lnTo>
                    <a:lnTo>
                      <a:pt x="515" y="232"/>
                    </a:lnTo>
                    <a:lnTo>
                      <a:pt x="592" y="155"/>
                    </a:lnTo>
                    <a:lnTo>
                      <a:pt x="644" y="103"/>
                    </a:lnTo>
                    <a:lnTo>
                      <a:pt x="747" y="52"/>
                    </a:lnTo>
                    <a:lnTo>
                      <a:pt x="824" y="26"/>
                    </a:lnTo>
                    <a:lnTo>
                      <a:pt x="927"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838;p54">
                <a:extLst>
                  <a:ext uri="{FF2B5EF4-FFF2-40B4-BE49-F238E27FC236}">
                    <a16:creationId xmlns:a16="http://schemas.microsoft.com/office/drawing/2014/main" id="{8FF14B9B-83A8-A8BB-9913-CBD10CBA8612}"/>
                  </a:ext>
                </a:extLst>
              </p:cNvPr>
              <p:cNvSpPr/>
              <p:nvPr/>
            </p:nvSpPr>
            <p:spPr>
              <a:xfrm>
                <a:off x="566075" y="1556250"/>
                <a:ext cx="57900" cy="90700"/>
              </a:xfrm>
              <a:custGeom>
                <a:avLst/>
                <a:gdLst/>
                <a:ahLst/>
                <a:cxnLst/>
                <a:rect l="l" t="t" r="r" b="b"/>
                <a:pathLst>
                  <a:path w="2316" h="3628" extrusionOk="0">
                    <a:moveTo>
                      <a:pt x="1106" y="0"/>
                    </a:moveTo>
                    <a:lnTo>
                      <a:pt x="1081" y="52"/>
                    </a:lnTo>
                    <a:lnTo>
                      <a:pt x="26" y="1312"/>
                    </a:lnTo>
                    <a:lnTo>
                      <a:pt x="0" y="1338"/>
                    </a:lnTo>
                    <a:lnTo>
                      <a:pt x="52" y="1364"/>
                    </a:lnTo>
                    <a:lnTo>
                      <a:pt x="643" y="1364"/>
                    </a:lnTo>
                    <a:lnTo>
                      <a:pt x="669" y="1389"/>
                    </a:lnTo>
                    <a:lnTo>
                      <a:pt x="695" y="1415"/>
                    </a:lnTo>
                    <a:lnTo>
                      <a:pt x="695" y="3627"/>
                    </a:lnTo>
                    <a:lnTo>
                      <a:pt x="1647" y="3627"/>
                    </a:lnTo>
                    <a:lnTo>
                      <a:pt x="1647" y="1415"/>
                    </a:lnTo>
                    <a:lnTo>
                      <a:pt x="1672" y="1389"/>
                    </a:lnTo>
                    <a:lnTo>
                      <a:pt x="1698" y="1364"/>
                    </a:lnTo>
                    <a:lnTo>
                      <a:pt x="2290" y="1364"/>
                    </a:lnTo>
                    <a:lnTo>
                      <a:pt x="2315" y="1338"/>
                    </a:lnTo>
                    <a:lnTo>
                      <a:pt x="2315" y="1312"/>
                    </a:lnTo>
                    <a:lnTo>
                      <a:pt x="1261" y="52"/>
                    </a:lnTo>
                    <a:lnTo>
                      <a:pt x="1235"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839;p54">
                <a:extLst>
                  <a:ext uri="{FF2B5EF4-FFF2-40B4-BE49-F238E27FC236}">
                    <a16:creationId xmlns:a16="http://schemas.microsoft.com/office/drawing/2014/main" id="{BE1A239A-A245-955B-6ADB-C04284128521}"/>
                  </a:ext>
                </a:extLst>
              </p:cNvPr>
              <p:cNvSpPr/>
              <p:nvPr/>
            </p:nvSpPr>
            <p:spPr>
              <a:xfrm>
                <a:off x="595000" y="1590325"/>
                <a:ext cx="13550" cy="56625"/>
              </a:xfrm>
              <a:custGeom>
                <a:avLst/>
                <a:gdLst/>
                <a:ahLst/>
                <a:cxnLst/>
                <a:rect l="l" t="t" r="r" b="b"/>
                <a:pathLst>
                  <a:path w="542" h="2265" extrusionOk="0">
                    <a:moveTo>
                      <a:pt x="52" y="1"/>
                    </a:moveTo>
                    <a:lnTo>
                      <a:pt x="1" y="26"/>
                    </a:lnTo>
                    <a:lnTo>
                      <a:pt x="1" y="52"/>
                    </a:lnTo>
                    <a:lnTo>
                      <a:pt x="1" y="2264"/>
                    </a:lnTo>
                    <a:lnTo>
                      <a:pt x="490" y="2264"/>
                    </a:lnTo>
                    <a:lnTo>
                      <a:pt x="490" y="52"/>
                    </a:lnTo>
                    <a:lnTo>
                      <a:pt x="515" y="26"/>
                    </a:lnTo>
                    <a:lnTo>
                      <a:pt x="541"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840;p54">
                <a:extLst>
                  <a:ext uri="{FF2B5EF4-FFF2-40B4-BE49-F238E27FC236}">
                    <a16:creationId xmlns:a16="http://schemas.microsoft.com/office/drawing/2014/main" id="{1B30E8E3-B6AD-900E-F7B0-8ECC717166C9}"/>
                  </a:ext>
                </a:extLst>
              </p:cNvPr>
              <p:cNvSpPr/>
              <p:nvPr/>
            </p:nvSpPr>
            <p:spPr>
              <a:xfrm>
                <a:off x="589225" y="1556250"/>
                <a:ext cx="34750" cy="34100"/>
              </a:xfrm>
              <a:custGeom>
                <a:avLst/>
                <a:gdLst/>
                <a:ahLst/>
                <a:cxnLst/>
                <a:rect l="l" t="t" r="r" b="b"/>
                <a:pathLst>
                  <a:path w="1390" h="1364" extrusionOk="0">
                    <a:moveTo>
                      <a:pt x="180" y="0"/>
                    </a:moveTo>
                    <a:lnTo>
                      <a:pt x="155" y="52"/>
                    </a:lnTo>
                    <a:lnTo>
                      <a:pt x="0" y="206"/>
                    </a:lnTo>
                    <a:lnTo>
                      <a:pt x="901" y="1312"/>
                    </a:lnTo>
                    <a:lnTo>
                      <a:pt x="901" y="1338"/>
                    </a:lnTo>
                    <a:lnTo>
                      <a:pt x="875" y="1364"/>
                    </a:lnTo>
                    <a:lnTo>
                      <a:pt x="1364" y="1364"/>
                    </a:lnTo>
                    <a:lnTo>
                      <a:pt x="1389" y="1338"/>
                    </a:lnTo>
                    <a:lnTo>
                      <a:pt x="1389" y="1312"/>
                    </a:lnTo>
                    <a:lnTo>
                      <a:pt x="335" y="52"/>
                    </a:lnTo>
                    <a:lnTo>
                      <a:pt x="309"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841;p54">
                <a:extLst>
                  <a:ext uri="{FF2B5EF4-FFF2-40B4-BE49-F238E27FC236}">
                    <a16:creationId xmlns:a16="http://schemas.microsoft.com/office/drawing/2014/main" id="{75725CE3-07A2-F51B-E6F5-A3FA33FA2DC0}"/>
                  </a:ext>
                </a:extLst>
              </p:cNvPr>
              <p:cNvSpPr/>
              <p:nvPr/>
            </p:nvSpPr>
            <p:spPr>
              <a:xfrm>
                <a:off x="680550" y="1652700"/>
                <a:ext cx="95825" cy="95850"/>
              </a:xfrm>
              <a:custGeom>
                <a:avLst/>
                <a:gdLst/>
                <a:ahLst/>
                <a:cxnLst/>
                <a:rect l="l" t="t" r="r" b="b"/>
                <a:pathLst>
                  <a:path w="3833" h="3834" extrusionOk="0">
                    <a:moveTo>
                      <a:pt x="1903" y="1"/>
                    </a:moveTo>
                    <a:lnTo>
                      <a:pt x="1723" y="27"/>
                    </a:lnTo>
                    <a:lnTo>
                      <a:pt x="1518" y="52"/>
                    </a:lnTo>
                    <a:lnTo>
                      <a:pt x="1338" y="104"/>
                    </a:lnTo>
                    <a:lnTo>
                      <a:pt x="1158" y="155"/>
                    </a:lnTo>
                    <a:lnTo>
                      <a:pt x="1003" y="232"/>
                    </a:lnTo>
                    <a:lnTo>
                      <a:pt x="849" y="335"/>
                    </a:lnTo>
                    <a:lnTo>
                      <a:pt x="695" y="438"/>
                    </a:lnTo>
                    <a:lnTo>
                      <a:pt x="566" y="567"/>
                    </a:lnTo>
                    <a:lnTo>
                      <a:pt x="437" y="721"/>
                    </a:lnTo>
                    <a:lnTo>
                      <a:pt x="309" y="850"/>
                    </a:lnTo>
                    <a:lnTo>
                      <a:pt x="232" y="1004"/>
                    </a:lnTo>
                    <a:lnTo>
                      <a:pt x="154" y="1184"/>
                    </a:lnTo>
                    <a:lnTo>
                      <a:pt x="77" y="1364"/>
                    </a:lnTo>
                    <a:lnTo>
                      <a:pt x="26" y="1544"/>
                    </a:lnTo>
                    <a:lnTo>
                      <a:pt x="0" y="1724"/>
                    </a:lnTo>
                    <a:lnTo>
                      <a:pt x="0" y="1930"/>
                    </a:lnTo>
                    <a:lnTo>
                      <a:pt x="0" y="2110"/>
                    </a:lnTo>
                    <a:lnTo>
                      <a:pt x="26" y="2316"/>
                    </a:lnTo>
                    <a:lnTo>
                      <a:pt x="77" y="2496"/>
                    </a:lnTo>
                    <a:lnTo>
                      <a:pt x="154" y="2676"/>
                    </a:lnTo>
                    <a:lnTo>
                      <a:pt x="232" y="2830"/>
                    </a:lnTo>
                    <a:lnTo>
                      <a:pt x="309" y="2985"/>
                    </a:lnTo>
                    <a:lnTo>
                      <a:pt x="437" y="3139"/>
                    </a:lnTo>
                    <a:lnTo>
                      <a:pt x="566" y="3268"/>
                    </a:lnTo>
                    <a:lnTo>
                      <a:pt x="695" y="3396"/>
                    </a:lnTo>
                    <a:lnTo>
                      <a:pt x="849" y="3525"/>
                    </a:lnTo>
                    <a:lnTo>
                      <a:pt x="1003" y="3602"/>
                    </a:lnTo>
                    <a:lnTo>
                      <a:pt x="1158" y="3679"/>
                    </a:lnTo>
                    <a:lnTo>
                      <a:pt x="1338" y="3756"/>
                    </a:lnTo>
                    <a:lnTo>
                      <a:pt x="1518" y="3808"/>
                    </a:lnTo>
                    <a:lnTo>
                      <a:pt x="1723" y="3833"/>
                    </a:lnTo>
                    <a:lnTo>
                      <a:pt x="2109" y="3833"/>
                    </a:lnTo>
                    <a:lnTo>
                      <a:pt x="2289" y="3808"/>
                    </a:lnTo>
                    <a:lnTo>
                      <a:pt x="2469" y="3756"/>
                    </a:lnTo>
                    <a:lnTo>
                      <a:pt x="2649" y="3679"/>
                    </a:lnTo>
                    <a:lnTo>
                      <a:pt x="2829" y="3602"/>
                    </a:lnTo>
                    <a:lnTo>
                      <a:pt x="2984" y="3525"/>
                    </a:lnTo>
                    <a:lnTo>
                      <a:pt x="3138" y="3396"/>
                    </a:lnTo>
                    <a:lnTo>
                      <a:pt x="3267" y="3268"/>
                    </a:lnTo>
                    <a:lnTo>
                      <a:pt x="3395" y="3139"/>
                    </a:lnTo>
                    <a:lnTo>
                      <a:pt x="3498" y="2985"/>
                    </a:lnTo>
                    <a:lnTo>
                      <a:pt x="3601" y="2830"/>
                    </a:lnTo>
                    <a:lnTo>
                      <a:pt x="3678" y="2676"/>
                    </a:lnTo>
                    <a:lnTo>
                      <a:pt x="3730" y="2496"/>
                    </a:lnTo>
                    <a:lnTo>
                      <a:pt x="3781" y="2316"/>
                    </a:lnTo>
                    <a:lnTo>
                      <a:pt x="3807" y="2110"/>
                    </a:lnTo>
                    <a:lnTo>
                      <a:pt x="3833" y="1930"/>
                    </a:lnTo>
                    <a:lnTo>
                      <a:pt x="3807" y="1724"/>
                    </a:lnTo>
                    <a:lnTo>
                      <a:pt x="3781" y="1544"/>
                    </a:lnTo>
                    <a:lnTo>
                      <a:pt x="3730" y="1364"/>
                    </a:lnTo>
                    <a:lnTo>
                      <a:pt x="3678" y="1184"/>
                    </a:lnTo>
                    <a:lnTo>
                      <a:pt x="3601" y="1004"/>
                    </a:lnTo>
                    <a:lnTo>
                      <a:pt x="3498" y="850"/>
                    </a:lnTo>
                    <a:lnTo>
                      <a:pt x="3395" y="721"/>
                    </a:lnTo>
                    <a:lnTo>
                      <a:pt x="3267" y="567"/>
                    </a:lnTo>
                    <a:lnTo>
                      <a:pt x="3138" y="438"/>
                    </a:lnTo>
                    <a:lnTo>
                      <a:pt x="2984" y="335"/>
                    </a:lnTo>
                    <a:lnTo>
                      <a:pt x="2829" y="232"/>
                    </a:lnTo>
                    <a:lnTo>
                      <a:pt x="2649" y="155"/>
                    </a:lnTo>
                    <a:lnTo>
                      <a:pt x="2469" y="104"/>
                    </a:lnTo>
                    <a:lnTo>
                      <a:pt x="2289" y="52"/>
                    </a:lnTo>
                    <a:lnTo>
                      <a:pt x="2109" y="27"/>
                    </a:lnTo>
                    <a:lnTo>
                      <a:pt x="19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842;p54">
                <a:extLst>
                  <a:ext uri="{FF2B5EF4-FFF2-40B4-BE49-F238E27FC236}">
                    <a16:creationId xmlns:a16="http://schemas.microsoft.com/office/drawing/2014/main" id="{DB84EA06-F5A1-6EB7-E9EE-A70D61E013DD}"/>
                  </a:ext>
                </a:extLst>
              </p:cNvPr>
              <p:cNvSpPr/>
              <p:nvPr/>
            </p:nvSpPr>
            <p:spPr>
              <a:xfrm>
                <a:off x="414300" y="1652700"/>
                <a:ext cx="95850" cy="95850"/>
              </a:xfrm>
              <a:custGeom>
                <a:avLst/>
                <a:gdLst/>
                <a:ahLst/>
                <a:cxnLst/>
                <a:rect l="l" t="t" r="r" b="b"/>
                <a:pathLst>
                  <a:path w="3834" h="3834" extrusionOk="0">
                    <a:moveTo>
                      <a:pt x="1930" y="1"/>
                    </a:moveTo>
                    <a:lnTo>
                      <a:pt x="1724" y="27"/>
                    </a:lnTo>
                    <a:lnTo>
                      <a:pt x="1544" y="52"/>
                    </a:lnTo>
                    <a:lnTo>
                      <a:pt x="1364" y="104"/>
                    </a:lnTo>
                    <a:lnTo>
                      <a:pt x="1184" y="155"/>
                    </a:lnTo>
                    <a:lnTo>
                      <a:pt x="1004" y="232"/>
                    </a:lnTo>
                    <a:lnTo>
                      <a:pt x="850" y="335"/>
                    </a:lnTo>
                    <a:lnTo>
                      <a:pt x="695" y="438"/>
                    </a:lnTo>
                    <a:lnTo>
                      <a:pt x="567" y="567"/>
                    </a:lnTo>
                    <a:lnTo>
                      <a:pt x="438" y="721"/>
                    </a:lnTo>
                    <a:lnTo>
                      <a:pt x="335" y="850"/>
                    </a:lnTo>
                    <a:lnTo>
                      <a:pt x="232" y="1004"/>
                    </a:lnTo>
                    <a:lnTo>
                      <a:pt x="155" y="1184"/>
                    </a:lnTo>
                    <a:lnTo>
                      <a:pt x="104" y="1364"/>
                    </a:lnTo>
                    <a:lnTo>
                      <a:pt x="52" y="1544"/>
                    </a:lnTo>
                    <a:lnTo>
                      <a:pt x="27" y="1724"/>
                    </a:lnTo>
                    <a:lnTo>
                      <a:pt x="1" y="1930"/>
                    </a:lnTo>
                    <a:lnTo>
                      <a:pt x="27" y="2110"/>
                    </a:lnTo>
                    <a:lnTo>
                      <a:pt x="52" y="2316"/>
                    </a:lnTo>
                    <a:lnTo>
                      <a:pt x="104" y="2496"/>
                    </a:lnTo>
                    <a:lnTo>
                      <a:pt x="155" y="2676"/>
                    </a:lnTo>
                    <a:lnTo>
                      <a:pt x="232" y="2830"/>
                    </a:lnTo>
                    <a:lnTo>
                      <a:pt x="335" y="2985"/>
                    </a:lnTo>
                    <a:lnTo>
                      <a:pt x="438" y="3139"/>
                    </a:lnTo>
                    <a:lnTo>
                      <a:pt x="567" y="3268"/>
                    </a:lnTo>
                    <a:lnTo>
                      <a:pt x="695" y="3396"/>
                    </a:lnTo>
                    <a:lnTo>
                      <a:pt x="850" y="3525"/>
                    </a:lnTo>
                    <a:lnTo>
                      <a:pt x="1004" y="3602"/>
                    </a:lnTo>
                    <a:lnTo>
                      <a:pt x="1184" y="3679"/>
                    </a:lnTo>
                    <a:lnTo>
                      <a:pt x="1364" y="3756"/>
                    </a:lnTo>
                    <a:lnTo>
                      <a:pt x="1544" y="3808"/>
                    </a:lnTo>
                    <a:lnTo>
                      <a:pt x="1724" y="3833"/>
                    </a:lnTo>
                    <a:lnTo>
                      <a:pt x="2110" y="3833"/>
                    </a:lnTo>
                    <a:lnTo>
                      <a:pt x="2316" y="3808"/>
                    </a:lnTo>
                    <a:lnTo>
                      <a:pt x="2496" y="3756"/>
                    </a:lnTo>
                    <a:lnTo>
                      <a:pt x="2676" y="3679"/>
                    </a:lnTo>
                    <a:lnTo>
                      <a:pt x="2830" y="3602"/>
                    </a:lnTo>
                    <a:lnTo>
                      <a:pt x="2985" y="3525"/>
                    </a:lnTo>
                    <a:lnTo>
                      <a:pt x="3139" y="3396"/>
                    </a:lnTo>
                    <a:lnTo>
                      <a:pt x="3268" y="3268"/>
                    </a:lnTo>
                    <a:lnTo>
                      <a:pt x="3396" y="3139"/>
                    </a:lnTo>
                    <a:lnTo>
                      <a:pt x="3499" y="2985"/>
                    </a:lnTo>
                    <a:lnTo>
                      <a:pt x="3602" y="2830"/>
                    </a:lnTo>
                    <a:lnTo>
                      <a:pt x="3679" y="2676"/>
                    </a:lnTo>
                    <a:lnTo>
                      <a:pt x="3756" y="2496"/>
                    </a:lnTo>
                    <a:lnTo>
                      <a:pt x="3808" y="2316"/>
                    </a:lnTo>
                    <a:lnTo>
                      <a:pt x="3834" y="2110"/>
                    </a:lnTo>
                    <a:lnTo>
                      <a:pt x="3834" y="1930"/>
                    </a:lnTo>
                    <a:lnTo>
                      <a:pt x="3834" y="1724"/>
                    </a:lnTo>
                    <a:lnTo>
                      <a:pt x="3808" y="1544"/>
                    </a:lnTo>
                    <a:lnTo>
                      <a:pt x="3756" y="1364"/>
                    </a:lnTo>
                    <a:lnTo>
                      <a:pt x="3679" y="1184"/>
                    </a:lnTo>
                    <a:lnTo>
                      <a:pt x="3602" y="1004"/>
                    </a:lnTo>
                    <a:lnTo>
                      <a:pt x="3499" y="850"/>
                    </a:lnTo>
                    <a:lnTo>
                      <a:pt x="3396" y="721"/>
                    </a:lnTo>
                    <a:lnTo>
                      <a:pt x="3268" y="567"/>
                    </a:lnTo>
                    <a:lnTo>
                      <a:pt x="3139" y="438"/>
                    </a:lnTo>
                    <a:lnTo>
                      <a:pt x="2985" y="335"/>
                    </a:lnTo>
                    <a:lnTo>
                      <a:pt x="2830" y="232"/>
                    </a:lnTo>
                    <a:lnTo>
                      <a:pt x="2676" y="155"/>
                    </a:lnTo>
                    <a:lnTo>
                      <a:pt x="2496" y="104"/>
                    </a:lnTo>
                    <a:lnTo>
                      <a:pt x="2316" y="52"/>
                    </a:lnTo>
                    <a:lnTo>
                      <a:pt x="2110" y="27"/>
                    </a:lnTo>
                    <a:lnTo>
                      <a:pt x="19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843;p54">
                <a:extLst>
                  <a:ext uri="{FF2B5EF4-FFF2-40B4-BE49-F238E27FC236}">
                    <a16:creationId xmlns:a16="http://schemas.microsoft.com/office/drawing/2014/main" id="{626DC84C-A857-A53E-A636-5225BAF2610F}"/>
                  </a:ext>
                </a:extLst>
              </p:cNvPr>
              <p:cNvSpPr/>
              <p:nvPr/>
            </p:nvSpPr>
            <p:spPr>
              <a:xfrm>
                <a:off x="524925" y="1670725"/>
                <a:ext cx="140850" cy="252100"/>
              </a:xfrm>
              <a:custGeom>
                <a:avLst/>
                <a:gdLst/>
                <a:ahLst/>
                <a:cxnLst/>
                <a:rect l="l" t="t" r="r" b="b"/>
                <a:pathLst>
                  <a:path w="5634" h="10084" extrusionOk="0">
                    <a:moveTo>
                      <a:pt x="3987" y="823"/>
                    </a:moveTo>
                    <a:lnTo>
                      <a:pt x="4244" y="849"/>
                    </a:lnTo>
                    <a:lnTo>
                      <a:pt x="4476" y="926"/>
                    </a:lnTo>
                    <a:lnTo>
                      <a:pt x="4707" y="1055"/>
                    </a:lnTo>
                    <a:lnTo>
                      <a:pt x="4887" y="1235"/>
                    </a:lnTo>
                    <a:lnTo>
                      <a:pt x="5042" y="1440"/>
                    </a:lnTo>
                    <a:lnTo>
                      <a:pt x="5145" y="1672"/>
                    </a:lnTo>
                    <a:lnTo>
                      <a:pt x="5196" y="1929"/>
                    </a:lnTo>
                    <a:lnTo>
                      <a:pt x="5196" y="2186"/>
                    </a:lnTo>
                    <a:lnTo>
                      <a:pt x="4965" y="4141"/>
                    </a:lnTo>
                    <a:lnTo>
                      <a:pt x="4939" y="4193"/>
                    </a:lnTo>
                    <a:lnTo>
                      <a:pt x="4913" y="4218"/>
                    </a:lnTo>
                    <a:lnTo>
                      <a:pt x="4836" y="4270"/>
                    </a:lnTo>
                    <a:lnTo>
                      <a:pt x="4836" y="3061"/>
                    </a:lnTo>
                    <a:lnTo>
                      <a:pt x="4810" y="2932"/>
                    </a:lnTo>
                    <a:lnTo>
                      <a:pt x="4733" y="2855"/>
                    </a:lnTo>
                    <a:lnTo>
                      <a:pt x="4630" y="2778"/>
                    </a:lnTo>
                    <a:lnTo>
                      <a:pt x="4502" y="2752"/>
                    </a:lnTo>
                    <a:lnTo>
                      <a:pt x="4244" y="2752"/>
                    </a:lnTo>
                    <a:lnTo>
                      <a:pt x="4013" y="2727"/>
                    </a:lnTo>
                    <a:lnTo>
                      <a:pt x="3781" y="2624"/>
                    </a:lnTo>
                    <a:lnTo>
                      <a:pt x="3550" y="2444"/>
                    </a:lnTo>
                    <a:lnTo>
                      <a:pt x="3473" y="2392"/>
                    </a:lnTo>
                    <a:lnTo>
                      <a:pt x="3370" y="2366"/>
                    </a:lnTo>
                    <a:lnTo>
                      <a:pt x="3293" y="2392"/>
                    </a:lnTo>
                    <a:lnTo>
                      <a:pt x="3190" y="2444"/>
                    </a:lnTo>
                    <a:lnTo>
                      <a:pt x="3035" y="2521"/>
                    </a:lnTo>
                    <a:lnTo>
                      <a:pt x="2830" y="2598"/>
                    </a:lnTo>
                    <a:lnTo>
                      <a:pt x="2598" y="2675"/>
                    </a:lnTo>
                    <a:lnTo>
                      <a:pt x="2341" y="2727"/>
                    </a:lnTo>
                    <a:lnTo>
                      <a:pt x="2058" y="2752"/>
                    </a:lnTo>
                    <a:lnTo>
                      <a:pt x="1775" y="2778"/>
                    </a:lnTo>
                    <a:lnTo>
                      <a:pt x="1441" y="2778"/>
                    </a:lnTo>
                    <a:lnTo>
                      <a:pt x="1132" y="2752"/>
                    </a:lnTo>
                    <a:lnTo>
                      <a:pt x="1003" y="2778"/>
                    </a:lnTo>
                    <a:lnTo>
                      <a:pt x="900" y="2829"/>
                    </a:lnTo>
                    <a:lnTo>
                      <a:pt x="823" y="2932"/>
                    </a:lnTo>
                    <a:lnTo>
                      <a:pt x="798" y="3061"/>
                    </a:lnTo>
                    <a:lnTo>
                      <a:pt x="798" y="4270"/>
                    </a:lnTo>
                    <a:lnTo>
                      <a:pt x="720" y="4218"/>
                    </a:lnTo>
                    <a:lnTo>
                      <a:pt x="695" y="4193"/>
                    </a:lnTo>
                    <a:lnTo>
                      <a:pt x="669" y="4141"/>
                    </a:lnTo>
                    <a:lnTo>
                      <a:pt x="437" y="2186"/>
                    </a:lnTo>
                    <a:lnTo>
                      <a:pt x="437" y="1929"/>
                    </a:lnTo>
                    <a:lnTo>
                      <a:pt x="489" y="1672"/>
                    </a:lnTo>
                    <a:lnTo>
                      <a:pt x="592" y="1440"/>
                    </a:lnTo>
                    <a:lnTo>
                      <a:pt x="746" y="1235"/>
                    </a:lnTo>
                    <a:lnTo>
                      <a:pt x="926" y="1055"/>
                    </a:lnTo>
                    <a:lnTo>
                      <a:pt x="1158" y="926"/>
                    </a:lnTo>
                    <a:lnTo>
                      <a:pt x="1389" y="849"/>
                    </a:lnTo>
                    <a:lnTo>
                      <a:pt x="1646" y="823"/>
                    </a:lnTo>
                    <a:close/>
                    <a:moveTo>
                      <a:pt x="3344" y="2855"/>
                    </a:moveTo>
                    <a:lnTo>
                      <a:pt x="3550" y="2984"/>
                    </a:lnTo>
                    <a:lnTo>
                      <a:pt x="3781" y="3087"/>
                    </a:lnTo>
                    <a:lnTo>
                      <a:pt x="4064" y="3190"/>
                    </a:lnTo>
                    <a:lnTo>
                      <a:pt x="4219" y="3190"/>
                    </a:lnTo>
                    <a:lnTo>
                      <a:pt x="4399" y="3215"/>
                    </a:lnTo>
                    <a:lnTo>
                      <a:pt x="4399" y="4553"/>
                    </a:lnTo>
                    <a:lnTo>
                      <a:pt x="4399" y="4707"/>
                    </a:lnTo>
                    <a:lnTo>
                      <a:pt x="4373" y="4862"/>
                    </a:lnTo>
                    <a:lnTo>
                      <a:pt x="4322" y="5016"/>
                    </a:lnTo>
                    <a:lnTo>
                      <a:pt x="4270" y="5170"/>
                    </a:lnTo>
                    <a:lnTo>
                      <a:pt x="4116" y="5427"/>
                    </a:lnTo>
                    <a:lnTo>
                      <a:pt x="3936" y="5659"/>
                    </a:lnTo>
                    <a:lnTo>
                      <a:pt x="3704" y="5865"/>
                    </a:lnTo>
                    <a:lnTo>
                      <a:pt x="3421" y="6019"/>
                    </a:lnTo>
                    <a:lnTo>
                      <a:pt x="3293" y="6070"/>
                    </a:lnTo>
                    <a:lnTo>
                      <a:pt x="3138" y="6096"/>
                    </a:lnTo>
                    <a:lnTo>
                      <a:pt x="2984" y="6122"/>
                    </a:lnTo>
                    <a:lnTo>
                      <a:pt x="2804" y="6148"/>
                    </a:lnTo>
                    <a:lnTo>
                      <a:pt x="2650" y="6122"/>
                    </a:lnTo>
                    <a:lnTo>
                      <a:pt x="2495" y="6096"/>
                    </a:lnTo>
                    <a:lnTo>
                      <a:pt x="2341" y="6070"/>
                    </a:lnTo>
                    <a:lnTo>
                      <a:pt x="2212" y="6019"/>
                    </a:lnTo>
                    <a:lnTo>
                      <a:pt x="1929" y="5865"/>
                    </a:lnTo>
                    <a:lnTo>
                      <a:pt x="1698" y="5685"/>
                    </a:lnTo>
                    <a:lnTo>
                      <a:pt x="1518" y="5427"/>
                    </a:lnTo>
                    <a:lnTo>
                      <a:pt x="1363" y="5170"/>
                    </a:lnTo>
                    <a:lnTo>
                      <a:pt x="1312" y="5016"/>
                    </a:lnTo>
                    <a:lnTo>
                      <a:pt x="1261" y="4862"/>
                    </a:lnTo>
                    <a:lnTo>
                      <a:pt x="1235" y="4707"/>
                    </a:lnTo>
                    <a:lnTo>
                      <a:pt x="1235" y="4553"/>
                    </a:lnTo>
                    <a:lnTo>
                      <a:pt x="1235" y="3215"/>
                    </a:lnTo>
                    <a:lnTo>
                      <a:pt x="1826" y="3215"/>
                    </a:lnTo>
                    <a:lnTo>
                      <a:pt x="2367" y="3164"/>
                    </a:lnTo>
                    <a:lnTo>
                      <a:pt x="2675" y="3112"/>
                    </a:lnTo>
                    <a:lnTo>
                      <a:pt x="2933" y="3035"/>
                    </a:lnTo>
                    <a:lnTo>
                      <a:pt x="3164" y="2958"/>
                    </a:lnTo>
                    <a:lnTo>
                      <a:pt x="3344" y="2855"/>
                    </a:lnTo>
                    <a:close/>
                    <a:moveTo>
                      <a:pt x="3061" y="6559"/>
                    </a:moveTo>
                    <a:lnTo>
                      <a:pt x="2804" y="6945"/>
                    </a:lnTo>
                    <a:lnTo>
                      <a:pt x="2572" y="6559"/>
                    </a:lnTo>
                    <a:close/>
                    <a:moveTo>
                      <a:pt x="1492" y="6070"/>
                    </a:moveTo>
                    <a:lnTo>
                      <a:pt x="1724" y="6251"/>
                    </a:lnTo>
                    <a:lnTo>
                      <a:pt x="1955" y="6379"/>
                    </a:lnTo>
                    <a:lnTo>
                      <a:pt x="2521" y="7279"/>
                    </a:lnTo>
                    <a:lnTo>
                      <a:pt x="2212" y="7459"/>
                    </a:lnTo>
                    <a:lnTo>
                      <a:pt x="1261" y="6199"/>
                    </a:lnTo>
                    <a:lnTo>
                      <a:pt x="1492" y="6070"/>
                    </a:lnTo>
                    <a:close/>
                    <a:moveTo>
                      <a:pt x="4141" y="6070"/>
                    </a:moveTo>
                    <a:lnTo>
                      <a:pt x="4373" y="6199"/>
                    </a:lnTo>
                    <a:lnTo>
                      <a:pt x="3421" y="7459"/>
                    </a:lnTo>
                    <a:lnTo>
                      <a:pt x="3113" y="7279"/>
                    </a:lnTo>
                    <a:lnTo>
                      <a:pt x="3678" y="6379"/>
                    </a:lnTo>
                    <a:lnTo>
                      <a:pt x="3910" y="6251"/>
                    </a:lnTo>
                    <a:lnTo>
                      <a:pt x="4141" y="6070"/>
                    </a:lnTo>
                    <a:close/>
                    <a:moveTo>
                      <a:pt x="2804" y="7614"/>
                    </a:moveTo>
                    <a:lnTo>
                      <a:pt x="3035" y="7742"/>
                    </a:lnTo>
                    <a:lnTo>
                      <a:pt x="2804" y="7974"/>
                    </a:lnTo>
                    <a:lnTo>
                      <a:pt x="2598" y="7742"/>
                    </a:lnTo>
                    <a:lnTo>
                      <a:pt x="2804" y="7614"/>
                    </a:lnTo>
                    <a:close/>
                    <a:moveTo>
                      <a:pt x="3087" y="8308"/>
                    </a:moveTo>
                    <a:lnTo>
                      <a:pt x="3215" y="8977"/>
                    </a:lnTo>
                    <a:lnTo>
                      <a:pt x="3318" y="9646"/>
                    </a:lnTo>
                    <a:lnTo>
                      <a:pt x="2315" y="9646"/>
                    </a:lnTo>
                    <a:lnTo>
                      <a:pt x="2547" y="8308"/>
                    </a:lnTo>
                    <a:lnTo>
                      <a:pt x="2675" y="8385"/>
                    </a:lnTo>
                    <a:lnTo>
                      <a:pt x="2804" y="8411"/>
                    </a:lnTo>
                    <a:lnTo>
                      <a:pt x="2958" y="8385"/>
                    </a:lnTo>
                    <a:lnTo>
                      <a:pt x="3087" y="8308"/>
                    </a:lnTo>
                    <a:close/>
                    <a:moveTo>
                      <a:pt x="4707" y="6456"/>
                    </a:moveTo>
                    <a:lnTo>
                      <a:pt x="4836" y="6585"/>
                    </a:lnTo>
                    <a:lnTo>
                      <a:pt x="4913" y="6714"/>
                    </a:lnTo>
                    <a:lnTo>
                      <a:pt x="5016" y="6868"/>
                    </a:lnTo>
                    <a:lnTo>
                      <a:pt x="5067" y="6996"/>
                    </a:lnTo>
                    <a:lnTo>
                      <a:pt x="5119" y="7151"/>
                    </a:lnTo>
                    <a:lnTo>
                      <a:pt x="5170" y="7331"/>
                    </a:lnTo>
                    <a:lnTo>
                      <a:pt x="5196" y="7485"/>
                    </a:lnTo>
                    <a:lnTo>
                      <a:pt x="5196" y="7665"/>
                    </a:lnTo>
                    <a:lnTo>
                      <a:pt x="5196" y="9646"/>
                    </a:lnTo>
                    <a:lnTo>
                      <a:pt x="3781" y="9646"/>
                    </a:lnTo>
                    <a:lnTo>
                      <a:pt x="3601" y="8771"/>
                    </a:lnTo>
                    <a:lnTo>
                      <a:pt x="3473" y="7974"/>
                    </a:lnTo>
                    <a:lnTo>
                      <a:pt x="3576" y="7948"/>
                    </a:lnTo>
                    <a:lnTo>
                      <a:pt x="3653" y="7871"/>
                    </a:lnTo>
                    <a:lnTo>
                      <a:pt x="4707" y="6456"/>
                    </a:lnTo>
                    <a:close/>
                    <a:moveTo>
                      <a:pt x="1595" y="0"/>
                    </a:moveTo>
                    <a:lnTo>
                      <a:pt x="1518" y="51"/>
                    </a:lnTo>
                    <a:lnTo>
                      <a:pt x="1466" y="103"/>
                    </a:lnTo>
                    <a:lnTo>
                      <a:pt x="1415" y="180"/>
                    </a:lnTo>
                    <a:lnTo>
                      <a:pt x="1415" y="257"/>
                    </a:lnTo>
                    <a:lnTo>
                      <a:pt x="1466" y="334"/>
                    </a:lnTo>
                    <a:lnTo>
                      <a:pt x="1492" y="386"/>
                    </a:lnTo>
                    <a:lnTo>
                      <a:pt x="1183" y="437"/>
                    </a:lnTo>
                    <a:lnTo>
                      <a:pt x="900" y="566"/>
                    </a:lnTo>
                    <a:lnTo>
                      <a:pt x="643" y="720"/>
                    </a:lnTo>
                    <a:lnTo>
                      <a:pt x="412" y="926"/>
                    </a:lnTo>
                    <a:lnTo>
                      <a:pt x="309" y="1080"/>
                    </a:lnTo>
                    <a:lnTo>
                      <a:pt x="206" y="1209"/>
                    </a:lnTo>
                    <a:lnTo>
                      <a:pt x="129" y="1363"/>
                    </a:lnTo>
                    <a:lnTo>
                      <a:pt x="77" y="1543"/>
                    </a:lnTo>
                    <a:lnTo>
                      <a:pt x="26" y="1698"/>
                    </a:lnTo>
                    <a:lnTo>
                      <a:pt x="0" y="1878"/>
                    </a:lnTo>
                    <a:lnTo>
                      <a:pt x="0" y="2058"/>
                    </a:lnTo>
                    <a:lnTo>
                      <a:pt x="0" y="2238"/>
                    </a:lnTo>
                    <a:lnTo>
                      <a:pt x="232" y="4193"/>
                    </a:lnTo>
                    <a:lnTo>
                      <a:pt x="257" y="4296"/>
                    </a:lnTo>
                    <a:lnTo>
                      <a:pt x="309" y="4399"/>
                    </a:lnTo>
                    <a:lnTo>
                      <a:pt x="360" y="4476"/>
                    </a:lnTo>
                    <a:lnTo>
                      <a:pt x="437" y="4553"/>
                    </a:lnTo>
                    <a:lnTo>
                      <a:pt x="515" y="4604"/>
                    </a:lnTo>
                    <a:lnTo>
                      <a:pt x="592" y="4656"/>
                    </a:lnTo>
                    <a:lnTo>
                      <a:pt x="695" y="4681"/>
                    </a:lnTo>
                    <a:lnTo>
                      <a:pt x="798" y="4707"/>
                    </a:lnTo>
                    <a:lnTo>
                      <a:pt x="849" y="4990"/>
                    </a:lnTo>
                    <a:lnTo>
                      <a:pt x="926" y="5247"/>
                    </a:lnTo>
                    <a:lnTo>
                      <a:pt x="1029" y="5505"/>
                    </a:lnTo>
                    <a:lnTo>
                      <a:pt x="1183" y="5736"/>
                    </a:lnTo>
                    <a:lnTo>
                      <a:pt x="926" y="5890"/>
                    </a:lnTo>
                    <a:lnTo>
                      <a:pt x="695" y="6070"/>
                    </a:lnTo>
                    <a:lnTo>
                      <a:pt x="489" y="6276"/>
                    </a:lnTo>
                    <a:lnTo>
                      <a:pt x="309" y="6533"/>
                    </a:lnTo>
                    <a:lnTo>
                      <a:pt x="180" y="6791"/>
                    </a:lnTo>
                    <a:lnTo>
                      <a:pt x="77" y="7048"/>
                    </a:lnTo>
                    <a:lnTo>
                      <a:pt x="0" y="7357"/>
                    </a:lnTo>
                    <a:lnTo>
                      <a:pt x="0" y="7665"/>
                    </a:lnTo>
                    <a:lnTo>
                      <a:pt x="0" y="8385"/>
                    </a:lnTo>
                    <a:lnTo>
                      <a:pt x="0" y="8463"/>
                    </a:lnTo>
                    <a:lnTo>
                      <a:pt x="52" y="8540"/>
                    </a:lnTo>
                    <a:lnTo>
                      <a:pt x="129" y="8591"/>
                    </a:lnTo>
                    <a:lnTo>
                      <a:pt x="283" y="8591"/>
                    </a:lnTo>
                    <a:lnTo>
                      <a:pt x="360" y="8540"/>
                    </a:lnTo>
                    <a:lnTo>
                      <a:pt x="412" y="8463"/>
                    </a:lnTo>
                    <a:lnTo>
                      <a:pt x="437" y="8385"/>
                    </a:lnTo>
                    <a:lnTo>
                      <a:pt x="437" y="7665"/>
                    </a:lnTo>
                    <a:lnTo>
                      <a:pt x="437" y="7485"/>
                    </a:lnTo>
                    <a:lnTo>
                      <a:pt x="463" y="7331"/>
                    </a:lnTo>
                    <a:lnTo>
                      <a:pt x="489" y="7151"/>
                    </a:lnTo>
                    <a:lnTo>
                      <a:pt x="566" y="6996"/>
                    </a:lnTo>
                    <a:lnTo>
                      <a:pt x="618" y="6868"/>
                    </a:lnTo>
                    <a:lnTo>
                      <a:pt x="720" y="6714"/>
                    </a:lnTo>
                    <a:lnTo>
                      <a:pt x="798" y="6585"/>
                    </a:lnTo>
                    <a:lnTo>
                      <a:pt x="900" y="6456"/>
                    </a:lnTo>
                    <a:lnTo>
                      <a:pt x="1981" y="7871"/>
                    </a:lnTo>
                    <a:lnTo>
                      <a:pt x="2058" y="7948"/>
                    </a:lnTo>
                    <a:lnTo>
                      <a:pt x="2161" y="7974"/>
                    </a:lnTo>
                    <a:lnTo>
                      <a:pt x="1878" y="9646"/>
                    </a:lnTo>
                    <a:lnTo>
                      <a:pt x="437" y="9646"/>
                    </a:lnTo>
                    <a:lnTo>
                      <a:pt x="437" y="9260"/>
                    </a:lnTo>
                    <a:lnTo>
                      <a:pt x="412" y="9157"/>
                    </a:lnTo>
                    <a:lnTo>
                      <a:pt x="360" y="9106"/>
                    </a:lnTo>
                    <a:lnTo>
                      <a:pt x="283" y="9054"/>
                    </a:lnTo>
                    <a:lnTo>
                      <a:pt x="206" y="9029"/>
                    </a:lnTo>
                    <a:lnTo>
                      <a:pt x="129" y="9054"/>
                    </a:lnTo>
                    <a:lnTo>
                      <a:pt x="52" y="9106"/>
                    </a:lnTo>
                    <a:lnTo>
                      <a:pt x="0" y="9157"/>
                    </a:lnTo>
                    <a:lnTo>
                      <a:pt x="0" y="9260"/>
                    </a:lnTo>
                    <a:lnTo>
                      <a:pt x="0" y="9877"/>
                    </a:lnTo>
                    <a:lnTo>
                      <a:pt x="0" y="9955"/>
                    </a:lnTo>
                    <a:lnTo>
                      <a:pt x="52" y="10032"/>
                    </a:lnTo>
                    <a:lnTo>
                      <a:pt x="129" y="10083"/>
                    </a:lnTo>
                    <a:lnTo>
                      <a:pt x="5505" y="10083"/>
                    </a:lnTo>
                    <a:lnTo>
                      <a:pt x="5582" y="10032"/>
                    </a:lnTo>
                    <a:lnTo>
                      <a:pt x="5633" y="9955"/>
                    </a:lnTo>
                    <a:lnTo>
                      <a:pt x="5633" y="9877"/>
                    </a:lnTo>
                    <a:lnTo>
                      <a:pt x="5633" y="7665"/>
                    </a:lnTo>
                    <a:lnTo>
                      <a:pt x="5608" y="7357"/>
                    </a:lnTo>
                    <a:lnTo>
                      <a:pt x="5556" y="7048"/>
                    </a:lnTo>
                    <a:lnTo>
                      <a:pt x="5453" y="6791"/>
                    </a:lnTo>
                    <a:lnTo>
                      <a:pt x="5325" y="6533"/>
                    </a:lnTo>
                    <a:lnTo>
                      <a:pt x="5145" y="6276"/>
                    </a:lnTo>
                    <a:lnTo>
                      <a:pt x="4939" y="6070"/>
                    </a:lnTo>
                    <a:lnTo>
                      <a:pt x="4707" y="5890"/>
                    </a:lnTo>
                    <a:lnTo>
                      <a:pt x="4450" y="5736"/>
                    </a:lnTo>
                    <a:lnTo>
                      <a:pt x="4604" y="5505"/>
                    </a:lnTo>
                    <a:lnTo>
                      <a:pt x="4707" y="5247"/>
                    </a:lnTo>
                    <a:lnTo>
                      <a:pt x="4785" y="4990"/>
                    </a:lnTo>
                    <a:lnTo>
                      <a:pt x="4836" y="4707"/>
                    </a:lnTo>
                    <a:lnTo>
                      <a:pt x="4939" y="4681"/>
                    </a:lnTo>
                    <a:lnTo>
                      <a:pt x="5042" y="4656"/>
                    </a:lnTo>
                    <a:lnTo>
                      <a:pt x="5119" y="4604"/>
                    </a:lnTo>
                    <a:lnTo>
                      <a:pt x="5196" y="4553"/>
                    </a:lnTo>
                    <a:lnTo>
                      <a:pt x="5273" y="4476"/>
                    </a:lnTo>
                    <a:lnTo>
                      <a:pt x="5325" y="4399"/>
                    </a:lnTo>
                    <a:lnTo>
                      <a:pt x="5376" y="4296"/>
                    </a:lnTo>
                    <a:lnTo>
                      <a:pt x="5376" y="4193"/>
                    </a:lnTo>
                    <a:lnTo>
                      <a:pt x="5633" y="2238"/>
                    </a:lnTo>
                    <a:lnTo>
                      <a:pt x="5633" y="2058"/>
                    </a:lnTo>
                    <a:lnTo>
                      <a:pt x="5633" y="1878"/>
                    </a:lnTo>
                    <a:lnTo>
                      <a:pt x="5608" y="1698"/>
                    </a:lnTo>
                    <a:lnTo>
                      <a:pt x="5556" y="1543"/>
                    </a:lnTo>
                    <a:lnTo>
                      <a:pt x="5505" y="1363"/>
                    </a:lnTo>
                    <a:lnTo>
                      <a:pt x="5428" y="1209"/>
                    </a:lnTo>
                    <a:lnTo>
                      <a:pt x="5325" y="1080"/>
                    </a:lnTo>
                    <a:lnTo>
                      <a:pt x="5222" y="926"/>
                    </a:lnTo>
                    <a:lnTo>
                      <a:pt x="5093" y="797"/>
                    </a:lnTo>
                    <a:lnTo>
                      <a:pt x="4965" y="695"/>
                    </a:lnTo>
                    <a:lnTo>
                      <a:pt x="4810" y="592"/>
                    </a:lnTo>
                    <a:lnTo>
                      <a:pt x="4656" y="514"/>
                    </a:lnTo>
                    <a:lnTo>
                      <a:pt x="4502" y="463"/>
                    </a:lnTo>
                    <a:lnTo>
                      <a:pt x="4347" y="412"/>
                    </a:lnTo>
                    <a:lnTo>
                      <a:pt x="4167" y="386"/>
                    </a:lnTo>
                    <a:lnTo>
                      <a:pt x="2315" y="386"/>
                    </a:lnTo>
                    <a:lnTo>
                      <a:pt x="2341" y="334"/>
                    </a:lnTo>
                    <a:lnTo>
                      <a:pt x="2367" y="257"/>
                    </a:lnTo>
                    <a:lnTo>
                      <a:pt x="2367" y="180"/>
                    </a:lnTo>
                    <a:lnTo>
                      <a:pt x="2341" y="103"/>
                    </a:lnTo>
                    <a:lnTo>
                      <a:pt x="2289" y="51"/>
                    </a:lnTo>
                    <a:lnTo>
                      <a:pt x="2212" y="0"/>
                    </a:lnTo>
                    <a:lnTo>
                      <a:pt x="2135" y="0"/>
                    </a:lnTo>
                    <a:lnTo>
                      <a:pt x="2058" y="26"/>
                    </a:lnTo>
                    <a:lnTo>
                      <a:pt x="1981" y="103"/>
                    </a:lnTo>
                    <a:lnTo>
                      <a:pt x="1904" y="206"/>
                    </a:lnTo>
                    <a:lnTo>
                      <a:pt x="1826" y="103"/>
                    </a:lnTo>
                    <a:lnTo>
                      <a:pt x="1749" y="51"/>
                    </a:lnTo>
                    <a:lnTo>
                      <a:pt x="167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844;p54">
                <a:extLst>
                  <a:ext uri="{FF2B5EF4-FFF2-40B4-BE49-F238E27FC236}">
                    <a16:creationId xmlns:a16="http://schemas.microsoft.com/office/drawing/2014/main" id="{1E071739-C0D4-9B22-12C5-86CB08F331C9}"/>
                  </a:ext>
                </a:extLst>
              </p:cNvPr>
              <p:cNvSpPr/>
              <p:nvPr/>
            </p:nvSpPr>
            <p:spPr>
              <a:xfrm>
                <a:off x="621375" y="1881000"/>
                <a:ext cx="27675" cy="10950"/>
              </a:xfrm>
              <a:custGeom>
                <a:avLst/>
                <a:gdLst/>
                <a:ahLst/>
                <a:cxnLst/>
                <a:rect l="l" t="t" r="r" b="b"/>
                <a:pathLst>
                  <a:path w="1107" h="438" extrusionOk="0">
                    <a:moveTo>
                      <a:pt x="206" y="0"/>
                    </a:moveTo>
                    <a:lnTo>
                      <a:pt x="129" y="26"/>
                    </a:lnTo>
                    <a:lnTo>
                      <a:pt x="52" y="52"/>
                    </a:lnTo>
                    <a:lnTo>
                      <a:pt x="1" y="129"/>
                    </a:lnTo>
                    <a:lnTo>
                      <a:pt x="1" y="206"/>
                    </a:lnTo>
                    <a:lnTo>
                      <a:pt x="1" y="309"/>
                    </a:lnTo>
                    <a:lnTo>
                      <a:pt x="52" y="360"/>
                    </a:lnTo>
                    <a:lnTo>
                      <a:pt x="129" y="412"/>
                    </a:lnTo>
                    <a:lnTo>
                      <a:pt x="206" y="437"/>
                    </a:lnTo>
                    <a:lnTo>
                      <a:pt x="901" y="437"/>
                    </a:lnTo>
                    <a:lnTo>
                      <a:pt x="978" y="412"/>
                    </a:lnTo>
                    <a:lnTo>
                      <a:pt x="1055" y="360"/>
                    </a:lnTo>
                    <a:lnTo>
                      <a:pt x="1107" y="309"/>
                    </a:lnTo>
                    <a:lnTo>
                      <a:pt x="1107" y="206"/>
                    </a:lnTo>
                    <a:lnTo>
                      <a:pt x="1107" y="129"/>
                    </a:lnTo>
                    <a:lnTo>
                      <a:pt x="1055" y="52"/>
                    </a:lnTo>
                    <a:lnTo>
                      <a:pt x="978" y="26"/>
                    </a:lnTo>
                    <a:lnTo>
                      <a:pt x="901"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845;p54">
                <a:extLst>
                  <a:ext uri="{FF2B5EF4-FFF2-40B4-BE49-F238E27FC236}">
                    <a16:creationId xmlns:a16="http://schemas.microsoft.com/office/drawing/2014/main" id="{B4CAC1BF-4449-2BFA-110E-7BDE0FC31463}"/>
                  </a:ext>
                </a:extLst>
              </p:cNvPr>
              <p:cNvSpPr/>
              <p:nvPr/>
            </p:nvSpPr>
            <p:spPr>
              <a:xfrm>
                <a:off x="571225" y="1770375"/>
                <a:ext cx="10950" cy="13550"/>
              </a:xfrm>
              <a:custGeom>
                <a:avLst/>
                <a:gdLst/>
                <a:ahLst/>
                <a:cxnLst/>
                <a:rect l="l" t="t" r="r" b="b"/>
                <a:pathLst>
                  <a:path w="438" h="542" extrusionOk="0">
                    <a:moveTo>
                      <a:pt x="206" y="1"/>
                    </a:moveTo>
                    <a:lnTo>
                      <a:pt x="129" y="27"/>
                    </a:lnTo>
                    <a:lnTo>
                      <a:pt x="52" y="52"/>
                    </a:lnTo>
                    <a:lnTo>
                      <a:pt x="0" y="130"/>
                    </a:lnTo>
                    <a:lnTo>
                      <a:pt x="0" y="207"/>
                    </a:lnTo>
                    <a:lnTo>
                      <a:pt x="0" y="310"/>
                    </a:lnTo>
                    <a:lnTo>
                      <a:pt x="0" y="413"/>
                    </a:lnTo>
                    <a:lnTo>
                      <a:pt x="52" y="464"/>
                    </a:lnTo>
                    <a:lnTo>
                      <a:pt x="129" y="515"/>
                    </a:lnTo>
                    <a:lnTo>
                      <a:pt x="206" y="541"/>
                    </a:lnTo>
                    <a:lnTo>
                      <a:pt x="283" y="515"/>
                    </a:lnTo>
                    <a:lnTo>
                      <a:pt x="360" y="464"/>
                    </a:lnTo>
                    <a:lnTo>
                      <a:pt x="412" y="413"/>
                    </a:lnTo>
                    <a:lnTo>
                      <a:pt x="437" y="310"/>
                    </a:lnTo>
                    <a:lnTo>
                      <a:pt x="437" y="207"/>
                    </a:lnTo>
                    <a:lnTo>
                      <a:pt x="412" y="130"/>
                    </a:lnTo>
                    <a:lnTo>
                      <a:pt x="360" y="52"/>
                    </a:lnTo>
                    <a:lnTo>
                      <a:pt x="283" y="27"/>
                    </a:lnTo>
                    <a:lnTo>
                      <a:pt x="206"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846;p54">
                <a:extLst>
                  <a:ext uri="{FF2B5EF4-FFF2-40B4-BE49-F238E27FC236}">
                    <a16:creationId xmlns:a16="http://schemas.microsoft.com/office/drawing/2014/main" id="{F8A1F253-11D4-1777-495B-CE680F6E483F}"/>
                  </a:ext>
                </a:extLst>
              </p:cNvPr>
              <p:cNvSpPr/>
              <p:nvPr/>
            </p:nvSpPr>
            <p:spPr>
              <a:xfrm>
                <a:off x="608525" y="1770375"/>
                <a:ext cx="10950" cy="13550"/>
              </a:xfrm>
              <a:custGeom>
                <a:avLst/>
                <a:gdLst/>
                <a:ahLst/>
                <a:cxnLst/>
                <a:rect l="l" t="t" r="r" b="b"/>
                <a:pathLst>
                  <a:path w="438" h="542" extrusionOk="0">
                    <a:moveTo>
                      <a:pt x="232" y="1"/>
                    </a:moveTo>
                    <a:lnTo>
                      <a:pt x="129" y="27"/>
                    </a:lnTo>
                    <a:lnTo>
                      <a:pt x="77" y="52"/>
                    </a:lnTo>
                    <a:lnTo>
                      <a:pt x="26" y="130"/>
                    </a:lnTo>
                    <a:lnTo>
                      <a:pt x="0" y="207"/>
                    </a:lnTo>
                    <a:lnTo>
                      <a:pt x="0" y="310"/>
                    </a:lnTo>
                    <a:lnTo>
                      <a:pt x="26" y="413"/>
                    </a:lnTo>
                    <a:lnTo>
                      <a:pt x="77" y="464"/>
                    </a:lnTo>
                    <a:lnTo>
                      <a:pt x="129" y="515"/>
                    </a:lnTo>
                    <a:lnTo>
                      <a:pt x="232" y="541"/>
                    </a:lnTo>
                    <a:lnTo>
                      <a:pt x="309" y="515"/>
                    </a:lnTo>
                    <a:lnTo>
                      <a:pt x="386" y="464"/>
                    </a:lnTo>
                    <a:lnTo>
                      <a:pt x="437" y="413"/>
                    </a:lnTo>
                    <a:lnTo>
                      <a:pt x="437" y="310"/>
                    </a:lnTo>
                    <a:lnTo>
                      <a:pt x="437" y="207"/>
                    </a:lnTo>
                    <a:lnTo>
                      <a:pt x="437" y="130"/>
                    </a:lnTo>
                    <a:lnTo>
                      <a:pt x="386" y="52"/>
                    </a:lnTo>
                    <a:lnTo>
                      <a:pt x="309" y="27"/>
                    </a:lnTo>
                    <a:lnTo>
                      <a:pt x="232"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847;p54">
                <a:extLst>
                  <a:ext uri="{FF2B5EF4-FFF2-40B4-BE49-F238E27FC236}">
                    <a16:creationId xmlns:a16="http://schemas.microsoft.com/office/drawing/2014/main" id="{6C1A5134-D165-6D8D-D92E-A1D69A3683E6}"/>
                  </a:ext>
                </a:extLst>
              </p:cNvPr>
              <p:cNvSpPr/>
              <p:nvPr/>
            </p:nvSpPr>
            <p:spPr>
              <a:xfrm>
                <a:off x="582150" y="1794175"/>
                <a:ext cx="26400" cy="14175"/>
              </a:xfrm>
              <a:custGeom>
                <a:avLst/>
                <a:gdLst/>
                <a:ahLst/>
                <a:cxnLst/>
                <a:rect l="l" t="t" r="r" b="b"/>
                <a:pathLst>
                  <a:path w="1056" h="567" extrusionOk="0">
                    <a:moveTo>
                      <a:pt x="181" y="1"/>
                    </a:moveTo>
                    <a:lnTo>
                      <a:pt x="103" y="52"/>
                    </a:lnTo>
                    <a:lnTo>
                      <a:pt x="26" y="104"/>
                    </a:lnTo>
                    <a:lnTo>
                      <a:pt x="0" y="181"/>
                    </a:lnTo>
                    <a:lnTo>
                      <a:pt x="0" y="258"/>
                    </a:lnTo>
                    <a:lnTo>
                      <a:pt x="26" y="335"/>
                    </a:lnTo>
                    <a:lnTo>
                      <a:pt x="78" y="412"/>
                    </a:lnTo>
                    <a:lnTo>
                      <a:pt x="206" y="464"/>
                    </a:lnTo>
                    <a:lnTo>
                      <a:pt x="309" y="515"/>
                    </a:lnTo>
                    <a:lnTo>
                      <a:pt x="412" y="541"/>
                    </a:lnTo>
                    <a:lnTo>
                      <a:pt x="541" y="567"/>
                    </a:lnTo>
                    <a:lnTo>
                      <a:pt x="644" y="541"/>
                    </a:lnTo>
                    <a:lnTo>
                      <a:pt x="746" y="515"/>
                    </a:lnTo>
                    <a:lnTo>
                      <a:pt x="875" y="464"/>
                    </a:lnTo>
                    <a:lnTo>
                      <a:pt x="978" y="387"/>
                    </a:lnTo>
                    <a:lnTo>
                      <a:pt x="1029" y="335"/>
                    </a:lnTo>
                    <a:lnTo>
                      <a:pt x="1055" y="258"/>
                    </a:lnTo>
                    <a:lnTo>
                      <a:pt x="1055" y="181"/>
                    </a:lnTo>
                    <a:lnTo>
                      <a:pt x="1004" y="104"/>
                    </a:lnTo>
                    <a:lnTo>
                      <a:pt x="952" y="26"/>
                    </a:lnTo>
                    <a:lnTo>
                      <a:pt x="875" y="1"/>
                    </a:lnTo>
                    <a:lnTo>
                      <a:pt x="798" y="1"/>
                    </a:lnTo>
                    <a:lnTo>
                      <a:pt x="721" y="52"/>
                    </a:lnTo>
                    <a:lnTo>
                      <a:pt x="618" y="104"/>
                    </a:lnTo>
                    <a:lnTo>
                      <a:pt x="541" y="129"/>
                    </a:lnTo>
                    <a:lnTo>
                      <a:pt x="438" y="104"/>
                    </a:lnTo>
                    <a:lnTo>
                      <a:pt x="335" y="52"/>
                    </a:lnTo>
                    <a:lnTo>
                      <a:pt x="258"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848;p54">
                <a:extLst>
                  <a:ext uri="{FF2B5EF4-FFF2-40B4-BE49-F238E27FC236}">
                    <a16:creationId xmlns:a16="http://schemas.microsoft.com/office/drawing/2014/main" id="{15E70B0D-C65C-FEAF-F64D-9D0E0B4142F3}"/>
                  </a:ext>
                </a:extLst>
              </p:cNvPr>
              <p:cNvSpPr/>
              <p:nvPr/>
            </p:nvSpPr>
            <p:spPr>
              <a:xfrm>
                <a:off x="560925" y="1550450"/>
                <a:ext cx="68825" cy="102275"/>
              </a:xfrm>
              <a:custGeom>
                <a:avLst/>
                <a:gdLst/>
                <a:ahLst/>
                <a:cxnLst/>
                <a:rect l="l" t="t" r="r" b="b"/>
                <a:pathLst>
                  <a:path w="2753" h="4091" extrusionOk="0">
                    <a:moveTo>
                      <a:pt x="1364" y="490"/>
                    </a:moveTo>
                    <a:lnTo>
                      <a:pt x="2110" y="1390"/>
                    </a:lnTo>
                    <a:lnTo>
                      <a:pt x="1801" y="1390"/>
                    </a:lnTo>
                    <a:lnTo>
                      <a:pt x="1724" y="1467"/>
                    </a:lnTo>
                    <a:lnTo>
                      <a:pt x="1647" y="1544"/>
                    </a:lnTo>
                    <a:lnTo>
                      <a:pt x="1621" y="1647"/>
                    </a:lnTo>
                    <a:lnTo>
                      <a:pt x="1621" y="3654"/>
                    </a:lnTo>
                    <a:lnTo>
                      <a:pt x="1107" y="3654"/>
                    </a:lnTo>
                    <a:lnTo>
                      <a:pt x="1107" y="1647"/>
                    </a:lnTo>
                    <a:lnTo>
                      <a:pt x="1107" y="1544"/>
                    </a:lnTo>
                    <a:lnTo>
                      <a:pt x="1030" y="1467"/>
                    </a:lnTo>
                    <a:lnTo>
                      <a:pt x="952" y="1390"/>
                    </a:lnTo>
                    <a:lnTo>
                      <a:pt x="644" y="1390"/>
                    </a:lnTo>
                    <a:lnTo>
                      <a:pt x="1364" y="490"/>
                    </a:lnTo>
                    <a:close/>
                    <a:moveTo>
                      <a:pt x="1364" y="1"/>
                    </a:moveTo>
                    <a:lnTo>
                      <a:pt x="1287" y="27"/>
                    </a:lnTo>
                    <a:lnTo>
                      <a:pt x="1235" y="27"/>
                    </a:lnTo>
                    <a:lnTo>
                      <a:pt x="1158" y="78"/>
                    </a:lnTo>
                    <a:lnTo>
                      <a:pt x="1107" y="130"/>
                    </a:lnTo>
                    <a:lnTo>
                      <a:pt x="52" y="1416"/>
                    </a:lnTo>
                    <a:lnTo>
                      <a:pt x="26" y="1467"/>
                    </a:lnTo>
                    <a:lnTo>
                      <a:pt x="1" y="1544"/>
                    </a:lnTo>
                    <a:lnTo>
                      <a:pt x="1" y="1596"/>
                    </a:lnTo>
                    <a:lnTo>
                      <a:pt x="26" y="1673"/>
                    </a:lnTo>
                    <a:lnTo>
                      <a:pt x="52" y="1724"/>
                    </a:lnTo>
                    <a:lnTo>
                      <a:pt x="104" y="1776"/>
                    </a:lnTo>
                    <a:lnTo>
                      <a:pt x="181" y="1802"/>
                    </a:lnTo>
                    <a:lnTo>
                      <a:pt x="669" y="1802"/>
                    </a:lnTo>
                    <a:lnTo>
                      <a:pt x="669" y="3859"/>
                    </a:lnTo>
                    <a:lnTo>
                      <a:pt x="695" y="3936"/>
                    </a:lnTo>
                    <a:lnTo>
                      <a:pt x="747" y="4014"/>
                    </a:lnTo>
                    <a:lnTo>
                      <a:pt x="824" y="4065"/>
                    </a:lnTo>
                    <a:lnTo>
                      <a:pt x="901" y="4091"/>
                    </a:lnTo>
                    <a:lnTo>
                      <a:pt x="1853" y="4091"/>
                    </a:lnTo>
                    <a:lnTo>
                      <a:pt x="1930" y="4065"/>
                    </a:lnTo>
                    <a:lnTo>
                      <a:pt x="2007" y="4014"/>
                    </a:lnTo>
                    <a:lnTo>
                      <a:pt x="2058" y="3936"/>
                    </a:lnTo>
                    <a:lnTo>
                      <a:pt x="2058" y="3859"/>
                    </a:lnTo>
                    <a:lnTo>
                      <a:pt x="2058" y="1802"/>
                    </a:lnTo>
                    <a:lnTo>
                      <a:pt x="2573" y="1802"/>
                    </a:lnTo>
                    <a:lnTo>
                      <a:pt x="2650" y="1776"/>
                    </a:lnTo>
                    <a:lnTo>
                      <a:pt x="2701" y="1724"/>
                    </a:lnTo>
                    <a:lnTo>
                      <a:pt x="2727" y="1673"/>
                    </a:lnTo>
                    <a:lnTo>
                      <a:pt x="2753" y="1596"/>
                    </a:lnTo>
                    <a:lnTo>
                      <a:pt x="2753" y="1544"/>
                    </a:lnTo>
                    <a:lnTo>
                      <a:pt x="2727" y="1467"/>
                    </a:lnTo>
                    <a:lnTo>
                      <a:pt x="2701" y="1416"/>
                    </a:lnTo>
                    <a:lnTo>
                      <a:pt x="1647" y="130"/>
                    </a:lnTo>
                    <a:lnTo>
                      <a:pt x="1595" y="78"/>
                    </a:lnTo>
                    <a:lnTo>
                      <a:pt x="1518" y="27"/>
                    </a:lnTo>
                    <a:lnTo>
                      <a:pt x="1441" y="27"/>
                    </a:lnTo>
                    <a:lnTo>
                      <a:pt x="1364"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849;p54">
                <a:extLst>
                  <a:ext uri="{FF2B5EF4-FFF2-40B4-BE49-F238E27FC236}">
                    <a16:creationId xmlns:a16="http://schemas.microsoft.com/office/drawing/2014/main" id="{3E14F882-7700-30BA-0796-6543F420125A}"/>
                  </a:ext>
                </a:extLst>
              </p:cNvPr>
              <p:cNvSpPr/>
              <p:nvPr/>
            </p:nvSpPr>
            <p:spPr>
              <a:xfrm>
                <a:off x="638100" y="1562025"/>
                <a:ext cx="102900" cy="68850"/>
              </a:xfrm>
              <a:custGeom>
                <a:avLst/>
                <a:gdLst/>
                <a:ahLst/>
                <a:cxnLst/>
                <a:rect l="l" t="t" r="r" b="b"/>
                <a:pathLst>
                  <a:path w="4116" h="2754" extrusionOk="0">
                    <a:moveTo>
                      <a:pt x="2753" y="644"/>
                    </a:moveTo>
                    <a:lnTo>
                      <a:pt x="3627" y="1390"/>
                    </a:lnTo>
                    <a:lnTo>
                      <a:pt x="2753" y="2110"/>
                    </a:lnTo>
                    <a:lnTo>
                      <a:pt x="2753" y="1930"/>
                    </a:lnTo>
                    <a:lnTo>
                      <a:pt x="2727" y="1827"/>
                    </a:lnTo>
                    <a:lnTo>
                      <a:pt x="2675" y="1724"/>
                    </a:lnTo>
                    <a:lnTo>
                      <a:pt x="2573" y="1673"/>
                    </a:lnTo>
                    <a:lnTo>
                      <a:pt x="2470" y="1647"/>
                    </a:lnTo>
                    <a:lnTo>
                      <a:pt x="1184" y="1647"/>
                    </a:lnTo>
                    <a:lnTo>
                      <a:pt x="1081" y="1673"/>
                    </a:lnTo>
                    <a:lnTo>
                      <a:pt x="1029" y="1699"/>
                    </a:lnTo>
                    <a:lnTo>
                      <a:pt x="978" y="1776"/>
                    </a:lnTo>
                    <a:lnTo>
                      <a:pt x="952" y="1853"/>
                    </a:lnTo>
                    <a:lnTo>
                      <a:pt x="952" y="2290"/>
                    </a:lnTo>
                    <a:lnTo>
                      <a:pt x="438" y="2290"/>
                    </a:lnTo>
                    <a:lnTo>
                      <a:pt x="438" y="1390"/>
                    </a:lnTo>
                    <a:lnTo>
                      <a:pt x="463" y="1287"/>
                    </a:lnTo>
                    <a:lnTo>
                      <a:pt x="515" y="1210"/>
                    </a:lnTo>
                    <a:lnTo>
                      <a:pt x="592" y="1158"/>
                    </a:lnTo>
                    <a:lnTo>
                      <a:pt x="695" y="1133"/>
                    </a:lnTo>
                    <a:lnTo>
                      <a:pt x="2470" y="1133"/>
                    </a:lnTo>
                    <a:lnTo>
                      <a:pt x="2573" y="1107"/>
                    </a:lnTo>
                    <a:lnTo>
                      <a:pt x="2675" y="1056"/>
                    </a:lnTo>
                    <a:lnTo>
                      <a:pt x="2727" y="953"/>
                    </a:lnTo>
                    <a:lnTo>
                      <a:pt x="2753" y="850"/>
                    </a:lnTo>
                    <a:lnTo>
                      <a:pt x="2753" y="644"/>
                    </a:lnTo>
                    <a:close/>
                    <a:moveTo>
                      <a:pt x="2521" y="1"/>
                    </a:moveTo>
                    <a:lnTo>
                      <a:pt x="2470" y="27"/>
                    </a:lnTo>
                    <a:lnTo>
                      <a:pt x="2393" y="78"/>
                    </a:lnTo>
                    <a:lnTo>
                      <a:pt x="2367" y="130"/>
                    </a:lnTo>
                    <a:lnTo>
                      <a:pt x="2315" y="181"/>
                    </a:lnTo>
                    <a:lnTo>
                      <a:pt x="2315" y="258"/>
                    </a:lnTo>
                    <a:lnTo>
                      <a:pt x="2315" y="695"/>
                    </a:lnTo>
                    <a:lnTo>
                      <a:pt x="566" y="695"/>
                    </a:lnTo>
                    <a:lnTo>
                      <a:pt x="438" y="747"/>
                    </a:lnTo>
                    <a:lnTo>
                      <a:pt x="309" y="798"/>
                    </a:lnTo>
                    <a:lnTo>
                      <a:pt x="206" y="901"/>
                    </a:lnTo>
                    <a:lnTo>
                      <a:pt x="129" y="1004"/>
                    </a:lnTo>
                    <a:lnTo>
                      <a:pt x="52" y="1107"/>
                    </a:lnTo>
                    <a:lnTo>
                      <a:pt x="26" y="1236"/>
                    </a:lnTo>
                    <a:lnTo>
                      <a:pt x="0" y="1390"/>
                    </a:lnTo>
                    <a:lnTo>
                      <a:pt x="0" y="2522"/>
                    </a:lnTo>
                    <a:lnTo>
                      <a:pt x="26" y="2599"/>
                    </a:lnTo>
                    <a:lnTo>
                      <a:pt x="77" y="2676"/>
                    </a:lnTo>
                    <a:lnTo>
                      <a:pt x="129" y="2702"/>
                    </a:lnTo>
                    <a:lnTo>
                      <a:pt x="232" y="2728"/>
                    </a:lnTo>
                    <a:lnTo>
                      <a:pt x="1184" y="2728"/>
                    </a:lnTo>
                    <a:lnTo>
                      <a:pt x="1261" y="2702"/>
                    </a:lnTo>
                    <a:lnTo>
                      <a:pt x="1338" y="2676"/>
                    </a:lnTo>
                    <a:lnTo>
                      <a:pt x="1389" y="2599"/>
                    </a:lnTo>
                    <a:lnTo>
                      <a:pt x="1389" y="2522"/>
                    </a:lnTo>
                    <a:lnTo>
                      <a:pt x="1389" y="2084"/>
                    </a:lnTo>
                    <a:lnTo>
                      <a:pt x="2315" y="2084"/>
                    </a:lnTo>
                    <a:lnTo>
                      <a:pt x="2315" y="2496"/>
                    </a:lnTo>
                    <a:lnTo>
                      <a:pt x="2315" y="2573"/>
                    </a:lnTo>
                    <a:lnTo>
                      <a:pt x="2367" y="2625"/>
                    </a:lnTo>
                    <a:lnTo>
                      <a:pt x="2393" y="2676"/>
                    </a:lnTo>
                    <a:lnTo>
                      <a:pt x="2470" y="2728"/>
                    </a:lnTo>
                    <a:lnTo>
                      <a:pt x="2521" y="2753"/>
                    </a:lnTo>
                    <a:lnTo>
                      <a:pt x="2598" y="2753"/>
                    </a:lnTo>
                    <a:lnTo>
                      <a:pt x="2675" y="2728"/>
                    </a:lnTo>
                    <a:lnTo>
                      <a:pt x="2727" y="2702"/>
                    </a:lnTo>
                    <a:lnTo>
                      <a:pt x="3987" y="1647"/>
                    </a:lnTo>
                    <a:lnTo>
                      <a:pt x="4039" y="1596"/>
                    </a:lnTo>
                    <a:lnTo>
                      <a:pt x="4090" y="1544"/>
                    </a:lnTo>
                    <a:lnTo>
                      <a:pt x="4116" y="1467"/>
                    </a:lnTo>
                    <a:lnTo>
                      <a:pt x="4116" y="1390"/>
                    </a:lnTo>
                    <a:lnTo>
                      <a:pt x="4116" y="1287"/>
                    </a:lnTo>
                    <a:lnTo>
                      <a:pt x="4090" y="1210"/>
                    </a:lnTo>
                    <a:lnTo>
                      <a:pt x="4039" y="1158"/>
                    </a:lnTo>
                    <a:lnTo>
                      <a:pt x="3987" y="1107"/>
                    </a:lnTo>
                    <a:lnTo>
                      <a:pt x="2727" y="52"/>
                    </a:lnTo>
                    <a:lnTo>
                      <a:pt x="2675" y="27"/>
                    </a:lnTo>
                    <a:lnTo>
                      <a:pt x="2598"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850;p54">
                <a:extLst>
                  <a:ext uri="{FF2B5EF4-FFF2-40B4-BE49-F238E27FC236}">
                    <a16:creationId xmlns:a16="http://schemas.microsoft.com/office/drawing/2014/main" id="{2F5C80D9-3EEA-C78E-723E-1682CD65FBC1}"/>
                  </a:ext>
                </a:extLst>
              </p:cNvPr>
              <p:cNvSpPr/>
              <p:nvPr/>
            </p:nvSpPr>
            <p:spPr>
              <a:xfrm>
                <a:off x="409175" y="1647575"/>
                <a:ext cx="106775" cy="106750"/>
              </a:xfrm>
              <a:custGeom>
                <a:avLst/>
                <a:gdLst/>
                <a:ahLst/>
                <a:cxnLst/>
                <a:rect l="l" t="t" r="r" b="b"/>
                <a:pathLst>
                  <a:path w="4271" h="4270" extrusionOk="0">
                    <a:moveTo>
                      <a:pt x="2289" y="437"/>
                    </a:moveTo>
                    <a:lnTo>
                      <a:pt x="2470" y="463"/>
                    </a:lnTo>
                    <a:lnTo>
                      <a:pt x="2624" y="514"/>
                    </a:lnTo>
                    <a:lnTo>
                      <a:pt x="2778" y="566"/>
                    </a:lnTo>
                    <a:lnTo>
                      <a:pt x="2933" y="643"/>
                    </a:lnTo>
                    <a:lnTo>
                      <a:pt x="3087" y="720"/>
                    </a:lnTo>
                    <a:lnTo>
                      <a:pt x="3215" y="823"/>
                    </a:lnTo>
                    <a:lnTo>
                      <a:pt x="3318" y="926"/>
                    </a:lnTo>
                    <a:lnTo>
                      <a:pt x="3447" y="1055"/>
                    </a:lnTo>
                    <a:lnTo>
                      <a:pt x="3524" y="1183"/>
                    </a:lnTo>
                    <a:lnTo>
                      <a:pt x="3627" y="1312"/>
                    </a:lnTo>
                    <a:lnTo>
                      <a:pt x="3678" y="1466"/>
                    </a:lnTo>
                    <a:lnTo>
                      <a:pt x="3756" y="1621"/>
                    </a:lnTo>
                    <a:lnTo>
                      <a:pt x="3781" y="1801"/>
                    </a:lnTo>
                    <a:lnTo>
                      <a:pt x="3807" y="1955"/>
                    </a:lnTo>
                    <a:lnTo>
                      <a:pt x="3833" y="2135"/>
                    </a:lnTo>
                    <a:lnTo>
                      <a:pt x="3807" y="2315"/>
                    </a:lnTo>
                    <a:lnTo>
                      <a:pt x="3781" y="2469"/>
                    </a:lnTo>
                    <a:lnTo>
                      <a:pt x="3756" y="2624"/>
                    </a:lnTo>
                    <a:lnTo>
                      <a:pt x="3678" y="2778"/>
                    </a:lnTo>
                    <a:lnTo>
                      <a:pt x="3627" y="2932"/>
                    </a:lnTo>
                    <a:lnTo>
                      <a:pt x="3524" y="3087"/>
                    </a:lnTo>
                    <a:lnTo>
                      <a:pt x="3447" y="3215"/>
                    </a:lnTo>
                    <a:lnTo>
                      <a:pt x="3318" y="3318"/>
                    </a:lnTo>
                    <a:lnTo>
                      <a:pt x="3215" y="3447"/>
                    </a:lnTo>
                    <a:lnTo>
                      <a:pt x="3087" y="3550"/>
                    </a:lnTo>
                    <a:lnTo>
                      <a:pt x="2933" y="3627"/>
                    </a:lnTo>
                    <a:lnTo>
                      <a:pt x="2778" y="3704"/>
                    </a:lnTo>
                    <a:lnTo>
                      <a:pt x="2624" y="3755"/>
                    </a:lnTo>
                    <a:lnTo>
                      <a:pt x="2470" y="3781"/>
                    </a:lnTo>
                    <a:lnTo>
                      <a:pt x="2289" y="3807"/>
                    </a:lnTo>
                    <a:lnTo>
                      <a:pt x="2135" y="3833"/>
                    </a:lnTo>
                    <a:lnTo>
                      <a:pt x="1955" y="3807"/>
                    </a:lnTo>
                    <a:lnTo>
                      <a:pt x="1775" y="3781"/>
                    </a:lnTo>
                    <a:lnTo>
                      <a:pt x="1621" y="3755"/>
                    </a:lnTo>
                    <a:lnTo>
                      <a:pt x="1466" y="3704"/>
                    </a:lnTo>
                    <a:lnTo>
                      <a:pt x="1312" y="3627"/>
                    </a:lnTo>
                    <a:lnTo>
                      <a:pt x="1183" y="3550"/>
                    </a:lnTo>
                    <a:lnTo>
                      <a:pt x="1055" y="3447"/>
                    </a:lnTo>
                    <a:lnTo>
                      <a:pt x="926" y="3318"/>
                    </a:lnTo>
                    <a:lnTo>
                      <a:pt x="823" y="3215"/>
                    </a:lnTo>
                    <a:lnTo>
                      <a:pt x="720" y="3087"/>
                    </a:lnTo>
                    <a:lnTo>
                      <a:pt x="643" y="2932"/>
                    </a:lnTo>
                    <a:lnTo>
                      <a:pt x="566" y="2778"/>
                    </a:lnTo>
                    <a:lnTo>
                      <a:pt x="515" y="2624"/>
                    </a:lnTo>
                    <a:lnTo>
                      <a:pt x="463" y="2469"/>
                    </a:lnTo>
                    <a:lnTo>
                      <a:pt x="437" y="2315"/>
                    </a:lnTo>
                    <a:lnTo>
                      <a:pt x="437" y="2135"/>
                    </a:lnTo>
                    <a:lnTo>
                      <a:pt x="437" y="1955"/>
                    </a:lnTo>
                    <a:lnTo>
                      <a:pt x="463" y="1801"/>
                    </a:lnTo>
                    <a:lnTo>
                      <a:pt x="515" y="1621"/>
                    </a:lnTo>
                    <a:lnTo>
                      <a:pt x="566" y="1466"/>
                    </a:lnTo>
                    <a:lnTo>
                      <a:pt x="643" y="1312"/>
                    </a:lnTo>
                    <a:lnTo>
                      <a:pt x="720" y="1183"/>
                    </a:lnTo>
                    <a:lnTo>
                      <a:pt x="823" y="1055"/>
                    </a:lnTo>
                    <a:lnTo>
                      <a:pt x="926" y="926"/>
                    </a:lnTo>
                    <a:lnTo>
                      <a:pt x="1055" y="823"/>
                    </a:lnTo>
                    <a:lnTo>
                      <a:pt x="1183" y="720"/>
                    </a:lnTo>
                    <a:lnTo>
                      <a:pt x="1312" y="643"/>
                    </a:lnTo>
                    <a:lnTo>
                      <a:pt x="1466" y="566"/>
                    </a:lnTo>
                    <a:lnTo>
                      <a:pt x="1621" y="514"/>
                    </a:lnTo>
                    <a:lnTo>
                      <a:pt x="1775" y="463"/>
                    </a:lnTo>
                    <a:lnTo>
                      <a:pt x="1955" y="437"/>
                    </a:lnTo>
                    <a:close/>
                    <a:moveTo>
                      <a:pt x="1904" y="0"/>
                    </a:moveTo>
                    <a:lnTo>
                      <a:pt x="1698" y="51"/>
                    </a:lnTo>
                    <a:lnTo>
                      <a:pt x="1492" y="103"/>
                    </a:lnTo>
                    <a:lnTo>
                      <a:pt x="1286" y="154"/>
                    </a:lnTo>
                    <a:lnTo>
                      <a:pt x="1106" y="257"/>
                    </a:lnTo>
                    <a:lnTo>
                      <a:pt x="926" y="360"/>
                    </a:lnTo>
                    <a:lnTo>
                      <a:pt x="772" y="489"/>
                    </a:lnTo>
                    <a:lnTo>
                      <a:pt x="617" y="617"/>
                    </a:lnTo>
                    <a:lnTo>
                      <a:pt x="489" y="772"/>
                    </a:lnTo>
                    <a:lnTo>
                      <a:pt x="360" y="952"/>
                    </a:lnTo>
                    <a:lnTo>
                      <a:pt x="257" y="1106"/>
                    </a:lnTo>
                    <a:lnTo>
                      <a:pt x="154" y="1312"/>
                    </a:lnTo>
                    <a:lnTo>
                      <a:pt x="103" y="1492"/>
                    </a:lnTo>
                    <a:lnTo>
                      <a:pt x="52" y="1698"/>
                    </a:lnTo>
                    <a:lnTo>
                      <a:pt x="0" y="1903"/>
                    </a:lnTo>
                    <a:lnTo>
                      <a:pt x="0" y="2135"/>
                    </a:lnTo>
                    <a:lnTo>
                      <a:pt x="0" y="2341"/>
                    </a:lnTo>
                    <a:lnTo>
                      <a:pt x="52" y="2572"/>
                    </a:lnTo>
                    <a:lnTo>
                      <a:pt x="103" y="2752"/>
                    </a:lnTo>
                    <a:lnTo>
                      <a:pt x="154" y="2958"/>
                    </a:lnTo>
                    <a:lnTo>
                      <a:pt x="257" y="3138"/>
                    </a:lnTo>
                    <a:lnTo>
                      <a:pt x="360" y="3318"/>
                    </a:lnTo>
                    <a:lnTo>
                      <a:pt x="489" y="3498"/>
                    </a:lnTo>
                    <a:lnTo>
                      <a:pt x="617" y="3627"/>
                    </a:lnTo>
                    <a:lnTo>
                      <a:pt x="772" y="3781"/>
                    </a:lnTo>
                    <a:lnTo>
                      <a:pt x="926" y="3910"/>
                    </a:lnTo>
                    <a:lnTo>
                      <a:pt x="1106" y="4013"/>
                    </a:lnTo>
                    <a:lnTo>
                      <a:pt x="1286" y="4090"/>
                    </a:lnTo>
                    <a:lnTo>
                      <a:pt x="1492" y="4167"/>
                    </a:lnTo>
                    <a:lnTo>
                      <a:pt x="1698" y="4218"/>
                    </a:lnTo>
                    <a:lnTo>
                      <a:pt x="1904" y="4244"/>
                    </a:lnTo>
                    <a:lnTo>
                      <a:pt x="2135" y="4270"/>
                    </a:lnTo>
                    <a:lnTo>
                      <a:pt x="2341" y="4244"/>
                    </a:lnTo>
                    <a:lnTo>
                      <a:pt x="2547" y="4218"/>
                    </a:lnTo>
                    <a:lnTo>
                      <a:pt x="2752" y="4167"/>
                    </a:lnTo>
                    <a:lnTo>
                      <a:pt x="2958" y="4090"/>
                    </a:lnTo>
                    <a:lnTo>
                      <a:pt x="3138" y="4013"/>
                    </a:lnTo>
                    <a:lnTo>
                      <a:pt x="3318" y="3910"/>
                    </a:lnTo>
                    <a:lnTo>
                      <a:pt x="3473" y="3781"/>
                    </a:lnTo>
                    <a:lnTo>
                      <a:pt x="3627" y="3627"/>
                    </a:lnTo>
                    <a:lnTo>
                      <a:pt x="3781" y="3498"/>
                    </a:lnTo>
                    <a:lnTo>
                      <a:pt x="3884" y="3318"/>
                    </a:lnTo>
                    <a:lnTo>
                      <a:pt x="4013" y="3138"/>
                    </a:lnTo>
                    <a:lnTo>
                      <a:pt x="4090" y="2958"/>
                    </a:lnTo>
                    <a:lnTo>
                      <a:pt x="4167" y="2752"/>
                    </a:lnTo>
                    <a:lnTo>
                      <a:pt x="4219" y="2572"/>
                    </a:lnTo>
                    <a:lnTo>
                      <a:pt x="4244" y="2341"/>
                    </a:lnTo>
                    <a:lnTo>
                      <a:pt x="4270" y="2135"/>
                    </a:lnTo>
                    <a:lnTo>
                      <a:pt x="4244" y="1903"/>
                    </a:lnTo>
                    <a:lnTo>
                      <a:pt x="4219" y="1698"/>
                    </a:lnTo>
                    <a:lnTo>
                      <a:pt x="4167" y="1492"/>
                    </a:lnTo>
                    <a:lnTo>
                      <a:pt x="4090" y="1312"/>
                    </a:lnTo>
                    <a:lnTo>
                      <a:pt x="4013" y="1106"/>
                    </a:lnTo>
                    <a:lnTo>
                      <a:pt x="3884" y="952"/>
                    </a:lnTo>
                    <a:lnTo>
                      <a:pt x="3781" y="772"/>
                    </a:lnTo>
                    <a:lnTo>
                      <a:pt x="3627" y="617"/>
                    </a:lnTo>
                    <a:lnTo>
                      <a:pt x="3473" y="489"/>
                    </a:lnTo>
                    <a:lnTo>
                      <a:pt x="3318" y="360"/>
                    </a:lnTo>
                    <a:lnTo>
                      <a:pt x="3138" y="257"/>
                    </a:lnTo>
                    <a:lnTo>
                      <a:pt x="2958" y="154"/>
                    </a:lnTo>
                    <a:lnTo>
                      <a:pt x="2752" y="103"/>
                    </a:lnTo>
                    <a:lnTo>
                      <a:pt x="2547" y="51"/>
                    </a:lnTo>
                    <a:lnTo>
                      <a:pt x="2341"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851;p54">
                <a:extLst>
                  <a:ext uri="{FF2B5EF4-FFF2-40B4-BE49-F238E27FC236}">
                    <a16:creationId xmlns:a16="http://schemas.microsoft.com/office/drawing/2014/main" id="{88B46AFB-C2AE-8AE5-C6EC-4931814F5566}"/>
                  </a:ext>
                </a:extLst>
              </p:cNvPr>
              <p:cNvSpPr/>
              <p:nvPr/>
            </p:nvSpPr>
            <p:spPr>
              <a:xfrm>
                <a:off x="674750" y="1647575"/>
                <a:ext cx="106775" cy="106750"/>
              </a:xfrm>
              <a:custGeom>
                <a:avLst/>
                <a:gdLst/>
                <a:ahLst/>
                <a:cxnLst/>
                <a:rect l="l" t="t" r="r" b="b"/>
                <a:pathLst>
                  <a:path w="4271" h="4270" extrusionOk="0">
                    <a:moveTo>
                      <a:pt x="1930" y="0"/>
                    </a:moveTo>
                    <a:lnTo>
                      <a:pt x="1724" y="51"/>
                    </a:lnTo>
                    <a:lnTo>
                      <a:pt x="1518" y="103"/>
                    </a:lnTo>
                    <a:lnTo>
                      <a:pt x="1312" y="154"/>
                    </a:lnTo>
                    <a:lnTo>
                      <a:pt x="1132" y="257"/>
                    </a:lnTo>
                    <a:lnTo>
                      <a:pt x="952" y="360"/>
                    </a:lnTo>
                    <a:lnTo>
                      <a:pt x="772" y="489"/>
                    </a:lnTo>
                    <a:lnTo>
                      <a:pt x="644" y="617"/>
                    </a:lnTo>
                    <a:lnTo>
                      <a:pt x="489" y="772"/>
                    </a:lnTo>
                    <a:lnTo>
                      <a:pt x="361" y="952"/>
                    </a:lnTo>
                    <a:lnTo>
                      <a:pt x="258" y="1106"/>
                    </a:lnTo>
                    <a:lnTo>
                      <a:pt x="181" y="1312"/>
                    </a:lnTo>
                    <a:lnTo>
                      <a:pt x="103" y="1492"/>
                    </a:lnTo>
                    <a:lnTo>
                      <a:pt x="52" y="1698"/>
                    </a:lnTo>
                    <a:lnTo>
                      <a:pt x="26" y="1903"/>
                    </a:lnTo>
                    <a:lnTo>
                      <a:pt x="1" y="2135"/>
                    </a:lnTo>
                    <a:lnTo>
                      <a:pt x="26" y="2341"/>
                    </a:lnTo>
                    <a:lnTo>
                      <a:pt x="52" y="2572"/>
                    </a:lnTo>
                    <a:lnTo>
                      <a:pt x="103" y="2752"/>
                    </a:lnTo>
                    <a:lnTo>
                      <a:pt x="181" y="2958"/>
                    </a:lnTo>
                    <a:lnTo>
                      <a:pt x="258" y="3138"/>
                    </a:lnTo>
                    <a:lnTo>
                      <a:pt x="361" y="3318"/>
                    </a:lnTo>
                    <a:lnTo>
                      <a:pt x="489" y="3498"/>
                    </a:lnTo>
                    <a:lnTo>
                      <a:pt x="644" y="3627"/>
                    </a:lnTo>
                    <a:lnTo>
                      <a:pt x="772" y="3781"/>
                    </a:lnTo>
                    <a:lnTo>
                      <a:pt x="952" y="3910"/>
                    </a:lnTo>
                    <a:lnTo>
                      <a:pt x="1132" y="4013"/>
                    </a:lnTo>
                    <a:lnTo>
                      <a:pt x="1312" y="4090"/>
                    </a:lnTo>
                    <a:lnTo>
                      <a:pt x="1518" y="4167"/>
                    </a:lnTo>
                    <a:lnTo>
                      <a:pt x="1724" y="4218"/>
                    </a:lnTo>
                    <a:lnTo>
                      <a:pt x="1930" y="4244"/>
                    </a:lnTo>
                    <a:lnTo>
                      <a:pt x="2135" y="4270"/>
                    </a:lnTo>
                    <a:lnTo>
                      <a:pt x="2341" y="4244"/>
                    </a:lnTo>
                    <a:lnTo>
                      <a:pt x="2573" y="4218"/>
                    </a:lnTo>
                    <a:lnTo>
                      <a:pt x="2753" y="4167"/>
                    </a:lnTo>
                    <a:lnTo>
                      <a:pt x="2959" y="4090"/>
                    </a:lnTo>
                    <a:lnTo>
                      <a:pt x="3036" y="4038"/>
                    </a:lnTo>
                    <a:lnTo>
                      <a:pt x="3087" y="3987"/>
                    </a:lnTo>
                    <a:lnTo>
                      <a:pt x="3087" y="3910"/>
                    </a:lnTo>
                    <a:lnTo>
                      <a:pt x="3087" y="3807"/>
                    </a:lnTo>
                    <a:lnTo>
                      <a:pt x="3036" y="3730"/>
                    </a:lnTo>
                    <a:lnTo>
                      <a:pt x="2959" y="3704"/>
                    </a:lnTo>
                    <a:lnTo>
                      <a:pt x="2881" y="3678"/>
                    </a:lnTo>
                    <a:lnTo>
                      <a:pt x="2804" y="3704"/>
                    </a:lnTo>
                    <a:lnTo>
                      <a:pt x="2624" y="3755"/>
                    </a:lnTo>
                    <a:lnTo>
                      <a:pt x="2470" y="3807"/>
                    </a:lnTo>
                    <a:lnTo>
                      <a:pt x="2316" y="3807"/>
                    </a:lnTo>
                    <a:lnTo>
                      <a:pt x="2135" y="3833"/>
                    </a:lnTo>
                    <a:lnTo>
                      <a:pt x="1955" y="3807"/>
                    </a:lnTo>
                    <a:lnTo>
                      <a:pt x="1801" y="3781"/>
                    </a:lnTo>
                    <a:lnTo>
                      <a:pt x="1647" y="3755"/>
                    </a:lnTo>
                    <a:lnTo>
                      <a:pt x="1492" y="3704"/>
                    </a:lnTo>
                    <a:lnTo>
                      <a:pt x="1338" y="3627"/>
                    </a:lnTo>
                    <a:lnTo>
                      <a:pt x="1184" y="3550"/>
                    </a:lnTo>
                    <a:lnTo>
                      <a:pt x="1055" y="3447"/>
                    </a:lnTo>
                    <a:lnTo>
                      <a:pt x="952" y="3318"/>
                    </a:lnTo>
                    <a:lnTo>
                      <a:pt x="824" y="3215"/>
                    </a:lnTo>
                    <a:lnTo>
                      <a:pt x="746" y="3087"/>
                    </a:lnTo>
                    <a:lnTo>
                      <a:pt x="644" y="2932"/>
                    </a:lnTo>
                    <a:lnTo>
                      <a:pt x="566" y="2778"/>
                    </a:lnTo>
                    <a:lnTo>
                      <a:pt x="515" y="2624"/>
                    </a:lnTo>
                    <a:lnTo>
                      <a:pt x="489" y="2469"/>
                    </a:lnTo>
                    <a:lnTo>
                      <a:pt x="464" y="2315"/>
                    </a:lnTo>
                    <a:lnTo>
                      <a:pt x="438" y="2135"/>
                    </a:lnTo>
                    <a:lnTo>
                      <a:pt x="464" y="1955"/>
                    </a:lnTo>
                    <a:lnTo>
                      <a:pt x="489" y="1801"/>
                    </a:lnTo>
                    <a:lnTo>
                      <a:pt x="515" y="1621"/>
                    </a:lnTo>
                    <a:lnTo>
                      <a:pt x="566" y="1466"/>
                    </a:lnTo>
                    <a:lnTo>
                      <a:pt x="644" y="1312"/>
                    </a:lnTo>
                    <a:lnTo>
                      <a:pt x="746" y="1183"/>
                    </a:lnTo>
                    <a:lnTo>
                      <a:pt x="824" y="1055"/>
                    </a:lnTo>
                    <a:lnTo>
                      <a:pt x="952" y="926"/>
                    </a:lnTo>
                    <a:lnTo>
                      <a:pt x="1055" y="823"/>
                    </a:lnTo>
                    <a:lnTo>
                      <a:pt x="1184" y="720"/>
                    </a:lnTo>
                    <a:lnTo>
                      <a:pt x="1338" y="643"/>
                    </a:lnTo>
                    <a:lnTo>
                      <a:pt x="1492" y="566"/>
                    </a:lnTo>
                    <a:lnTo>
                      <a:pt x="1647" y="514"/>
                    </a:lnTo>
                    <a:lnTo>
                      <a:pt x="1801" y="463"/>
                    </a:lnTo>
                    <a:lnTo>
                      <a:pt x="1955" y="437"/>
                    </a:lnTo>
                    <a:lnTo>
                      <a:pt x="2316" y="437"/>
                    </a:lnTo>
                    <a:lnTo>
                      <a:pt x="2470" y="463"/>
                    </a:lnTo>
                    <a:lnTo>
                      <a:pt x="2650" y="514"/>
                    </a:lnTo>
                    <a:lnTo>
                      <a:pt x="2804" y="566"/>
                    </a:lnTo>
                    <a:lnTo>
                      <a:pt x="2959" y="643"/>
                    </a:lnTo>
                    <a:lnTo>
                      <a:pt x="3087" y="720"/>
                    </a:lnTo>
                    <a:lnTo>
                      <a:pt x="3216" y="823"/>
                    </a:lnTo>
                    <a:lnTo>
                      <a:pt x="3344" y="926"/>
                    </a:lnTo>
                    <a:lnTo>
                      <a:pt x="3447" y="1055"/>
                    </a:lnTo>
                    <a:lnTo>
                      <a:pt x="3550" y="1183"/>
                    </a:lnTo>
                    <a:lnTo>
                      <a:pt x="3627" y="1312"/>
                    </a:lnTo>
                    <a:lnTo>
                      <a:pt x="3705" y="1466"/>
                    </a:lnTo>
                    <a:lnTo>
                      <a:pt x="3756" y="1621"/>
                    </a:lnTo>
                    <a:lnTo>
                      <a:pt x="3807" y="1801"/>
                    </a:lnTo>
                    <a:lnTo>
                      <a:pt x="3833" y="1955"/>
                    </a:lnTo>
                    <a:lnTo>
                      <a:pt x="3833" y="2135"/>
                    </a:lnTo>
                    <a:lnTo>
                      <a:pt x="3807" y="2444"/>
                    </a:lnTo>
                    <a:lnTo>
                      <a:pt x="3730" y="2727"/>
                    </a:lnTo>
                    <a:lnTo>
                      <a:pt x="3602" y="2984"/>
                    </a:lnTo>
                    <a:lnTo>
                      <a:pt x="3422" y="3241"/>
                    </a:lnTo>
                    <a:lnTo>
                      <a:pt x="3370" y="3318"/>
                    </a:lnTo>
                    <a:lnTo>
                      <a:pt x="3370" y="3395"/>
                    </a:lnTo>
                    <a:lnTo>
                      <a:pt x="3396" y="3473"/>
                    </a:lnTo>
                    <a:lnTo>
                      <a:pt x="3447" y="3550"/>
                    </a:lnTo>
                    <a:lnTo>
                      <a:pt x="3524" y="3601"/>
                    </a:lnTo>
                    <a:lnTo>
                      <a:pt x="3602" y="3601"/>
                    </a:lnTo>
                    <a:lnTo>
                      <a:pt x="3679" y="3575"/>
                    </a:lnTo>
                    <a:lnTo>
                      <a:pt x="3756" y="3524"/>
                    </a:lnTo>
                    <a:lnTo>
                      <a:pt x="3859" y="3370"/>
                    </a:lnTo>
                    <a:lnTo>
                      <a:pt x="3962" y="3215"/>
                    </a:lnTo>
                    <a:lnTo>
                      <a:pt x="4065" y="3061"/>
                    </a:lnTo>
                    <a:lnTo>
                      <a:pt x="4142" y="2881"/>
                    </a:lnTo>
                    <a:lnTo>
                      <a:pt x="4193" y="2701"/>
                    </a:lnTo>
                    <a:lnTo>
                      <a:pt x="4245" y="2521"/>
                    </a:lnTo>
                    <a:lnTo>
                      <a:pt x="4270" y="2315"/>
                    </a:lnTo>
                    <a:lnTo>
                      <a:pt x="4270" y="2135"/>
                    </a:lnTo>
                    <a:lnTo>
                      <a:pt x="4270" y="1903"/>
                    </a:lnTo>
                    <a:lnTo>
                      <a:pt x="4219" y="1698"/>
                    </a:lnTo>
                    <a:lnTo>
                      <a:pt x="4168" y="1492"/>
                    </a:lnTo>
                    <a:lnTo>
                      <a:pt x="4116" y="1312"/>
                    </a:lnTo>
                    <a:lnTo>
                      <a:pt x="4013" y="1106"/>
                    </a:lnTo>
                    <a:lnTo>
                      <a:pt x="3910" y="952"/>
                    </a:lnTo>
                    <a:lnTo>
                      <a:pt x="3782" y="772"/>
                    </a:lnTo>
                    <a:lnTo>
                      <a:pt x="3653" y="617"/>
                    </a:lnTo>
                    <a:lnTo>
                      <a:pt x="3499" y="489"/>
                    </a:lnTo>
                    <a:lnTo>
                      <a:pt x="3344" y="360"/>
                    </a:lnTo>
                    <a:lnTo>
                      <a:pt x="3164" y="257"/>
                    </a:lnTo>
                    <a:lnTo>
                      <a:pt x="2959" y="154"/>
                    </a:lnTo>
                    <a:lnTo>
                      <a:pt x="2779" y="103"/>
                    </a:lnTo>
                    <a:lnTo>
                      <a:pt x="2573" y="51"/>
                    </a:lnTo>
                    <a:lnTo>
                      <a:pt x="2367"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852;p54">
                <a:extLst>
                  <a:ext uri="{FF2B5EF4-FFF2-40B4-BE49-F238E27FC236}">
                    <a16:creationId xmlns:a16="http://schemas.microsoft.com/office/drawing/2014/main" id="{CE8EAACA-27FC-FA84-2730-9A58307BB5E2}"/>
                  </a:ext>
                </a:extLst>
              </p:cNvPr>
              <p:cNvSpPr/>
              <p:nvPr/>
            </p:nvSpPr>
            <p:spPr>
              <a:xfrm>
                <a:off x="449675" y="1562025"/>
                <a:ext cx="102925" cy="68850"/>
              </a:xfrm>
              <a:custGeom>
                <a:avLst/>
                <a:gdLst/>
                <a:ahLst/>
                <a:cxnLst/>
                <a:rect l="l" t="t" r="r" b="b"/>
                <a:pathLst>
                  <a:path w="4117" h="2754" extrusionOk="0">
                    <a:moveTo>
                      <a:pt x="1518" y="1"/>
                    </a:moveTo>
                    <a:lnTo>
                      <a:pt x="1441" y="27"/>
                    </a:lnTo>
                    <a:lnTo>
                      <a:pt x="1390" y="52"/>
                    </a:lnTo>
                    <a:lnTo>
                      <a:pt x="129" y="1107"/>
                    </a:lnTo>
                    <a:lnTo>
                      <a:pt x="78" y="1158"/>
                    </a:lnTo>
                    <a:lnTo>
                      <a:pt x="26" y="1210"/>
                    </a:lnTo>
                    <a:lnTo>
                      <a:pt x="1" y="1287"/>
                    </a:lnTo>
                    <a:lnTo>
                      <a:pt x="1" y="1390"/>
                    </a:lnTo>
                    <a:lnTo>
                      <a:pt x="1" y="1467"/>
                    </a:lnTo>
                    <a:lnTo>
                      <a:pt x="26" y="1544"/>
                    </a:lnTo>
                    <a:lnTo>
                      <a:pt x="78" y="1596"/>
                    </a:lnTo>
                    <a:lnTo>
                      <a:pt x="129" y="1647"/>
                    </a:lnTo>
                    <a:lnTo>
                      <a:pt x="1390" y="2702"/>
                    </a:lnTo>
                    <a:lnTo>
                      <a:pt x="1441" y="2728"/>
                    </a:lnTo>
                    <a:lnTo>
                      <a:pt x="1518" y="2753"/>
                    </a:lnTo>
                    <a:lnTo>
                      <a:pt x="1595" y="2753"/>
                    </a:lnTo>
                    <a:lnTo>
                      <a:pt x="1647" y="2728"/>
                    </a:lnTo>
                    <a:lnTo>
                      <a:pt x="1698" y="2676"/>
                    </a:lnTo>
                    <a:lnTo>
                      <a:pt x="1750" y="2625"/>
                    </a:lnTo>
                    <a:lnTo>
                      <a:pt x="1776" y="2573"/>
                    </a:lnTo>
                    <a:lnTo>
                      <a:pt x="1801" y="2496"/>
                    </a:lnTo>
                    <a:lnTo>
                      <a:pt x="1801" y="2084"/>
                    </a:lnTo>
                    <a:lnTo>
                      <a:pt x="2727" y="2084"/>
                    </a:lnTo>
                    <a:lnTo>
                      <a:pt x="2727" y="2522"/>
                    </a:lnTo>
                    <a:lnTo>
                      <a:pt x="2727" y="2599"/>
                    </a:lnTo>
                    <a:lnTo>
                      <a:pt x="2779" y="2676"/>
                    </a:lnTo>
                    <a:lnTo>
                      <a:pt x="2856" y="2702"/>
                    </a:lnTo>
                    <a:lnTo>
                      <a:pt x="2933" y="2728"/>
                    </a:lnTo>
                    <a:lnTo>
                      <a:pt x="3885" y="2728"/>
                    </a:lnTo>
                    <a:lnTo>
                      <a:pt x="3988" y="2702"/>
                    </a:lnTo>
                    <a:lnTo>
                      <a:pt x="4039" y="2676"/>
                    </a:lnTo>
                    <a:lnTo>
                      <a:pt x="4091" y="2599"/>
                    </a:lnTo>
                    <a:lnTo>
                      <a:pt x="4116" y="2522"/>
                    </a:lnTo>
                    <a:lnTo>
                      <a:pt x="4116" y="1390"/>
                    </a:lnTo>
                    <a:lnTo>
                      <a:pt x="4091" y="1236"/>
                    </a:lnTo>
                    <a:lnTo>
                      <a:pt x="4065" y="1107"/>
                    </a:lnTo>
                    <a:lnTo>
                      <a:pt x="3988" y="1004"/>
                    </a:lnTo>
                    <a:lnTo>
                      <a:pt x="3910" y="901"/>
                    </a:lnTo>
                    <a:lnTo>
                      <a:pt x="3808" y="798"/>
                    </a:lnTo>
                    <a:lnTo>
                      <a:pt x="3679" y="747"/>
                    </a:lnTo>
                    <a:lnTo>
                      <a:pt x="3550" y="695"/>
                    </a:lnTo>
                    <a:lnTo>
                      <a:pt x="3165" y="695"/>
                    </a:lnTo>
                    <a:lnTo>
                      <a:pt x="3062" y="721"/>
                    </a:lnTo>
                    <a:lnTo>
                      <a:pt x="3010" y="747"/>
                    </a:lnTo>
                    <a:lnTo>
                      <a:pt x="2959" y="824"/>
                    </a:lnTo>
                    <a:lnTo>
                      <a:pt x="2933" y="901"/>
                    </a:lnTo>
                    <a:lnTo>
                      <a:pt x="2959" y="1004"/>
                    </a:lnTo>
                    <a:lnTo>
                      <a:pt x="3010" y="1056"/>
                    </a:lnTo>
                    <a:lnTo>
                      <a:pt x="3062" y="1107"/>
                    </a:lnTo>
                    <a:lnTo>
                      <a:pt x="3165" y="1133"/>
                    </a:lnTo>
                    <a:lnTo>
                      <a:pt x="3422" y="1133"/>
                    </a:lnTo>
                    <a:lnTo>
                      <a:pt x="3525" y="1158"/>
                    </a:lnTo>
                    <a:lnTo>
                      <a:pt x="3602" y="1210"/>
                    </a:lnTo>
                    <a:lnTo>
                      <a:pt x="3653" y="1287"/>
                    </a:lnTo>
                    <a:lnTo>
                      <a:pt x="3679" y="1390"/>
                    </a:lnTo>
                    <a:lnTo>
                      <a:pt x="3679" y="2290"/>
                    </a:lnTo>
                    <a:lnTo>
                      <a:pt x="3165" y="2290"/>
                    </a:lnTo>
                    <a:lnTo>
                      <a:pt x="3165" y="1853"/>
                    </a:lnTo>
                    <a:lnTo>
                      <a:pt x="3139" y="1776"/>
                    </a:lnTo>
                    <a:lnTo>
                      <a:pt x="3087" y="1699"/>
                    </a:lnTo>
                    <a:lnTo>
                      <a:pt x="3036" y="1673"/>
                    </a:lnTo>
                    <a:lnTo>
                      <a:pt x="2933" y="1647"/>
                    </a:lnTo>
                    <a:lnTo>
                      <a:pt x="1647" y="1647"/>
                    </a:lnTo>
                    <a:lnTo>
                      <a:pt x="1544" y="1673"/>
                    </a:lnTo>
                    <a:lnTo>
                      <a:pt x="1441" y="1724"/>
                    </a:lnTo>
                    <a:lnTo>
                      <a:pt x="1390" y="1827"/>
                    </a:lnTo>
                    <a:lnTo>
                      <a:pt x="1364" y="1930"/>
                    </a:lnTo>
                    <a:lnTo>
                      <a:pt x="1364" y="2110"/>
                    </a:lnTo>
                    <a:lnTo>
                      <a:pt x="464" y="1390"/>
                    </a:lnTo>
                    <a:lnTo>
                      <a:pt x="1364" y="644"/>
                    </a:lnTo>
                    <a:lnTo>
                      <a:pt x="1364" y="850"/>
                    </a:lnTo>
                    <a:lnTo>
                      <a:pt x="1390" y="953"/>
                    </a:lnTo>
                    <a:lnTo>
                      <a:pt x="1441" y="1056"/>
                    </a:lnTo>
                    <a:lnTo>
                      <a:pt x="1544" y="1107"/>
                    </a:lnTo>
                    <a:lnTo>
                      <a:pt x="1647" y="1133"/>
                    </a:lnTo>
                    <a:lnTo>
                      <a:pt x="2290" y="1133"/>
                    </a:lnTo>
                    <a:lnTo>
                      <a:pt x="2367" y="1107"/>
                    </a:lnTo>
                    <a:lnTo>
                      <a:pt x="2444" y="1056"/>
                    </a:lnTo>
                    <a:lnTo>
                      <a:pt x="2496" y="1004"/>
                    </a:lnTo>
                    <a:lnTo>
                      <a:pt x="2496" y="901"/>
                    </a:lnTo>
                    <a:lnTo>
                      <a:pt x="2496" y="824"/>
                    </a:lnTo>
                    <a:lnTo>
                      <a:pt x="2444" y="747"/>
                    </a:lnTo>
                    <a:lnTo>
                      <a:pt x="2367" y="721"/>
                    </a:lnTo>
                    <a:lnTo>
                      <a:pt x="2290" y="695"/>
                    </a:lnTo>
                    <a:lnTo>
                      <a:pt x="1801" y="695"/>
                    </a:lnTo>
                    <a:lnTo>
                      <a:pt x="1801" y="258"/>
                    </a:lnTo>
                    <a:lnTo>
                      <a:pt x="1776" y="181"/>
                    </a:lnTo>
                    <a:lnTo>
                      <a:pt x="1750" y="130"/>
                    </a:lnTo>
                    <a:lnTo>
                      <a:pt x="1724" y="78"/>
                    </a:lnTo>
                    <a:lnTo>
                      <a:pt x="1647" y="27"/>
                    </a:lnTo>
                    <a:lnTo>
                      <a:pt x="159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853;p54">
                <a:extLst>
                  <a:ext uri="{FF2B5EF4-FFF2-40B4-BE49-F238E27FC236}">
                    <a16:creationId xmlns:a16="http://schemas.microsoft.com/office/drawing/2014/main" id="{816DB93E-BD92-FE4F-B556-06A8276F0B4A}"/>
                  </a:ext>
                </a:extLst>
              </p:cNvPr>
              <p:cNvSpPr/>
              <p:nvPr/>
            </p:nvSpPr>
            <p:spPr>
              <a:xfrm>
                <a:off x="711400" y="1667500"/>
                <a:ext cx="34100" cy="66250"/>
              </a:xfrm>
              <a:custGeom>
                <a:avLst/>
                <a:gdLst/>
                <a:ahLst/>
                <a:cxnLst/>
                <a:rect l="l" t="t" r="r" b="b"/>
                <a:pathLst>
                  <a:path w="1364" h="2650" extrusionOk="0">
                    <a:moveTo>
                      <a:pt x="669" y="0"/>
                    </a:moveTo>
                    <a:lnTo>
                      <a:pt x="567" y="26"/>
                    </a:lnTo>
                    <a:lnTo>
                      <a:pt x="515" y="78"/>
                    </a:lnTo>
                    <a:lnTo>
                      <a:pt x="464" y="155"/>
                    </a:lnTo>
                    <a:lnTo>
                      <a:pt x="438" y="232"/>
                    </a:lnTo>
                    <a:lnTo>
                      <a:pt x="438" y="283"/>
                    </a:lnTo>
                    <a:lnTo>
                      <a:pt x="309" y="361"/>
                    </a:lnTo>
                    <a:lnTo>
                      <a:pt x="181" y="463"/>
                    </a:lnTo>
                    <a:lnTo>
                      <a:pt x="104" y="592"/>
                    </a:lnTo>
                    <a:lnTo>
                      <a:pt x="52" y="746"/>
                    </a:lnTo>
                    <a:lnTo>
                      <a:pt x="26" y="901"/>
                    </a:lnTo>
                    <a:lnTo>
                      <a:pt x="78" y="1029"/>
                    </a:lnTo>
                    <a:lnTo>
                      <a:pt x="129" y="1158"/>
                    </a:lnTo>
                    <a:lnTo>
                      <a:pt x="232" y="1261"/>
                    </a:lnTo>
                    <a:lnTo>
                      <a:pt x="335" y="1338"/>
                    </a:lnTo>
                    <a:lnTo>
                      <a:pt x="489" y="1415"/>
                    </a:lnTo>
                    <a:lnTo>
                      <a:pt x="772" y="1544"/>
                    </a:lnTo>
                    <a:lnTo>
                      <a:pt x="850" y="1569"/>
                    </a:lnTo>
                    <a:lnTo>
                      <a:pt x="901" y="1647"/>
                    </a:lnTo>
                    <a:lnTo>
                      <a:pt x="901" y="1698"/>
                    </a:lnTo>
                    <a:lnTo>
                      <a:pt x="901" y="1750"/>
                    </a:lnTo>
                    <a:lnTo>
                      <a:pt x="875" y="1827"/>
                    </a:lnTo>
                    <a:lnTo>
                      <a:pt x="824" y="1904"/>
                    </a:lnTo>
                    <a:lnTo>
                      <a:pt x="772" y="1930"/>
                    </a:lnTo>
                    <a:lnTo>
                      <a:pt x="669" y="1955"/>
                    </a:lnTo>
                    <a:lnTo>
                      <a:pt x="489" y="1955"/>
                    </a:lnTo>
                    <a:lnTo>
                      <a:pt x="335" y="1878"/>
                    </a:lnTo>
                    <a:lnTo>
                      <a:pt x="258" y="1852"/>
                    </a:lnTo>
                    <a:lnTo>
                      <a:pt x="155" y="1852"/>
                    </a:lnTo>
                    <a:lnTo>
                      <a:pt x="78" y="1878"/>
                    </a:lnTo>
                    <a:lnTo>
                      <a:pt x="26" y="1930"/>
                    </a:lnTo>
                    <a:lnTo>
                      <a:pt x="1" y="2032"/>
                    </a:lnTo>
                    <a:lnTo>
                      <a:pt x="1" y="2110"/>
                    </a:lnTo>
                    <a:lnTo>
                      <a:pt x="26" y="2187"/>
                    </a:lnTo>
                    <a:lnTo>
                      <a:pt x="78" y="2264"/>
                    </a:lnTo>
                    <a:lnTo>
                      <a:pt x="258" y="2341"/>
                    </a:lnTo>
                    <a:lnTo>
                      <a:pt x="438" y="2393"/>
                    </a:lnTo>
                    <a:lnTo>
                      <a:pt x="438" y="2444"/>
                    </a:lnTo>
                    <a:lnTo>
                      <a:pt x="464" y="2521"/>
                    </a:lnTo>
                    <a:lnTo>
                      <a:pt x="515" y="2598"/>
                    </a:lnTo>
                    <a:lnTo>
                      <a:pt x="567" y="2650"/>
                    </a:lnTo>
                    <a:lnTo>
                      <a:pt x="747" y="2650"/>
                    </a:lnTo>
                    <a:lnTo>
                      <a:pt x="824" y="2598"/>
                    </a:lnTo>
                    <a:lnTo>
                      <a:pt x="875" y="2521"/>
                    </a:lnTo>
                    <a:lnTo>
                      <a:pt x="901" y="2444"/>
                    </a:lnTo>
                    <a:lnTo>
                      <a:pt x="901" y="2367"/>
                    </a:lnTo>
                    <a:lnTo>
                      <a:pt x="1055" y="2290"/>
                    </a:lnTo>
                    <a:lnTo>
                      <a:pt x="1210" y="2161"/>
                    </a:lnTo>
                    <a:lnTo>
                      <a:pt x="1313" y="2007"/>
                    </a:lnTo>
                    <a:lnTo>
                      <a:pt x="1364" y="1827"/>
                    </a:lnTo>
                    <a:lnTo>
                      <a:pt x="1364" y="1698"/>
                    </a:lnTo>
                    <a:lnTo>
                      <a:pt x="1364" y="1595"/>
                    </a:lnTo>
                    <a:lnTo>
                      <a:pt x="1313" y="1492"/>
                    </a:lnTo>
                    <a:lnTo>
                      <a:pt x="1287" y="1389"/>
                    </a:lnTo>
                    <a:lnTo>
                      <a:pt x="1210" y="1312"/>
                    </a:lnTo>
                    <a:lnTo>
                      <a:pt x="1132" y="1235"/>
                    </a:lnTo>
                    <a:lnTo>
                      <a:pt x="1030" y="1158"/>
                    </a:lnTo>
                    <a:lnTo>
                      <a:pt x="927" y="1106"/>
                    </a:lnTo>
                    <a:lnTo>
                      <a:pt x="695" y="1029"/>
                    </a:lnTo>
                    <a:lnTo>
                      <a:pt x="515" y="926"/>
                    </a:lnTo>
                    <a:lnTo>
                      <a:pt x="489" y="875"/>
                    </a:lnTo>
                    <a:lnTo>
                      <a:pt x="489" y="824"/>
                    </a:lnTo>
                    <a:lnTo>
                      <a:pt x="515" y="772"/>
                    </a:lnTo>
                    <a:lnTo>
                      <a:pt x="541" y="721"/>
                    </a:lnTo>
                    <a:lnTo>
                      <a:pt x="592" y="695"/>
                    </a:lnTo>
                    <a:lnTo>
                      <a:pt x="695" y="695"/>
                    </a:lnTo>
                    <a:lnTo>
                      <a:pt x="798" y="721"/>
                    </a:lnTo>
                    <a:lnTo>
                      <a:pt x="875" y="798"/>
                    </a:lnTo>
                    <a:lnTo>
                      <a:pt x="952" y="849"/>
                    </a:lnTo>
                    <a:lnTo>
                      <a:pt x="1030" y="875"/>
                    </a:lnTo>
                    <a:lnTo>
                      <a:pt x="1132" y="849"/>
                    </a:lnTo>
                    <a:lnTo>
                      <a:pt x="1210" y="798"/>
                    </a:lnTo>
                    <a:lnTo>
                      <a:pt x="1261" y="746"/>
                    </a:lnTo>
                    <a:lnTo>
                      <a:pt x="1261" y="643"/>
                    </a:lnTo>
                    <a:lnTo>
                      <a:pt x="1261" y="566"/>
                    </a:lnTo>
                    <a:lnTo>
                      <a:pt x="1210" y="489"/>
                    </a:lnTo>
                    <a:lnTo>
                      <a:pt x="1081" y="386"/>
                    </a:lnTo>
                    <a:lnTo>
                      <a:pt x="901" y="283"/>
                    </a:lnTo>
                    <a:lnTo>
                      <a:pt x="901" y="232"/>
                    </a:lnTo>
                    <a:lnTo>
                      <a:pt x="875" y="155"/>
                    </a:lnTo>
                    <a:lnTo>
                      <a:pt x="824" y="78"/>
                    </a:lnTo>
                    <a:lnTo>
                      <a:pt x="747" y="26"/>
                    </a:lnTo>
                    <a:lnTo>
                      <a:pt x="669"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854;p54">
                <a:extLst>
                  <a:ext uri="{FF2B5EF4-FFF2-40B4-BE49-F238E27FC236}">
                    <a16:creationId xmlns:a16="http://schemas.microsoft.com/office/drawing/2014/main" id="{E54ABC52-8DE8-4EA9-1151-DD7D66C2DC8C}"/>
                  </a:ext>
                </a:extLst>
              </p:cNvPr>
              <p:cNvSpPr/>
              <p:nvPr/>
            </p:nvSpPr>
            <p:spPr>
              <a:xfrm>
                <a:off x="445175" y="1667500"/>
                <a:ext cx="34750" cy="66250"/>
              </a:xfrm>
              <a:custGeom>
                <a:avLst/>
                <a:gdLst/>
                <a:ahLst/>
                <a:cxnLst/>
                <a:rect l="l" t="t" r="r" b="b"/>
                <a:pathLst>
                  <a:path w="1390" h="2650" extrusionOk="0">
                    <a:moveTo>
                      <a:pt x="669" y="0"/>
                    </a:moveTo>
                    <a:lnTo>
                      <a:pt x="592" y="26"/>
                    </a:lnTo>
                    <a:lnTo>
                      <a:pt x="515" y="78"/>
                    </a:lnTo>
                    <a:lnTo>
                      <a:pt x="464" y="155"/>
                    </a:lnTo>
                    <a:lnTo>
                      <a:pt x="464" y="232"/>
                    </a:lnTo>
                    <a:lnTo>
                      <a:pt x="464" y="283"/>
                    </a:lnTo>
                    <a:lnTo>
                      <a:pt x="309" y="361"/>
                    </a:lnTo>
                    <a:lnTo>
                      <a:pt x="206" y="463"/>
                    </a:lnTo>
                    <a:lnTo>
                      <a:pt x="103" y="592"/>
                    </a:lnTo>
                    <a:lnTo>
                      <a:pt x="52" y="746"/>
                    </a:lnTo>
                    <a:lnTo>
                      <a:pt x="52" y="901"/>
                    </a:lnTo>
                    <a:lnTo>
                      <a:pt x="78" y="1029"/>
                    </a:lnTo>
                    <a:lnTo>
                      <a:pt x="155" y="1158"/>
                    </a:lnTo>
                    <a:lnTo>
                      <a:pt x="232" y="1261"/>
                    </a:lnTo>
                    <a:lnTo>
                      <a:pt x="361" y="1338"/>
                    </a:lnTo>
                    <a:lnTo>
                      <a:pt x="489" y="1415"/>
                    </a:lnTo>
                    <a:lnTo>
                      <a:pt x="798" y="1544"/>
                    </a:lnTo>
                    <a:lnTo>
                      <a:pt x="875" y="1569"/>
                    </a:lnTo>
                    <a:lnTo>
                      <a:pt x="901" y="1647"/>
                    </a:lnTo>
                    <a:lnTo>
                      <a:pt x="927" y="1698"/>
                    </a:lnTo>
                    <a:lnTo>
                      <a:pt x="927" y="1750"/>
                    </a:lnTo>
                    <a:lnTo>
                      <a:pt x="901" y="1827"/>
                    </a:lnTo>
                    <a:lnTo>
                      <a:pt x="849" y="1904"/>
                    </a:lnTo>
                    <a:lnTo>
                      <a:pt x="772" y="1930"/>
                    </a:lnTo>
                    <a:lnTo>
                      <a:pt x="669" y="1955"/>
                    </a:lnTo>
                    <a:lnTo>
                      <a:pt x="489" y="1955"/>
                    </a:lnTo>
                    <a:lnTo>
                      <a:pt x="335" y="1878"/>
                    </a:lnTo>
                    <a:lnTo>
                      <a:pt x="258" y="1852"/>
                    </a:lnTo>
                    <a:lnTo>
                      <a:pt x="181" y="1852"/>
                    </a:lnTo>
                    <a:lnTo>
                      <a:pt x="103" y="1878"/>
                    </a:lnTo>
                    <a:lnTo>
                      <a:pt x="26" y="1930"/>
                    </a:lnTo>
                    <a:lnTo>
                      <a:pt x="1" y="2032"/>
                    </a:lnTo>
                    <a:lnTo>
                      <a:pt x="1" y="2110"/>
                    </a:lnTo>
                    <a:lnTo>
                      <a:pt x="26" y="2187"/>
                    </a:lnTo>
                    <a:lnTo>
                      <a:pt x="103" y="2264"/>
                    </a:lnTo>
                    <a:lnTo>
                      <a:pt x="284" y="2341"/>
                    </a:lnTo>
                    <a:lnTo>
                      <a:pt x="464" y="2393"/>
                    </a:lnTo>
                    <a:lnTo>
                      <a:pt x="464" y="2444"/>
                    </a:lnTo>
                    <a:lnTo>
                      <a:pt x="464" y="2521"/>
                    </a:lnTo>
                    <a:lnTo>
                      <a:pt x="515" y="2598"/>
                    </a:lnTo>
                    <a:lnTo>
                      <a:pt x="592" y="2650"/>
                    </a:lnTo>
                    <a:lnTo>
                      <a:pt x="772" y="2650"/>
                    </a:lnTo>
                    <a:lnTo>
                      <a:pt x="824" y="2598"/>
                    </a:lnTo>
                    <a:lnTo>
                      <a:pt x="875" y="2521"/>
                    </a:lnTo>
                    <a:lnTo>
                      <a:pt x="901" y="2444"/>
                    </a:lnTo>
                    <a:lnTo>
                      <a:pt x="901" y="2367"/>
                    </a:lnTo>
                    <a:lnTo>
                      <a:pt x="1081" y="2290"/>
                    </a:lnTo>
                    <a:lnTo>
                      <a:pt x="1210" y="2161"/>
                    </a:lnTo>
                    <a:lnTo>
                      <a:pt x="1312" y="2007"/>
                    </a:lnTo>
                    <a:lnTo>
                      <a:pt x="1364" y="1827"/>
                    </a:lnTo>
                    <a:lnTo>
                      <a:pt x="1390" y="1698"/>
                    </a:lnTo>
                    <a:lnTo>
                      <a:pt x="1364" y="1595"/>
                    </a:lnTo>
                    <a:lnTo>
                      <a:pt x="1338" y="1492"/>
                    </a:lnTo>
                    <a:lnTo>
                      <a:pt x="1287" y="1389"/>
                    </a:lnTo>
                    <a:lnTo>
                      <a:pt x="1235" y="1312"/>
                    </a:lnTo>
                    <a:lnTo>
                      <a:pt x="1132" y="1235"/>
                    </a:lnTo>
                    <a:lnTo>
                      <a:pt x="1055" y="1158"/>
                    </a:lnTo>
                    <a:lnTo>
                      <a:pt x="952" y="1106"/>
                    </a:lnTo>
                    <a:lnTo>
                      <a:pt x="695" y="1029"/>
                    </a:lnTo>
                    <a:lnTo>
                      <a:pt x="515" y="926"/>
                    </a:lnTo>
                    <a:lnTo>
                      <a:pt x="489" y="875"/>
                    </a:lnTo>
                    <a:lnTo>
                      <a:pt x="515" y="824"/>
                    </a:lnTo>
                    <a:lnTo>
                      <a:pt x="515" y="772"/>
                    </a:lnTo>
                    <a:lnTo>
                      <a:pt x="567" y="721"/>
                    </a:lnTo>
                    <a:lnTo>
                      <a:pt x="592" y="695"/>
                    </a:lnTo>
                    <a:lnTo>
                      <a:pt x="721" y="695"/>
                    </a:lnTo>
                    <a:lnTo>
                      <a:pt x="798" y="721"/>
                    </a:lnTo>
                    <a:lnTo>
                      <a:pt x="901" y="798"/>
                    </a:lnTo>
                    <a:lnTo>
                      <a:pt x="978" y="849"/>
                    </a:lnTo>
                    <a:lnTo>
                      <a:pt x="1055" y="875"/>
                    </a:lnTo>
                    <a:lnTo>
                      <a:pt x="1132" y="849"/>
                    </a:lnTo>
                    <a:lnTo>
                      <a:pt x="1210" y="798"/>
                    </a:lnTo>
                    <a:lnTo>
                      <a:pt x="1261" y="746"/>
                    </a:lnTo>
                    <a:lnTo>
                      <a:pt x="1287" y="643"/>
                    </a:lnTo>
                    <a:lnTo>
                      <a:pt x="1287" y="566"/>
                    </a:lnTo>
                    <a:lnTo>
                      <a:pt x="1235" y="489"/>
                    </a:lnTo>
                    <a:lnTo>
                      <a:pt x="1107" y="386"/>
                    </a:lnTo>
                    <a:lnTo>
                      <a:pt x="901" y="283"/>
                    </a:lnTo>
                    <a:lnTo>
                      <a:pt x="901" y="232"/>
                    </a:lnTo>
                    <a:lnTo>
                      <a:pt x="875" y="155"/>
                    </a:lnTo>
                    <a:lnTo>
                      <a:pt x="824" y="78"/>
                    </a:lnTo>
                    <a:lnTo>
                      <a:pt x="772" y="26"/>
                    </a:lnTo>
                    <a:lnTo>
                      <a:pt x="669"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3" name="Group 802">
            <a:extLst>
              <a:ext uri="{FF2B5EF4-FFF2-40B4-BE49-F238E27FC236}">
                <a16:creationId xmlns:a16="http://schemas.microsoft.com/office/drawing/2014/main" id="{8CF85103-AD07-7EEB-E381-153F5C153F80}"/>
              </a:ext>
            </a:extLst>
          </p:cNvPr>
          <p:cNvGrpSpPr/>
          <p:nvPr/>
        </p:nvGrpSpPr>
        <p:grpSpPr>
          <a:xfrm>
            <a:off x="4723301" y="2442988"/>
            <a:ext cx="792543" cy="758521"/>
            <a:chOff x="4723302" y="2442988"/>
            <a:chExt cx="777424" cy="780225"/>
          </a:xfrm>
        </p:grpSpPr>
        <p:sp>
          <p:nvSpPr>
            <p:cNvPr id="804" name="Google Shape;941;p42">
              <a:extLst>
                <a:ext uri="{FF2B5EF4-FFF2-40B4-BE49-F238E27FC236}">
                  <a16:creationId xmlns:a16="http://schemas.microsoft.com/office/drawing/2014/main" id="{932A5542-B538-5090-08BD-226B92F53104}"/>
                </a:ext>
              </a:extLst>
            </p:cNvPr>
            <p:cNvSpPr/>
            <p:nvPr/>
          </p:nvSpPr>
          <p:spPr>
            <a:xfrm>
              <a:off x="4723302" y="2442988"/>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2619;p54">
              <a:extLst>
                <a:ext uri="{FF2B5EF4-FFF2-40B4-BE49-F238E27FC236}">
                  <a16:creationId xmlns:a16="http://schemas.microsoft.com/office/drawing/2014/main" id="{DD98293A-B976-F38F-984B-4837ED6338A6}"/>
                </a:ext>
              </a:extLst>
            </p:cNvPr>
            <p:cNvGrpSpPr/>
            <p:nvPr/>
          </p:nvGrpSpPr>
          <p:grpSpPr>
            <a:xfrm>
              <a:off x="4940358" y="2634344"/>
              <a:ext cx="373000" cy="373000"/>
              <a:chOff x="2037400" y="4363200"/>
              <a:chExt cx="373000" cy="373000"/>
            </a:xfrm>
          </p:grpSpPr>
          <p:sp>
            <p:nvSpPr>
              <p:cNvPr id="806" name="Google Shape;2620;p54">
                <a:extLst>
                  <a:ext uri="{FF2B5EF4-FFF2-40B4-BE49-F238E27FC236}">
                    <a16:creationId xmlns:a16="http://schemas.microsoft.com/office/drawing/2014/main" id="{FCA3D5D0-DE94-8793-F049-6BA63C13B50F}"/>
                  </a:ext>
                </a:extLst>
              </p:cNvPr>
              <p:cNvSpPr/>
              <p:nvPr/>
            </p:nvSpPr>
            <p:spPr>
              <a:xfrm>
                <a:off x="2163425" y="4368975"/>
                <a:ext cx="120925" cy="108075"/>
              </a:xfrm>
              <a:custGeom>
                <a:avLst/>
                <a:gdLst/>
                <a:ahLst/>
                <a:cxnLst/>
                <a:rect l="l" t="t" r="r" b="b"/>
                <a:pathLst>
                  <a:path w="4837" h="4323" extrusionOk="0">
                    <a:moveTo>
                      <a:pt x="1724" y="1"/>
                    </a:moveTo>
                    <a:lnTo>
                      <a:pt x="1570" y="26"/>
                    </a:lnTo>
                    <a:lnTo>
                      <a:pt x="1441" y="78"/>
                    </a:lnTo>
                    <a:lnTo>
                      <a:pt x="1287" y="129"/>
                    </a:lnTo>
                    <a:lnTo>
                      <a:pt x="1055" y="284"/>
                    </a:lnTo>
                    <a:lnTo>
                      <a:pt x="824" y="489"/>
                    </a:lnTo>
                    <a:lnTo>
                      <a:pt x="670" y="747"/>
                    </a:lnTo>
                    <a:lnTo>
                      <a:pt x="515" y="1030"/>
                    </a:lnTo>
                    <a:lnTo>
                      <a:pt x="438" y="1364"/>
                    </a:lnTo>
                    <a:lnTo>
                      <a:pt x="412" y="1698"/>
                    </a:lnTo>
                    <a:lnTo>
                      <a:pt x="387" y="2341"/>
                    </a:lnTo>
                    <a:lnTo>
                      <a:pt x="309" y="2933"/>
                    </a:lnTo>
                    <a:lnTo>
                      <a:pt x="258" y="3216"/>
                    </a:lnTo>
                    <a:lnTo>
                      <a:pt x="181" y="3473"/>
                    </a:lnTo>
                    <a:lnTo>
                      <a:pt x="104" y="3705"/>
                    </a:lnTo>
                    <a:lnTo>
                      <a:pt x="1" y="3911"/>
                    </a:lnTo>
                    <a:lnTo>
                      <a:pt x="541" y="4091"/>
                    </a:lnTo>
                    <a:lnTo>
                      <a:pt x="1158" y="4219"/>
                    </a:lnTo>
                    <a:lnTo>
                      <a:pt x="1776" y="4296"/>
                    </a:lnTo>
                    <a:lnTo>
                      <a:pt x="2419" y="4322"/>
                    </a:lnTo>
                    <a:lnTo>
                      <a:pt x="3062" y="4296"/>
                    </a:lnTo>
                    <a:lnTo>
                      <a:pt x="3679" y="4219"/>
                    </a:lnTo>
                    <a:lnTo>
                      <a:pt x="4296" y="4091"/>
                    </a:lnTo>
                    <a:lnTo>
                      <a:pt x="4837" y="3911"/>
                    </a:lnTo>
                    <a:lnTo>
                      <a:pt x="4734" y="3705"/>
                    </a:lnTo>
                    <a:lnTo>
                      <a:pt x="4657" y="3473"/>
                    </a:lnTo>
                    <a:lnTo>
                      <a:pt x="4579" y="3216"/>
                    </a:lnTo>
                    <a:lnTo>
                      <a:pt x="4528" y="2933"/>
                    </a:lnTo>
                    <a:lnTo>
                      <a:pt x="4451" y="2341"/>
                    </a:lnTo>
                    <a:lnTo>
                      <a:pt x="4425" y="1698"/>
                    </a:lnTo>
                    <a:lnTo>
                      <a:pt x="4399" y="1364"/>
                    </a:lnTo>
                    <a:lnTo>
                      <a:pt x="4322" y="1030"/>
                    </a:lnTo>
                    <a:lnTo>
                      <a:pt x="4194" y="747"/>
                    </a:lnTo>
                    <a:lnTo>
                      <a:pt x="4014" y="489"/>
                    </a:lnTo>
                    <a:lnTo>
                      <a:pt x="3782" y="284"/>
                    </a:lnTo>
                    <a:lnTo>
                      <a:pt x="3551" y="129"/>
                    </a:lnTo>
                    <a:lnTo>
                      <a:pt x="3422" y="78"/>
                    </a:lnTo>
                    <a:lnTo>
                      <a:pt x="3268" y="26"/>
                    </a:lnTo>
                    <a:lnTo>
                      <a:pt x="3139"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2621;p54">
                <a:extLst>
                  <a:ext uri="{FF2B5EF4-FFF2-40B4-BE49-F238E27FC236}">
                    <a16:creationId xmlns:a16="http://schemas.microsoft.com/office/drawing/2014/main" id="{821E2457-BB0A-DDAF-14CB-23BC4C60516F}"/>
                  </a:ext>
                </a:extLst>
              </p:cNvPr>
              <p:cNvSpPr/>
              <p:nvPr/>
            </p:nvSpPr>
            <p:spPr>
              <a:xfrm>
                <a:off x="2223875" y="4368975"/>
                <a:ext cx="60475" cy="104200"/>
              </a:xfrm>
              <a:custGeom>
                <a:avLst/>
                <a:gdLst/>
                <a:ahLst/>
                <a:cxnLst/>
                <a:rect l="l" t="t" r="r" b="b"/>
                <a:pathLst>
                  <a:path w="2419" h="4168" extrusionOk="0">
                    <a:moveTo>
                      <a:pt x="1" y="1"/>
                    </a:moveTo>
                    <a:lnTo>
                      <a:pt x="155" y="26"/>
                    </a:lnTo>
                    <a:lnTo>
                      <a:pt x="284" y="78"/>
                    </a:lnTo>
                    <a:lnTo>
                      <a:pt x="412" y="155"/>
                    </a:lnTo>
                    <a:lnTo>
                      <a:pt x="541" y="232"/>
                    </a:lnTo>
                    <a:lnTo>
                      <a:pt x="670" y="335"/>
                    </a:lnTo>
                    <a:lnTo>
                      <a:pt x="772" y="438"/>
                    </a:lnTo>
                    <a:lnTo>
                      <a:pt x="875" y="567"/>
                    </a:lnTo>
                    <a:lnTo>
                      <a:pt x="1055" y="850"/>
                    </a:lnTo>
                    <a:lnTo>
                      <a:pt x="1184" y="1184"/>
                    </a:lnTo>
                    <a:lnTo>
                      <a:pt x="1287" y="1544"/>
                    </a:lnTo>
                    <a:lnTo>
                      <a:pt x="1313" y="1930"/>
                    </a:lnTo>
                    <a:lnTo>
                      <a:pt x="1338" y="2547"/>
                    </a:lnTo>
                    <a:lnTo>
                      <a:pt x="1390" y="3139"/>
                    </a:lnTo>
                    <a:lnTo>
                      <a:pt x="1467" y="3679"/>
                    </a:lnTo>
                    <a:lnTo>
                      <a:pt x="1518" y="3936"/>
                    </a:lnTo>
                    <a:lnTo>
                      <a:pt x="1596" y="4168"/>
                    </a:lnTo>
                    <a:lnTo>
                      <a:pt x="2033" y="4065"/>
                    </a:lnTo>
                    <a:lnTo>
                      <a:pt x="2419" y="3911"/>
                    </a:lnTo>
                    <a:lnTo>
                      <a:pt x="2316" y="3705"/>
                    </a:lnTo>
                    <a:lnTo>
                      <a:pt x="2239" y="3473"/>
                    </a:lnTo>
                    <a:lnTo>
                      <a:pt x="2161" y="3216"/>
                    </a:lnTo>
                    <a:lnTo>
                      <a:pt x="2110" y="2933"/>
                    </a:lnTo>
                    <a:lnTo>
                      <a:pt x="2033" y="2341"/>
                    </a:lnTo>
                    <a:lnTo>
                      <a:pt x="2007" y="1698"/>
                    </a:lnTo>
                    <a:lnTo>
                      <a:pt x="1981" y="1364"/>
                    </a:lnTo>
                    <a:lnTo>
                      <a:pt x="1904" y="1030"/>
                    </a:lnTo>
                    <a:lnTo>
                      <a:pt x="1776" y="747"/>
                    </a:lnTo>
                    <a:lnTo>
                      <a:pt x="1596" y="489"/>
                    </a:lnTo>
                    <a:lnTo>
                      <a:pt x="1364" y="284"/>
                    </a:lnTo>
                    <a:lnTo>
                      <a:pt x="1133" y="129"/>
                    </a:lnTo>
                    <a:lnTo>
                      <a:pt x="1004" y="78"/>
                    </a:lnTo>
                    <a:lnTo>
                      <a:pt x="850" y="26"/>
                    </a:lnTo>
                    <a:lnTo>
                      <a:pt x="721"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2622;p54">
                <a:extLst>
                  <a:ext uri="{FF2B5EF4-FFF2-40B4-BE49-F238E27FC236}">
                    <a16:creationId xmlns:a16="http://schemas.microsoft.com/office/drawing/2014/main" id="{7DE9C124-5B45-4ECD-175D-9A4E4FC08346}"/>
                  </a:ext>
                </a:extLst>
              </p:cNvPr>
              <p:cNvSpPr/>
              <p:nvPr/>
            </p:nvSpPr>
            <p:spPr>
              <a:xfrm>
                <a:off x="2145425" y="4572175"/>
                <a:ext cx="156925" cy="158225"/>
              </a:xfrm>
              <a:custGeom>
                <a:avLst/>
                <a:gdLst/>
                <a:ahLst/>
                <a:cxnLst/>
                <a:rect l="l" t="t" r="r" b="b"/>
                <a:pathLst>
                  <a:path w="6277" h="6329" extrusionOk="0">
                    <a:moveTo>
                      <a:pt x="798" y="1"/>
                    </a:moveTo>
                    <a:lnTo>
                      <a:pt x="1" y="6329"/>
                    </a:lnTo>
                    <a:lnTo>
                      <a:pt x="6277" y="6329"/>
                    </a:lnTo>
                    <a:lnTo>
                      <a:pt x="5479"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623;p54">
                <a:extLst>
                  <a:ext uri="{FF2B5EF4-FFF2-40B4-BE49-F238E27FC236}">
                    <a16:creationId xmlns:a16="http://schemas.microsoft.com/office/drawing/2014/main" id="{027D8BF6-232F-D5EB-D40A-1FCEDB0922D0}"/>
                  </a:ext>
                </a:extLst>
              </p:cNvPr>
              <p:cNvSpPr/>
              <p:nvPr/>
            </p:nvSpPr>
            <p:spPr>
              <a:xfrm>
                <a:off x="2267600" y="4572175"/>
                <a:ext cx="34750" cy="158225"/>
              </a:xfrm>
              <a:custGeom>
                <a:avLst/>
                <a:gdLst/>
                <a:ahLst/>
                <a:cxnLst/>
                <a:rect l="l" t="t" r="r" b="b"/>
                <a:pathLst>
                  <a:path w="1390" h="6329" extrusionOk="0">
                    <a:moveTo>
                      <a:pt x="1" y="1"/>
                    </a:moveTo>
                    <a:lnTo>
                      <a:pt x="798" y="6329"/>
                    </a:lnTo>
                    <a:lnTo>
                      <a:pt x="1390" y="6329"/>
                    </a:lnTo>
                    <a:lnTo>
                      <a:pt x="592"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2624;p54">
                <a:extLst>
                  <a:ext uri="{FF2B5EF4-FFF2-40B4-BE49-F238E27FC236}">
                    <a16:creationId xmlns:a16="http://schemas.microsoft.com/office/drawing/2014/main" id="{40EECB9D-D829-DFEB-7B83-1E708C79015C}"/>
                  </a:ext>
                </a:extLst>
              </p:cNvPr>
              <p:cNvSpPr/>
              <p:nvPr/>
            </p:nvSpPr>
            <p:spPr>
              <a:xfrm>
                <a:off x="2172425" y="4477025"/>
                <a:ext cx="102925" cy="95175"/>
              </a:xfrm>
              <a:custGeom>
                <a:avLst/>
                <a:gdLst/>
                <a:ahLst/>
                <a:cxnLst/>
                <a:rect l="l" t="t" r="r" b="b"/>
                <a:pathLst>
                  <a:path w="4117" h="3807" extrusionOk="0">
                    <a:moveTo>
                      <a:pt x="1056" y="0"/>
                    </a:moveTo>
                    <a:lnTo>
                      <a:pt x="824" y="77"/>
                    </a:lnTo>
                    <a:lnTo>
                      <a:pt x="618" y="206"/>
                    </a:lnTo>
                    <a:lnTo>
                      <a:pt x="438" y="360"/>
                    </a:lnTo>
                    <a:lnTo>
                      <a:pt x="284" y="540"/>
                    </a:lnTo>
                    <a:lnTo>
                      <a:pt x="181" y="746"/>
                    </a:lnTo>
                    <a:lnTo>
                      <a:pt x="78" y="952"/>
                    </a:lnTo>
                    <a:lnTo>
                      <a:pt x="27" y="1209"/>
                    </a:lnTo>
                    <a:lnTo>
                      <a:pt x="1" y="1441"/>
                    </a:lnTo>
                    <a:lnTo>
                      <a:pt x="1" y="3807"/>
                    </a:lnTo>
                    <a:lnTo>
                      <a:pt x="4117" y="3807"/>
                    </a:lnTo>
                    <a:lnTo>
                      <a:pt x="4117" y="1441"/>
                    </a:lnTo>
                    <a:lnTo>
                      <a:pt x="4117" y="1209"/>
                    </a:lnTo>
                    <a:lnTo>
                      <a:pt x="4039" y="952"/>
                    </a:lnTo>
                    <a:lnTo>
                      <a:pt x="3962" y="746"/>
                    </a:lnTo>
                    <a:lnTo>
                      <a:pt x="3834" y="540"/>
                    </a:lnTo>
                    <a:lnTo>
                      <a:pt x="3679" y="360"/>
                    </a:lnTo>
                    <a:lnTo>
                      <a:pt x="3499" y="206"/>
                    </a:lnTo>
                    <a:lnTo>
                      <a:pt x="3293" y="77"/>
                    </a:lnTo>
                    <a:lnTo>
                      <a:pt x="3062"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625;p54">
                <a:extLst>
                  <a:ext uri="{FF2B5EF4-FFF2-40B4-BE49-F238E27FC236}">
                    <a16:creationId xmlns:a16="http://schemas.microsoft.com/office/drawing/2014/main" id="{7C7C43E2-E98D-30F4-0894-CE15401E39C5}"/>
                  </a:ext>
                </a:extLst>
              </p:cNvPr>
              <p:cNvSpPr/>
              <p:nvPr/>
            </p:nvSpPr>
            <p:spPr>
              <a:xfrm>
                <a:off x="2236100" y="4477025"/>
                <a:ext cx="39250" cy="95175"/>
              </a:xfrm>
              <a:custGeom>
                <a:avLst/>
                <a:gdLst/>
                <a:ahLst/>
                <a:cxnLst/>
                <a:rect l="l" t="t" r="r" b="b"/>
                <a:pathLst>
                  <a:path w="1570" h="3807" extrusionOk="0">
                    <a:moveTo>
                      <a:pt x="0" y="0"/>
                    </a:moveTo>
                    <a:lnTo>
                      <a:pt x="206" y="77"/>
                    </a:lnTo>
                    <a:lnTo>
                      <a:pt x="412" y="206"/>
                    </a:lnTo>
                    <a:lnTo>
                      <a:pt x="592" y="360"/>
                    </a:lnTo>
                    <a:lnTo>
                      <a:pt x="746" y="540"/>
                    </a:lnTo>
                    <a:lnTo>
                      <a:pt x="875" y="746"/>
                    </a:lnTo>
                    <a:lnTo>
                      <a:pt x="978" y="952"/>
                    </a:lnTo>
                    <a:lnTo>
                      <a:pt x="1029" y="1209"/>
                    </a:lnTo>
                    <a:lnTo>
                      <a:pt x="1055" y="1441"/>
                    </a:lnTo>
                    <a:lnTo>
                      <a:pt x="1055" y="3807"/>
                    </a:lnTo>
                    <a:lnTo>
                      <a:pt x="1570" y="3807"/>
                    </a:lnTo>
                    <a:lnTo>
                      <a:pt x="1570" y="1441"/>
                    </a:lnTo>
                    <a:lnTo>
                      <a:pt x="1570" y="1209"/>
                    </a:lnTo>
                    <a:lnTo>
                      <a:pt x="1492" y="952"/>
                    </a:lnTo>
                    <a:lnTo>
                      <a:pt x="1415" y="746"/>
                    </a:lnTo>
                    <a:lnTo>
                      <a:pt x="1287" y="540"/>
                    </a:lnTo>
                    <a:lnTo>
                      <a:pt x="1132" y="360"/>
                    </a:lnTo>
                    <a:lnTo>
                      <a:pt x="952" y="206"/>
                    </a:lnTo>
                    <a:lnTo>
                      <a:pt x="746" y="77"/>
                    </a:lnTo>
                    <a:lnTo>
                      <a:pt x="515"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2626;p54">
                <a:extLst>
                  <a:ext uri="{FF2B5EF4-FFF2-40B4-BE49-F238E27FC236}">
                    <a16:creationId xmlns:a16="http://schemas.microsoft.com/office/drawing/2014/main" id="{4348CCAB-DA58-D52D-8646-6C939938ADF5}"/>
                  </a:ext>
                </a:extLst>
              </p:cNvPr>
              <p:cNvSpPr/>
              <p:nvPr/>
            </p:nvSpPr>
            <p:spPr>
              <a:xfrm>
                <a:off x="2212950" y="4477650"/>
                <a:ext cx="21900" cy="32175"/>
              </a:xfrm>
              <a:custGeom>
                <a:avLst/>
                <a:gdLst/>
                <a:ahLst/>
                <a:cxnLst/>
                <a:rect l="l" t="t" r="r" b="b"/>
                <a:pathLst>
                  <a:path w="876" h="1287" extrusionOk="0">
                    <a:moveTo>
                      <a:pt x="0" y="1"/>
                    </a:moveTo>
                    <a:lnTo>
                      <a:pt x="0" y="850"/>
                    </a:lnTo>
                    <a:lnTo>
                      <a:pt x="0" y="927"/>
                    </a:lnTo>
                    <a:lnTo>
                      <a:pt x="26" y="1030"/>
                    </a:lnTo>
                    <a:lnTo>
                      <a:pt x="78" y="1081"/>
                    </a:lnTo>
                    <a:lnTo>
                      <a:pt x="129" y="1158"/>
                    </a:lnTo>
                    <a:lnTo>
                      <a:pt x="206" y="1210"/>
                    </a:lnTo>
                    <a:lnTo>
                      <a:pt x="258" y="1261"/>
                    </a:lnTo>
                    <a:lnTo>
                      <a:pt x="361" y="1287"/>
                    </a:lnTo>
                    <a:lnTo>
                      <a:pt x="541" y="1287"/>
                    </a:lnTo>
                    <a:lnTo>
                      <a:pt x="618" y="1261"/>
                    </a:lnTo>
                    <a:lnTo>
                      <a:pt x="695" y="1210"/>
                    </a:lnTo>
                    <a:lnTo>
                      <a:pt x="746" y="1158"/>
                    </a:lnTo>
                    <a:lnTo>
                      <a:pt x="798" y="1081"/>
                    </a:lnTo>
                    <a:lnTo>
                      <a:pt x="849" y="1030"/>
                    </a:lnTo>
                    <a:lnTo>
                      <a:pt x="875" y="927"/>
                    </a:lnTo>
                    <a:lnTo>
                      <a:pt x="875" y="850"/>
                    </a:lnTo>
                    <a:lnTo>
                      <a:pt x="8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627;p54">
                <a:extLst>
                  <a:ext uri="{FF2B5EF4-FFF2-40B4-BE49-F238E27FC236}">
                    <a16:creationId xmlns:a16="http://schemas.microsoft.com/office/drawing/2014/main" id="{F020D431-EC53-6945-C2C8-95C4F0D1F3BD}"/>
                  </a:ext>
                </a:extLst>
              </p:cNvPr>
              <p:cNvSpPr/>
              <p:nvPr/>
            </p:nvSpPr>
            <p:spPr>
              <a:xfrm>
                <a:off x="2188525" y="4412700"/>
                <a:ext cx="70750" cy="74625"/>
              </a:xfrm>
              <a:custGeom>
                <a:avLst/>
                <a:gdLst/>
                <a:ahLst/>
                <a:cxnLst/>
                <a:rect l="l" t="t" r="r" b="b"/>
                <a:pathLst>
                  <a:path w="2830" h="2985" extrusionOk="0">
                    <a:moveTo>
                      <a:pt x="1852" y="1"/>
                    </a:moveTo>
                    <a:lnTo>
                      <a:pt x="1801" y="27"/>
                    </a:lnTo>
                    <a:lnTo>
                      <a:pt x="1646" y="104"/>
                    </a:lnTo>
                    <a:lnTo>
                      <a:pt x="1466" y="181"/>
                    </a:lnTo>
                    <a:lnTo>
                      <a:pt x="1260" y="232"/>
                    </a:lnTo>
                    <a:lnTo>
                      <a:pt x="1055" y="284"/>
                    </a:lnTo>
                    <a:lnTo>
                      <a:pt x="566" y="335"/>
                    </a:lnTo>
                    <a:lnTo>
                      <a:pt x="51" y="310"/>
                    </a:lnTo>
                    <a:lnTo>
                      <a:pt x="26" y="335"/>
                    </a:lnTo>
                    <a:lnTo>
                      <a:pt x="0" y="387"/>
                    </a:lnTo>
                    <a:lnTo>
                      <a:pt x="0" y="1570"/>
                    </a:lnTo>
                    <a:lnTo>
                      <a:pt x="26" y="1853"/>
                    </a:lnTo>
                    <a:lnTo>
                      <a:pt x="103" y="2110"/>
                    </a:lnTo>
                    <a:lnTo>
                      <a:pt x="232" y="2367"/>
                    </a:lnTo>
                    <a:lnTo>
                      <a:pt x="412" y="2573"/>
                    </a:lnTo>
                    <a:lnTo>
                      <a:pt x="617" y="2753"/>
                    </a:lnTo>
                    <a:lnTo>
                      <a:pt x="875" y="2882"/>
                    </a:lnTo>
                    <a:lnTo>
                      <a:pt x="1132" y="2959"/>
                    </a:lnTo>
                    <a:lnTo>
                      <a:pt x="1415" y="2985"/>
                    </a:lnTo>
                    <a:lnTo>
                      <a:pt x="1698" y="2959"/>
                    </a:lnTo>
                    <a:lnTo>
                      <a:pt x="1981" y="2882"/>
                    </a:lnTo>
                    <a:lnTo>
                      <a:pt x="2212" y="2753"/>
                    </a:lnTo>
                    <a:lnTo>
                      <a:pt x="2418" y="2573"/>
                    </a:lnTo>
                    <a:lnTo>
                      <a:pt x="2598" y="2367"/>
                    </a:lnTo>
                    <a:lnTo>
                      <a:pt x="2727" y="2110"/>
                    </a:lnTo>
                    <a:lnTo>
                      <a:pt x="2804" y="1853"/>
                    </a:lnTo>
                    <a:lnTo>
                      <a:pt x="2829" y="1570"/>
                    </a:lnTo>
                    <a:lnTo>
                      <a:pt x="2829" y="387"/>
                    </a:lnTo>
                    <a:lnTo>
                      <a:pt x="2829" y="335"/>
                    </a:lnTo>
                    <a:lnTo>
                      <a:pt x="2778" y="310"/>
                    </a:lnTo>
                    <a:lnTo>
                      <a:pt x="2495" y="310"/>
                    </a:lnTo>
                    <a:lnTo>
                      <a:pt x="2264" y="258"/>
                    </a:lnTo>
                    <a:lnTo>
                      <a:pt x="2058" y="155"/>
                    </a:lnTo>
                    <a:lnTo>
                      <a:pt x="1903" y="27"/>
                    </a:lnTo>
                    <a:lnTo>
                      <a:pt x="185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2628;p54">
                <a:extLst>
                  <a:ext uri="{FF2B5EF4-FFF2-40B4-BE49-F238E27FC236}">
                    <a16:creationId xmlns:a16="http://schemas.microsoft.com/office/drawing/2014/main" id="{50097A1E-CB18-E2CA-0E43-359AFFE4FD7C}"/>
                  </a:ext>
                </a:extLst>
              </p:cNvPr>
              <p:cNvSpPr/>
              <p:nvPr/>
            </p:nvSpPr>
            <p:spPr>
              <a:xfrm>
                <a:off x="2218100" y="4419775"/>
                <a:ext cx="41175" cy="67550"/>
              </a:xfrm>
              <a:custGeom>
                <a:avLst/>
                <a:gdLst/>
                <a:ahLst/>
                <a:cxnLst/>
                <a:rect l="l" t="t" r="r" b="b"/>
                <a:pathLst>
                  <a:path w="1647" h="2702" extrusionOk="0">
                    <a:moveTo>
                      <a:pt x="1158" y="1"/>
                    </a:moveTo>
                    <a:lnTo>
                      <a:pt x="1158" y="1287"/>
                    </a:lnTo>
                    <a:lnTo>
                      <a:pt x="1132" y="1544"/>
                    </a:lnTo>
                    <a:lnTo>
                      <a:pt x="1081" y="1776"/>
                    </a:lnTo>
                    <a:lnTo>
                      <a:pt x="978" y="2007"/>
                    </a:lnTo>
                    <a:lnTo>
                      <a:pt x="823" y="2187"/>
                    </a:lnTo>
                    <a:lnTo>
                      <a:pt x="643" y="2367"/>
                    </a:lnTo>
                    <a:lnTo>
                      <a:pt x="463" y="2522"/>
                    </a:lnTo>
                    <a:lnTo>
                      <a:pt x="232" y="2624"/>
                    </a:lnTo>
                    <a:lnTo>
                      <a:pt x="0" y="2676"/>
                    </a:lnTo>
                    <a:lnTo>
                      <a:pt x="232" y="2702"/>
                    </a:lnTo>
                    <a:lnTo>
                      <a:pt x="515" y="2676"/>
                    </a:lnTo>
                    <a:lnTo>
                      <a:pt x="798" y="2599"/>
                    </a:lnTo>
                    <a:lnTo>
                      <a:pt x="1029" y="2470"/>
                    </a:lnTo>
                    <a:lnTo>
                      <a:pt x="1235" y="2290"/>
                    </a:lnTo>
                    <a:lnTo>
                      <a:pt x="1415" y="2084"/>
                    </a:lnTo>
                    <a:lnTo>
                      <a:pt x="1544" y="1827"/>
                    </a:lnTo>
                    <a:lnTo>
                      <a:pt x="1621" y="1570"/>
                    </a:lnTo>
                    <a:lnTo>
                      <a:pt x="1646" y="1287"/>
                    </a:lnTo>
                    <a:lnTo>
                      <a:pt x="1646" y="104"/>
                    </a:lnTo>
                    <a:lnTo>
                      <a:pt x="1646" y="52"/>
                    </a:lnTo>
                    <a:lnTo>
                      <a:pt x="1595" y="27"/>
                    </a:lnTo>
                    <a:lnTo>
                      <a:pt x="1364" y="27"/>
                    </a:lnTo>
                    <a:lnTo>
                      <a:pt x="115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629;p54">
                <a:extLst>
                  <a:ext uri="{FF2B5EF4-FFF2-40B4-BE49-F238E27FC236}">
                    <a16:creationId xmlns:a16="http://schemas.microsoft.com/office/drawing/2014/main" id="{E5273CC6-A898-7095-0157-39DA6335209E}"/>
                  </a:ext>
                </a:extLst>
              </p:cNvPr>
              <p:cNvSpPr/>
              <p:nvPr/>
            </p:nvSpPr>
            <p:spPr>
              <a:xfrm>
                <a:off x="2043175" y="4464800"/>
                <a:ext cx="92625" cy="77200"/>
              </a:xfrm>
              <a:custGeom>
                <a:avLst/>
                <a:gdLst/>
                <a:ahLst/>
                <a:cxnLst/>
                <a:rect l="l" t="t" r="r" b="b"/>
                <a:pathLst>
                  <a:path w="3705" h="3088" extrusionOk="0">
                    <a:moveTo>
                      <a:pt x="1750" y="0"/>
                    </a:moveTo>
                    <a:lnTo>
                      <a:pt x="1570" y="26"/>
                    </a:lnTo>
                    <a:lnTo>
                      <a:pt x="1415" y="78"/>
                    </a:lnTo>
                    <a:lnTo>
                      <a:pt x="1261" y="180"/>
                    </a:lnTo>
                    <a:lnTo>
                      <a:pt x="1184" y="335"/>
                    </a:lnTo>
                    <a:lnTo>
                      <a:pt x="1107" y="438"/>
                    </a:lnTo>
                    <a:lnTo>
                      <a:pt x="1004" y="541"/>
                    </a:lnTo>
                    <a:lnTo>
                      <a:pt x="901" y="592"/>
                    </a:lnTo>
                    <a:lnTo>
                      <a:pt x="772" y="618"/>
                    </a:lnTo>
                    <a:lnTo>
                      <a:pt x="335" y="618"/>
                    </a:lnTo>
                    <a:lnTo>
                      <a:pt x="258" y="643"/>
                    </a:lnTo>
                    <a:lnTo>
                      <a:pt x="129" y="721"/>
                    </a:lnTo>
                    <a:lnTo>
                      <a:pt x="26" y="849"/>
                    </a:lnTo>
                    <a:lnTo>
                      <a:pt x="1" y="926"/>
                    </a:lnTo>
                    <a:lnTo>
                      <a:pt x="1" y="1029"/>
                    </a:lnTo>
                    <a:lnTo>
                      <a:pt x="1" y="2675"/>
                    </a:lnTo>
                    <a:lnTo>
                      <a:pt x="1" y="2753"/>
                    </a:lnTo>
                    <a:lnTo>
                      <a:pt x="26" y="2830"/>
                    </a:lnTo>
                    <a:lnTo>
                      <a:pt x="129" y="2958"/>
                    </a:lnTo>
                    <a:lnTo>
                      <a:pt x="258" y="3061"/>
                    </a:lnTo>
                    <a:lnTo>
                      <a:pt x="335" y="3087"/>
                    </a:lnTo>
                    <a:lnTo>
                      <a:pt x="695" y="3087"/>
                    </a:lnTo>
                    <a:lnTo>
                      <a:pt x="695" y="2675"/>
                    </a:lnTo>
                    <a:lnTo>
                      <a:pt x="721" y="2521"/>
                    </a:lnTo>
                    <a:lnTo>
                      <a:pt x="798" y="2367"/>
                    </a:lnTo>
                    <a:lnTo>
                      <a:pt x="927" y="2264"/>
                    </a:lnTo>
                    <a:lnTo>
                      <a:pt x="1055" y="2212"/>
                    </a:lnTo>
                    <a:lnTo>
                      <a:pt x="1364" y="2135"/>
                    </a:lnTo>
                    <a:lnTo>
                      <a:pt x="1467" y="2084"/>
                    </a:lnTo>
                    <a:lnTo>
                      <a:pt x="1570" y="2032"/>
                    </a:lnTo>
                    <a:lnTo>
                      <a:pt x="1647" y="1955"/>
                    </a:lnTo>
                    <a:lnTo>
                      <a:pt x="1698" y="1852"/>
                    </a:lnTo>
                    <a:lnTo>
                      <a:pt x="1981" y="1261"/>
                    </a:lnTo>
                    <a:lnTo>
                      <a:pt x="2033" y="1132"/>
                    </a:lnTo>
                    <a:lnTo>
                      <a:pt x="2161" y="1055"/>
                    </a:lnTo>
                    <a:lnTo>
                      <a:pt x="2264" y="978"/>
                    </a:lnTo>
                    <a:lnTo>
                      <a:pt x="2419" y="952"/>
                    </a:lnTo>
                    <a:lnTo>
                      <a:pt x="3370" y="952"/>
                    </a:lnTo>
                    <a:lnTo>
                      <a:pt x="3576" y="798"/>
                    </a:lnTo>
                    <a:lnTo>
                      <a:pt x="3653" y="721"/>
                    </a:lnTo>
                    <a:lnTo>
                      <a:pt x="3679" y="618"/>
                    </a:lnTo>
                    <a:lnTo>
                      <a:pt x="3705" y="541"/>
                    </a:lnTo>
                    <a:lnTo>
                      <a:pt x="3679" y="438"/>
                    </a:lnTo>
                    <a:lnTo>
                      <a:pt x="3653" y="360"/>
                    </a:lnTo>
                    <a:lnTo>
                      <a:pt x="3576" y="283"/>
                    </a:lnTo>
                    <a:lnTo>
                      <a:pt x="3499" y="232"/>
                    </a:lnTo>
                    <a:lnTo>
                      <a:pt x="3396" y="206"/>
                    </a:lnTo>
                    <a:lnTo>
                      <a:pt x="1750"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2630;p54">
                <a:extLst>
                  <a:ext uri="{FF2B5EF4-FFF2-40B4-BE49-F238E27FC236}">
                    <a16:creationId xmlns:a16="http://schemas.microsoft.com/office/drawing/2014/main" id="{36DC2324-7C4E-31A1-264C-BA09A576B4A5}"/>
                  </a:ext>
                </a:extLst>
              </p:cNvPr>
              <p:cNvSpPr/>
              <p:nvPr/>
            </p:nvSpPr>
            <p:spPr>
              <a:xfrm>
                <a:off x="2043175" y="4469300"/>
                <a:ext cx="92625" cy="72700"/>
              </a:xfrm>
              <a:custGeom>
                <a:avLst/>
                <a:gdLst/>
                <a:ahLst/>
                <a:cxnLst/>
                <a:rect l="l" t="t" r="r" b="b"/>
                <a:pathLst>
                  <a:path w="3705" h="2908" extrusionOk="0">
                    <a:moveTo>
                      <a:pt x="3242" y="0"/>
                    </a:moveTo>
                    <a:lnTo>
                      <a:pt x="3242" y="78"/>
                    </a:lnTo>
                    <a:lnTo>
                      <a:pt x="3216" y="155"/>
                    </a:lnTo>
                    <a:lnTo>
                      <a:pt x="3190" y="232"/>
                    </a:lnTo>
                    <a:lnTo>
                      <a:pt x="3139" y="309"/>
                    </a:lnTo>
                    <a:lnTo>
                      <a:pt x="3010" y="386"/>
                    </a:lnTo>
                    <a:lnTo>
                      <a:pt x="2907" y="438"/>
                    </a:lnTo>
                    <a:lnTo>
                      <a:pt x="2779" y="463"/>
                    </a:lnTo>
                    <a:lnTo>
                      <a:pt x="2624" y="489"/>
                    </a:lnTo>
                    <a:lnTo>
                      <a:pt x="1827" y="489"/>
                    </a:lnTo>
                    <a:lnTo>
                      <a:pt x="1698" y="566"/>
                    </a:lnTo>
                    <a:lnTo>
                      <a:pt x="1596" y="643"/>
                    </a:lnTo>
                    <a:lnTo>
                      <a:pt x="1518" y="772"/>
                    </a:lnTo>
                    <a:lnTo>
                      <a:pt x="1261" y="1364"/>
                    </a:lnTo>
                    <a:lnTo>
                      <a:pt x="1184" y="1467"/>
                    </a:lnTo>
                    <a:lnTo>
                      <a:pt x="1107" y="1544"/>
                    </a:lnTo>
                    <a:lnTo>
                      <a:pt x="1030" y="1595"/>
                    </a:lnTo>
                    <a:lnTo>
                      <a:pt x="927" y="1647"/>
                    </a:lnTo>
                    <a:lnTo>
                      <a:pt x="618" y="1724"/>
                    </a:lnTo>
                    <a:lnTo>
                      <a:pt x="464" y="1775"/>
                    </a:lnTo>
                    <a:lnTo>
                      <a:pt x="361" y="1878"/>
                    </a:lnTo>
                    <a:lnTo>
                      <a:pt x="284" y="2032"/>
                    </a:lnTo>
                    <a:lnTo>
                      <a:pt x="258" y="2187"/>
                    </a:lnTo>
                    <a:lnTo>
                      <a:pt x="258" y="2367"/>
                    </a:lnTo>
                    <a:lnTo>
                      <a:pt x="232" y="2444"/>
                    </a:lnTo>
                    <a:lnTo>
                      <a:pt x="181" y="2521"/>
                    </a:lnTo>
                    <a:lnTo>
                      <a:pt x="104" y="2573"/>
                    </a:lnTo>
                    <a:lnTo>
                      <a:pt x="1" y="2598"/>
                    </a:lnTo>
                    <a:lnTo>
                      <a:pt x="78" y="2727"/>
                    </a:lnTo>
                    <a:lnTo>
                      <a:pt x="155" y="2804"/>
                    </a:lnTo>
                    <a:lnTo>
                      <a:pt x="284" y="2881"/>
                    </a:lnTo>
                    <a:lnTo>
                      <a:pt x="412" y="2907"/>
                    </a:lnTo>
                    <a:lnTo>
                      <a:pt x="695" y="2907"/>
                    </a:lnTo>
                    <a:lnTo>
                      <a:pt x="695" y="2495"/>
                    </a:lnTo>
                    <a:lnTo>
                      <a:pt x="721" y="2341"/>
                    </a:lnTo>
                    <a:lnTo>
                      <a:pt x="798" y="2187"/>
                    </a:lnTo>
                    <a:lnTo>
                      <a:pt x="927" y="2084"/>
                    </a:lnTo>
                    <a:lnTo>
                      <a:pt x="1055" y="2032"/>
                    </a:lnTo>
                    <a:lnTo>
                      <a:pt x="1364" y="1955"/>
                    </a:lnTo>
                    <a:lnTo>
                      <a:pt x="1467" y="1904"/>
                    </a:lnTo>
                    <a:lnTo>
                      <a:pt x="1570" y="1852"/>
                    </a:lnTo>
                    <a:lnTo>
                      <a:pt x="1647" y="1775"/>
                    </a:lnTo>
                    <a:lnTo>
                      <a:pt x="1698" y="1672"/>
                    </a:lnTo>
                    <a:lnTo>
                      <a:pt x="1981" y="1081"/>
                    </a:lnTo>
                    <a:lnTo>
                      <a:pt x="2033" y="952"/>
                    </a:lnTo>
                    <a:lnTo>
                      <a:pt x="2161" y="875"/>
                    </a:lnTo>
                    <a:lnTo>
                      <a:pt x="2264" y="798"/>
                    </a:lnTo>
                    <a:lnTo>
                      <a:pt x="2419" y="772"/>
                    </a:lnTo>
                    <a:lnTo>
                      <a:pt x="3370" y="772"/>
                    </a:lnTo>
                    <a:lnTo>
                      <a:pt x="3576" y="618"/>
                    </a:lnTo>
                    <a:lnTo>
                      <a:pt x="3653" y="541"/>
                    </a:lnTo>
                    <a:lnTo>
                      <a:pt x="3679" y="438"/>
                    </a:lnTo>
                    <a:lnTo>
                      <a:pt x="3705" y="361"/>
                    </a:lnTo>
                    <a:lnTo>
                      <a:pt x="3679" y="258"/>
                    </a:lnTo>
                    <a:lnTo>
                      <a:pt x="3653" y="180"/>
                    </a:lnTo>
                    <a:lnTo>
                      <a:pt x="3576" y="103"/>
                    </a:lnTo>
                    <a:lnTo>
                      <a:pt x="3499" y="52"/>
                    </a:lnTo>
                    <a:lnTo>
                      <a:pt x="3396" y="26"/>
                    </a:lnTo>
                    <a:lnTo>
                      <a:pt x="3242"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631;p54">
                <a:extLst>
                  <a:ext uri="{FF2B5EF4-FFF2-40B4-BE49-F238E27FC236}">
                    <a16:creationId xmlns:a16="http://schemas.microsoft.com/office/drawing/2014/main" id="{FCF3347A-DFCE-C700-DA05-D56545AC65A3}"/>
                  </a:ext>
                </a:extLst>
              </p:cNvPr>
              <p:cNvSpPr/>
              <p:nvPr/>
            </p:nvSpPr>
            <p:spPr>
              <a:xfrm>
                <a:off x="2311975" y="4464800"/>
                <a:ext cx="92625" cy="77200"/>
              </a:xfrm>
              <a:custGeom>
                <a:avLst/>
                <a:gdLst/>
                <a:ahLst/>
                <a:cxnLst/>
                <a:rect l="l" t="t" r="r" b="b"/>
                <a:pathLst>
                  <a:path w="3705" h="3088" extrusionOk="0">
                    <a:moveTo>
                      <a:pt x="1956" y="0"/>
                    </a:moveTo>
                    <a:lnTo>
                      <a:pt x="309" y="206"/>
                    </a:lnTo>
                    <a:lnTo>
                      <a:pt x="206" y="232"/>
                    </a:lnTo>
                    <a:lnTo>
                      <a:pt x="129" y="283"/>
                    </a:lnTo>
                    <a:lnTo>
                      <a:pt x="52" y="360"/>
                    </a:lnTo>
                    <a:lnTo>
                      <a:pt x="26" y="438"/>
                    </a:lnTo>
                    <a:lnTo>
                      <a:pt x="1" y="541"/>
                    </a:lnTo>
                    <a:lnTo>
                      <a:pt x="26" y="618"/>
                    </a:lnTo>
                    <a:lnTo>
                      <a:pt x="52" y="721"/>
                    </a:lnTo>
                    <a:lnTo>
                      <a:pt x="129" y="798"/>
                    </a:lnTo>
                    <a:lnTo>
                      <a:pt x="361" y="952"/>
                    </a:lnTo>
                    <a:lnTo>
                      <a:pt x="1287" y="952"/>
                    </a:lnTo>
                    <a:lnTo>
                      <a:pt x="1441" y="978"/>
                    </a:lnTo>
                    <a:lnTo>
                      <a:pt x="1570" y="1055"/>
                    </a:lnTo>
                    <a:lnTo>
                      <a:pt x="1673" y="1132"/>
                    </a:lnTo>
                    <a:lnTo>
                      <a:pt x="1750" y="1261"/>
                    </a:lnTo>
                    <a:lnTo>
                      <a:pt x="2007" y="1852"/>
                    </a:lnTo>
                    <a:lnTo>
                      <a:pt x="2058" y="1955"/>
                    </a:lnTo>
                    <a:lnTo>
                      <a:pt x="2136" y="2032"/>
                    </a:lnTo>
                    <a:lnTo>
                      <a:pt x="2239" y="2084"/>
                    </a:lnTo>
                    <a:lnTo>
                      <a:pt x="2341" y="2135"/>
                    </a:lnTo>
                    <a:lnTo>
                      <a:pt x="2650" y="2212"/>
                    </a:lnTo>
                    <a:lnTo>
                      <a:pt x="2804" y="2264"/>
                    </a:lnTo>
                    <a:lnTo>
                      <a:pt x="2907" y="2367"/>
                    </a:lnTo>
                    <a:lnTo>
                      <a:pt x="2984" y="2521"/>
                    </a:lnTo>
                    <a:lnTo>
                      <a:pt x="3010" y="2675"/>
                    </a:lnTo>
                    <a:lnTo>
                      <a:pt x="3010" y="3087"/>
                    </a:lnTo>
                    <a:lnTo>
                      <a:pt x="3370" y="3087"/>
                    </a:lnTo>
                    <a:lnTo>
                      <a:pt x="3448" y="3061"/>
                    </a:lnTo>
                    <a:lnTo>
                      <a:pt x="3602" y="2958"/>
                    </a:lnTo>
                    <a:lnTo>
                      <a:pt x="3679" y="2830"/>
                    </a:lnTo>
                    <a:lnTo>
                      <a:pt x="3705" y="2753"/>
                    </a:lnTo>
                    <a:lnTo>
                      <a:pt x="3705" y="2675"/>
                    </a:lnTo>
                    <a:lnTo>
                      <a:pt x="3705" y="1029"/>
                    </a:lnTo>
                    <a:lnTo>
                      <a:pt x="3705" y="926"/>
                    </a:lnTo>
                    <a:lnTo>
                      <a:pt x="3679" y="849"/>
                    </a:lnTo>
                    <a:lnTo>
                      <a:pt x="3602" y="721"/>
                    </a:lnTo>
                    <a:lnTo>
                      <a:pt x="3448" y="643"/>
                    </a:lnTo>
                    <a:lnTo>
                      <a:pt x="3370" y="618"/>
                    </a:lnTo>
                    <a:lnTo>
                      <a:pt x="2933" y="618"/>
                    </a:lnTo>
                    <a:lnTo>
                      <a:pt x="2804" y="592"/>
                    </a:lnTo>
                    <a:lnTo>
                      <a:pt x="2702" y="541"/>
                    </a:lnTo>
                    <a:lnTo>
                      <a:pt x="2599" y="438"/>
                    </a:lnTo>
                    <a:lnTo>
                      <a:pt x="2521" y="335"/>
                    </a:lnTo>
                    <a:lnTo>
                      <a:pt x="2444" y="180"/>
                    </a:lnTo>
                    <a:lnTo>
                      <a:pt x="2316" y="78"/>
                    </a:lnTo>
                    <a:lnTo>
                      <a:pt x="2136" y="26"/>
                    </a:lnTo>
                    <a:lnTo>
                      <a:pt x="195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2632;p54">
                <a:extLst>
                  <a:ext uri="{FF2B5EF4-FFF2-40B4-BE49-F238E27FC236}">
                    <a16:creationId xmlns:a16="http://schemas.microsoft.com/office/drawing/2014/main" id="{98E6CD89-BCC7-ED02-7E39-3AC4145D9DAD}"/>
                  </a:ext>
                </a:extLst>
              </p:cNvPr>
              <p:cNvSpPr/>
              <p:nvPr/>
            </p:nvSpPr>
            <p:spPr>
              <a:xfrm>
                <a:off x="2311975" y="4464800"/>
                <a:ext cx="92625" cy="77200"/>
              </a:xfrm>
              <a:custGeom>
                <a:avLst/>
                <a:gdLst/>
                <a:ahLst/>
                <a:cxnLst/>
                <a:rect l="l" t="t" r="r" b="b"/>
                <a:pathLst>
                  <a:path w="3705" h="3088" extrusionOk="0">
                    <a:moveTo>
                      <a:pt x="1956" y="0"/>
                    </a:moveTo>
                    <a:lnTo>
                      <a:pt x="309" y="206"/>
                    </a:lnTo>
                    <a:lnTo>
                      <a:pt x="232" y="232"/>
                    </a:lnTo>
                    <a:lnTo>
                      <a:pt x="155" y="258"/>
                    </a:lnTo>
                    <a:lnTo>
                      <a:pt x="104" y="309"/>
                    </a:lnTo>
                    <a:lnTo>
                      <a:pt x="52" y="386"/>
                    </a:lnTo>
                    <a:lnTo>
                      <a:pt x="26" y="438"/>
                    </a:lnTo>
                    <a:lnTo>
                      <a:pt x="1" y="515"/>
                    </a:lnTo>
                    <a:lnTo>
                      <a:pt x="26" y="592"/>
                    </a:lnTo>
                    <a:lnTo>
                      <a:pt x="26" y="669"/>
                    </a:lnTo>
                    <a:lnTo>
                      <a:pt x="1518" y="489"/>
                    </a:lnTo>
                    <a:lnTo>
                      <a:pt x="1698" y="489"/>
                    </a:lnTo>
                    <a:lnTo>
                      <a:pt x="1853" y="566"/>
                    </a:lnTo>
                    <a:lnTo>
                      <a:pt x="2007" y="669"/>
                    </a:lnTo>
                    <a:lnTo>
                      <a:pt x="2084" y="823"/>
                    </a:lnTo>
                    <a:lnTo>
                      <a:pt x="2161" y="926"/>
                    </a:lnTo>
                    <a:lnTo>
                      <a:pt x="2264" y="1004"/>
                    </a:lnTo>
                    <a:lnTo>
                      <a:pt x="2367" y="1081"/>
                    </a:lnTo>
                    <a:lnTo>
                      <a:pt x="2856" y="1081"/>
                    </a:lnTo>
                    <a:lnTo>
                      <a:pt x="2933" y="1106"/>
                    </a:lnTo>
                    <a:lnTo>
                      <a:pt x="3010" y="1132"/>
                    </a:lnTo>
                    <a:lnTo>
                      <a:pt x="3139" y="1209"/>
                    </a:lnTo>
                    <a:lnTo>
                      <a:pt x="3242" y="1338"/>
                    </a:lnTo>
                    <a:lnTo>
                      <a:pt x="3267" y="1415"/>
                    </a:lnTo>
                    <a:lnTo>
                      <a:pt x="3267" y="1492"/>
                    </a:lnTo>
                    <a:lnTo>
                      <a:pt x="3267" y="3087"/>
                    </a:lnTo>
                    <a:lnTo>
                      <a:pt x="3370" y="3087"/>
                    </a:lnTo>
                    <a:lnTo>
                      <a:pt x="3448" y="3061"/>
                    </a:lnTo>
                    <a:lnTo>
                      <a:pt x="3602" y="2958"/>
                    </a:lnTo>
                    <a:lnTo>
                      <a:pt x="3679" y="2830"/>
                    </a:lnTo>
                    <a:lnTo>
                      <a:pt x="3705" y="2753"/>
                    </a:lnTo>
                    <a:lnTo>
                      <a:pt x="3705" y="2675"/>
                    </a:lnTo>
                    <a:lnTo>
                      <a:pt x="3705" y="1029"/>
                    </a:lnTo>
                    <a:lnTo>
                      <a:pt x="3705" y="926"/>
                    </a:lnTo>
                    <a:lnTo>
                      <a:pt x="3679" y="849"/>
                    </a:lnTo>
                    <a:lnTo>
                      <a:pt x="3602" y="721"/>
                    </a:lnTo>
                    <a:lnTo>
                      <a:pt x="3448" y="643"/>
                    </a:lnTo>
                    <a:lnTo>
                      <a:pt x="3370" y="618"/>
                    </a:lnTo>
                    <a:lnTo>
                      <a:pt x="2933" y="618"/>
                    </a:lnTo>
                    <a:lnTo>
                      <a:pt x="2804" y="592"/>
                    </a:lnTo>
                    <a:lnTo>
                      <a:pt x="2702" y="541"/>
                    </a:lnTo>
                    <a:lnTo>
                      <a:pt x="2599" y="438"/>
                    </a:lnTo>
                    <a:lnTo>
                      <a:pt x="2521" y="335"/>
                    </a:lnTo>
                    <a:lnTo>
                      <a:pt x="2444" y="180"/>
                    </a:lnTo>
                    <a:lnTo>
                      <a:pt x="2316" y="78"/>
                    </a:lnTo>
                    <a:lnTo>
                      <a:pt x="2136" y="26"/>
                    </a:lnTo>
                    <a:lnTo>
                      <a:pt x="195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2633;p54">
                <a:extLst>
                  <a:ext uri="{FF2B5EF4-FFF2-40B4-BE49-F238E27FC236}">
                    <a16:creationId xmlns:a16="http://schemas.microsoft.com/office/drawing/2014/main" id="{7F5AD6C1-0837-F907-52C2-3097E6389F60}"/>
                  </a:ext>
                </a:extLst>
              </p:cNvPr>
              <p:cNvSpPr/>
              <p:nvPr/>
            </p:nvSpPr>
            <p:spPr>
              <a:xfrm>
                <a:off x="2060550" y="4488600"/>
                <a:ext cx="66900" cy="96475"/>
              </a:xfrm>
              <a:custGeom>
                <a:avLst/>
                <a:gdLst/>
                <a:ahLst/>
                <a:cxnLst/>
                <a:rect l="l" t="t" r="r" b="b"/>
                <a:pathLst>
                  <a:path w="2676" h="3859" extrusionOk="0">
                    <a:moveTo>
                      <a:pt x="1724" y="0"/>
                    </a:moveTo>
                    <a:lnTo>
                      <a:pt x="1569" y="26"/>
                    </a:lnTo>
                    <a:lnTo>
                      <a:pt x="1466" y="103"/>
                    </a:lnTo>
                    <a:lnTo>
                      <a:pt x="1338" y="180"/>
                    </a:lnTo>
                    <a:lnTo>
                      <a:pt x="1286" y="309"/>
                    </a:lnTo>
                    <a:lnTo>
                      <a:pt x="1003" y="900"/>
                    </a:lnTo>
                    <a:lnTo>
                      <a:pt x="952" y="1003"/>
                    </a:lnTo>
                    <a:lnTo>
                      <a:pt x="875" y="1080"/>
                    </a:lnTo>
                    <a:lnTo>
                      <a:pt x="772" y="1132"/>
                    </a:lnTo>
                    <a:lnTo>
                      <a:pt x="669" y="1183"/>
                    </a:lnTo>
                    <a:lnTo>
                      <a:pt x="360" y="1260"/>
                    </a:lnTo>
                    <a:lnTo>
                      <a:pt x="232" y="1312"/>
                    </a:lnTo>
                    <a:lnTo>
                      <a:pt x="103" y="1415"/>
                    </a:lnTo>
                    <a:lnTo>
                      <a:pt x="26" y="1569"/>
                    </a:lnTo>
                    <a:lnTo>
                      <a:pt x="0" y="1723"/>
                    </a:lnTo>
                    <a:lnTo>
                      <a:pt x="0" y="2778"/>
                    </a:lnTo>
                    <a:lnTo>
                      <a:pt x="0" y="3138"/>
                    </a:lnTo>
                    <a:lnTo>
                      <a:pt x="0" y="3858"/>
                    </a:lnTo>
                    <a:lnTo>
                      <a:pt x="1158" y="3858"/>
                    </a:lnTo>
                    <a:lnTo>
                      <a:pt x="1158" y="3241"/>
                    </a:lnTo>
                    <a:lnTo>
                      <a:pt x="1158" y="3190"/>
                    </a:lnTo>
                    <a:lnTo>
                      <a:pt x="1183" y="3164"/>
                    </a:lnTo>
                    <a:lnTo>
                      <a:pt x="1209" y="3138"/>
                    </a:lnTo>
                    <a:lnTo>
                      <a:pt x="1441" y="3138"/>
                    </a:lnTo>
                    <a:lnTo>
                      <a:pt x="1698" y="3112"/>
                    </a:lnTo>
                    <a:lnTo>
                      <a:pt x="1929" y="3035"/>
                    </a:lnTo>
                    <a:lnTo>
                      <a:pt x="2135" y="2932"/>
                    </a:lnTo>
                    <a:lnTo>
                      <a:pt x="2315" y="2778"/>
                    </a:lnTo>
                    <a:lnTo>
                      <a:pt x="2470" y="2598"/>
                    </a:lnTo>
                    <a:lnTo>
                      <a:pt x="2572" y="2392"/>
                    </a:lnTo>
                    <a:lnTo>
                      <a:pt x="2650" y="2161"/>
                    </a:lnTo>
                    <a:lnTo>
                      <a:pt x="2675" y="1904"/>
                    </a:lnTo>
                    <a:lnTo>
                      <a:pt x="267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2634;p54">
                <a:extLst>
                  <a:ext uri="{FF2B5EF4-FFF2-40B4-BE49-F238E27FC236}">
                    <a16:creationId xmlns:a16="http://schemas.microsoft.com/office/drawing/2014/main" id="{9139E5C2-0348-8EA9-9A18-D47A125510BA}"/>
                  </a:ext>
                </a:extLst>
              </p:cNvPr>
              <p:cNvSpPr/>
              <p:nvPr/>
            </p:nvSpPr>
            <p:spPr>
              <a:xfrm>
                <a:off x="2320975" y="4488600"/>
                <a:ext cx="66275" cy="96475"/>
              </a:xfrm>
              <a:custGeom>
                <a:avLst/>
                <a:gdLst/>
                <a:ahLst/>
                <a:cxnLst/>
                <a:rect l="l" t="t" r="r" b="b"/>
                <a:pathLst>
                  <a:path w="2651" h="3859" extrusionOk="0">
                    <a:moveTo>
                      <a:pt x="1" y="0"/>
                    </a:moveTo>
                    <a:lnTo>
                      <a:pt x="1" y="1904"/>
                    </a:lnTo>
                    <a:lnTo>
                      <a:pt x="27" y="2161"/>
                    </a:lnTo>
                    <a:lnTo>
                      <a:pt x="78" y="2392"/>
                    </a:lnTo>
                    <a:lnTo>
                      <a:pt x="207" y="2598"/>
                    </a:lnTo>
                    <a:lnTo>
                      <a:pt x="335" y="2778"/>
                    </a:lnTo>
                    <a:lnTo>
                      <a:pt x="515" y="2932"/>
                    </a:lnTo>
                    <a:lnTo>
                      <a:pt x="721" y="3035"/>
                    </a:lnTo>
                    <a:lnTo>
                      <a:pt x="953" y="3112"/>
                    </a:lnTo>
                    <a:lnTo>
                      <a:pt x="1210" y="3138"/>
                    </a:lnTo>
                    <a:lnTo>
                      <a:pt x="1493" y="3138"/>
                    </a:lnTo>
                    <a:lnTo>
                      <a:pt x="1493" y="3858"/>
                    </a:lnTo>
                    <a:lnTo>
                      <a:pt x="2650" y="3858"/>
                    </a:lnTo>
                    <a:lnTo>
                      <a:pt x="2650" y="3138"/>
                    </a:lnTo>
                    <a:lnTo>
                      <a:pt x="2650" y="2778"/>
                    </a:lnTo>
                    <a:lnTo>
                      <a:pt x="2650" y="1723"/>
                    </a:lnTo>
                    <a:lnTo>
                      <a:pt x="2624" y="1569"/>
                    </a:lnTo>
                    <a:lnTo>
                      <a:pt x="2547" y="1415"/>
                    </a:lnTo>
                    <a:lnTo>
                      <a:pt x="2444" y="1312"/>
                    </a:lnTo>
                    <a:lnTo>
                      <a:pt x="2290" y="1260"/>
                    </a:lnTo>
                    <a:lnTo>
                      <a:pt x="1981" y="1183"/>
                    </a:lnTo>
                    <a:lnTo>
                      <a:pt x="1879" y="1132"/>
                    </a:lnTo>
                    <a:lnTo>
                      <a:pt x="1776" y="1080"/>
                    </a:lnTo>
                    <a:lnTo>
                      <a:pt x="1698" y="1003"/>
                    </a:lnTo>
                    <a:lnTo>
                      <a:pt x="1647" y="900"/>
                    </a:lnTo>
                    <a:lnTo>
                      <a:pt x="1390" y="309"/>
                    </a:lnTo>
                    <a:lnTo>
                      <a:pt x="1313" y="180"/>
                    </a:lnTo>
                    <a:lnTo>
                      <a:pt x="1210" y="103"/>
                    </a:lnTo>
                    <a:lnTo>
                      <a:pt x="1081" y="26"/>
                    </a:lnTo>
                    <a:lnTo>
                      <a:pt x="92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2635;p54">
                <a:extLst>
                  <a:ext uri="{FF2B5EF4-FFF2-40B4-BE49-F238E27FC236}">
                    <a16:creationId xmlns:a16="http://schemas.microsoft.com/office/drawing/2014/main" id="{54F690CC-20CB-9DA2-CF95-3D07F7059180}"/>
                  </a:ext>
                </a:extLst>
              </p:cNvPr>
              <p:cNvSpPr/>
              <p:nvPr/>
            </p:nvSpPr>
            <p:spPr>
              <a:xfrm>
                <a:off x="2320975" y="4488600"/>
                <a:ext cx="66275" cy="96475"/>
              </a:xfrm>
              <a:custGeom>
                <a:avLst/>
                <a:gdLst/>
                <a:ahLst/>
                <a:cxnLst/>
                <a:rect l="l" t="t" r="r" b="b"/>
                <a:pathLst>
                  <a:path w="2651" h="3859" extrusionOk="0">
                    <a:moveTo>
                      <a:pt x="1" y="0"/>
                    </a:moveTo>
                    <a:lnTo>
                      <a:pt x="1" y="386"/>
                    </a:lnTo>
                    <a:lnTo>
                      <a:pt x="515" y="386"/>
                    </a:lnTo>
                    <a:lnTo>
                      <a:pt x="644" y="412"/>
                    </a:lnTo>
                    <a:lnTo>
                      <a:pt x="772" y="463"/>
                    </a:lnTo>
                    <a:lnTo>
                      <a:pt x="875" y="540"/>
                    </a:lnTo>
                    <a:lnTo>
                      <a:pt x="953" y="669"/>
                    </a:lnTo>
                    <a:lnTo>
                      <a:pt x="1210" y="1260"/>
                    </a:lnTo>
                    <a:lnTo>
                      <a:pt x="1287" y="1363"/>
                    </a:lnTo>
                    <a:lnTo>
                      <a:pt x="1364" y="1441"/>
                    </a:lnTo>
                    <a:lnTo>
                      <a:pt x="1441" y="1492"/>
                    </a:lnTo>
                    <a:lnTo>
                      <a:pt x="1544" y="1543"/>
                    </a:lnTo>
                    <a:lnTo>
                      <a:pt x="1853" y="1621"/>
                    </a:lnTo>
                    <a:lnTo>
                      <a:pt x="2007" y="1698"/>
                    </a:lnTo>
                    <a:lnTo>
                      <a:pt x="2110" y="1801"/>
                    </a:lnTo>
                    <a:lnTo>
                      <a:pt x="2187" y="1929"/>
                    </a:lnTo>
                    <a:lnTo>
                      <a:pt x="2213" y="2084"/>
                    </a:lnTo>
                    <a:lnTo>
                      <a:pt x="2213" y="3138"/>
                    </a:lnTo>
                    <a:lnTo>
                      <a:pt x="2213" y="3498"/>
                    </a:lnTo>
                    <a:lnTo>
                      <a:pt x="2213" y="3858"/>
                    </a:lnTo>
                    <a:lnTo>
                      <a:pt x="2650" y="3858"/>
                    </a:lnTo>
                    <a:lnTo>
                      <a:pt x="2650" y="3138"/>
                    </a:lnTo>
                    <a:lnTo>
                      <a:pt x="2650" y="2778"/>
                    </a:lnTo>
                    <a:lnTo>
                      <a:pt x="2650" y="1723"/>
                    </a:lnTo>
                    <a:lnTo>
                      <a:pt x="2624" y="1569"/>
                    </a:lnTo>
                    <a:lnTo>
                      <a:pt x="2547" y="1415"/>
                    </a:lnTo>
                    <a:lnTo>
                      <a:pt x="2444" y="1312"/>
                    </a:lnTo>
                    <a:lnTo>
                      <a:pt x="2290" y="1260"/>
                    </a:lnTo>
                    <a:lnTo>
                      <a:pt x="1981" y="1183"/>
                    </a:lnTo>
                    <a:lnTo>
                      <a:pt x="1879" y="1132"/>
                    </a:lnTo>
                    <a:lnTo>
                      <a:pt x="1776" y="1080"/>
                    </a:lnTo>
                    <a:lnTo>
                      <a:pt x="1698" y="1003"/>
                    </a:lnTo>
                    <a:lnTo>
                      <a:pt x="1647" y="900"/>
                    </a:lnTo>
                    <a:lnTo>
                      <a:pt x="1390" y="309"/>
                    </a:lnTo>
                    <a:lnTo>
                      <a:pt x="1313" y="180"/>
                    </a:lnTo>
                    <a:lnTo>
                      <a:pt x="1210" y="103"/>
                    </a:lnTo>
                    <a:lnTo>
                      <a:pt x="1081" y="26"/>
                    </a:lnTo>
                    <a:lnTo>
                      <a:pt x="92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36;p54">
                <a:extLst>
                  <a:ext uri="{FF2B5EF4-FFF2-40B4-BE49-F238E27FC236}">
                    <a16:creationId xmlns:a16="http://schemas.microsoft.com/office/drawing/2014/main" id="{80E219FD-E1A6-D31B-2C8A-1DE7F920FDA3}"/>
                  </a:ext>
                </a:extLst>
              </p:cNvPr>
              <p:cNvSpPr/>
              <p:nvPr/>
            </p:nvSpPr>
            <p:spPr>
              <a:xfrm>
                <a:off x="2047675" y="4585050"/>
                <a:ext cx="101000" cy="108050"/>
              </a:xfrm>
              <a:custGeom>
                <a:avLst/>
                <a:gdLst/>
                <a:ahLst/>
                <a:cxnLst/>
                <a:rect l="l" t="t" r="r" b="b"/>
                <a:pathLst>
                  <a:path w="4040" h="4322" extrusionOk="0">
                    <a:moveTo>
                      <a:pt x="541" y="0"/>
                    </a:moveTo>
                    <a:lnTo>
                      <a:pt x="438" y="26"/>
                    </a:lnTo>
                    <a:lnTo>
                      <a:pt x="335" y="52"/>
                    </a:lnTo>
                    <a:lnTo>
                      <a:pt x="232" y="103"/>
                    </a:lnTo>
                    <a:lnTo>
                      <a:pt x="155" y="155"/>
                    </a:lnTo>
                    <a:lnTo>
                      <a:pt x="104" y="232"/>
                    </a:lnTo>
                    <a:lnTo>
                      <a:pt x="52" y="335"/>
                    </a:lnTo>
                    <a:lnTo>
                      <a:pt x="27" y="412"/>
                    </a:lnTo>
                    <a:lnTo>
                      <a:pt x="1" y="515"/>
                    </a:lnTo>
                    <a:lnTo>
                      <a:pt x="1" y="3807"/>
                    </a:lnTo>
                    <a:lnTo>
                      <a:pt x="27" y="3910"/>
                    </a:lnTo>
                    <a:lnTo>
                      <a:pt x="52" y="4013"/>
                    </a:lnTo>
                    <a:lnTo>
                      <a:pt x="104" y="4116"/>
                    </a:lnTo>
                    <a:lnTo>
                      <a:pt x="155" y="4193"/>
                    </a:lnTo>
                    <a:lnTo>
                      <a:pt x="232" y="4245"/>
                    </a:lnTo>
                    <a:lnTo>
                      <a:pt x="335" y="4296"/>
                    </a:lnTo>
                    <a:lnTo>
                      <a:pt x="438" y="4322"/>
                    </a:lnTo>
                    <a:lnTo>
                      <a:pt x="3628" y="4322"/>
                    </a:lnTo>
                    <a:lnTo>
                      <a:pt x="3756" y="4270"/>
                    </a:lnTo>
                    <a:lnTo>
                      <a:pt x="3859" y="4219"/>
                    </a:lnTo>
                    <a:lnTo>
                      <a:pt x="3936" y="4142"/>
                    </a:lnTo>
                    <a:lnTo>
                      <a:pt x="3988" y="4039"/>
                    </a:lnTo>
                    <a:lnTo>
                      <a:pt x="4039" y="3936"/>
                    </a:lnTo>
                    <a:lnTo>
                      <a:pt x="4039" y="3807"/>
                    </a:lnTo>
                    <a:lnTo>
                      <a:pt x="4039" y="3704"/>
                    </a:lnTo>
                    <a:lnTo>
                      <a:pt x="3242" y="412"/>
                    </a:lnTo>
                    <a:lnTo>
                      <a:pt x="3190" y="258"/>
                    </a:lnTo>
                    <a:lnTo>
                      <a:pt x="3062" y="129"/>
                    </a:lnTo>
                    <a:lnTo>
                      <a:pt x="2907" y="26"/>
                    </a:lnTo>
                    <a:lnTo>
                      <a:pt x="2753"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2637;p54">
                <a:extLst>
                  <a:ext uri="{FF2B5EF4-FFF2-40B4-BE49-F238E27FC236}">
                    <a16:creationId xmlns:a16="http://schemas.microsoft.com/office/drawing/2014/main" id="{C1170049-DAB7-3111-3653-2557FFB50673}"/>
                  </a:ext>
                </a:extLst>
              </p:cNvPr>
              <p:cNvSpPr/>
              <p:nvPr/>
            </p:nvSpPr>
            <p:spPr>
              <a:xfrm>
                <a:off x="2102350" y="4585050"/>
                <a:ext cx="46325" cy="108050"/>
              </a:xfrm>
              <a:custGeom>
                <a:avLst/>
                <a:gdLst/>
                <a:ahLst/>
                <a:cxnLst/>
                <a:rect l="l" t="t" r="r" b="b"/>
                <a:pathLst>
                  <a:path w="1853" h="4322" extrusionOk="0">
                    <a:moveTo>
                      <a:pt x="0" y="0"/>
                    </a:moveTo>
                    <a:lnTo>
                      <a:pt x="180" y="26"/>
                    </a:lnTo>
                    <a:lnTo>
                      <a:pt x="309" y="129"/>
                    </a:lnTo>
                    <a:lnTo>
                      <a:pt x="437" y="258"/>
                    </a:lnTo>
                    <a:lnTo>
                      <a:pt x="515" y="412"/>
                    </a:lnTo>
                    <a:lnTo>
                      <a:pt x="1286" y="3704"/>
                    </a:lnTo>
                    <a:lnTo>
                      <a:pt x="1286" y="3807"/>
                    </a:lnTo>
                    <a:lnTo>
                      <a:pt x="1286" y="3936"/>
                    </a:lnTo>
                    <a:lnTo>
                      <a:pt x="1235" y="4039"/>
                    </a:lnTo>
                    <a:lnTo>
                      <a:pt x="1183" y="4142"/>
                    </a:lnTo>
                    <a:lnTo>
                      <a:pt x="1106" y="4219"/>
                    </a:lnTo>
                    <a:lnTo>
                      <a:pt x="1003" y="4270"/>
                    </a:lnTo>
                    <a:lnTo>
                      <a:pt x="900" y="4322"/>
                    </a:lnTo>
                    <a:lnTo>
                      <a:pt x="1441" y="4322"/>
                    </a:lnTo>
                    <a:lnTo>
                      <a:pt x="1569" y="4270"/>
                    </a:lnTo>
                    <a:lnTo>
                      <a:pt x="1672" y="4219"/>
                    </a:lnTo>
                    <a:lnTo>
                      <a:pt x="1749" y="4142"/>
                    </a:lnTo>
                    <a:lnTo>
                      <a:pt x="1801" y="4039"/>
                    </a:lnTo>
                    <a:lnTo>
                      <a:pt x="1852" y="3936"/>
                    </a:lnTo>
                    <a:lnTo>
                      <a:pt x="1852" y="3807"/>
                    </a:lnTo>
                    <a:lnTo>
                      <a:pt x="1852" y="3704"/>
                    </a:lnTo>
                    <a:lnTo>
                      <a:pt x="1055" y="412"/>
                    </a:lnTo>
                    <a:lnTo>
                      <a:pt x="1003" y="258"/>
                    </a:lnTo>
                    <a:lnTo>
                      <a:pt x="875" y="129"/>
                    </a:lnTo>
                    <a:lnTo>
                      <a:pt x="720" y="26"/>
                    </a:lnTo>
                    <a:lnTo>
                      <a:pt x="566"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38;p54">
                <a:extLst>
                  <a:ext uri="{FF2B5EF4-FFF2-40B4-BE49-F238E27FC236}">
                    <a16:creationId xmlns:a16="http://schemas.microsoft.com/office/drawing/2014/main" id="{A87A6AE1-956E-2427-4918-8BE1DC65BE0C}"/>
                  </a:ext>
                </a:extLst>
              </p:cNvPr>
              <p:cNvSpPr/>
              <p:nvPr/>
            </p:nvSpPr>
            <p:spPr>
              <a:xfrm>
                <a:off x="2077900" y="4608850"/>
                <a:ext cx="89425" cy="60475"/>
              </a:xfrm>
              <a:custGeom>
                <a:avLst/>
                <a:gdLst/>
                <a:ahLst/>
                <a:cxnLst/>
                <a:rect l="l" t="t" r="r" b="b"/>
                <a:pathLst>
                  <a:path w="3577" h="2419" extrusionOk="0">
                    <a:moveTo>
                      <a:pt x="1" y="0"/>
                    </a:moveTo>
                    <a:lnTo>
                      <a:pt x="1" y="1981"/>
                    </a:lnTo>
                    <a:lnTo>
                      <a:pt x="26" y="2058"/>
                    </a:lnTo>
                    <a:lnTo>
                      <a:pt x="52" y="2135"/>
                    </a:lnTo>
                    <a:lnTo>
                      <a:pt x="78" y="2212"/>
                    </a:lnTo>
                    <a:lnTo>
                      <a:pt x="129" y="2289"/>
                    </a:lnTo>
                    <a:lnTo>
                      <a:pt x="207" y="2341"/>
                    </a:lnTo>
                    <a:lnTo>
                      <a:pt x="284" y="2392"/>
                    </a:lnTo>
                    <a:lnTo>
                      <a:pt x="361" y="2418"/>
                    </a:lnTo>
                    <a:lnTo>
                      <a:pt x="3576" y="2418"/>
                    </a:lnTo>
                    <a:lnTo>
                      <a:pt x="3576" y="1518"/>
                    </a:lnTo>
                    <a:lnTo>
                      <a:pt x="901" y="1518"/>
                    </a:lnTo>
                    <a:lnTo>
                      <a:pt x="901"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2639;p54">
                <a:extLst>
                  <a:ext uri="{FF2B5EF4-FFF2-40B4-BE49-F238E27FC236}">
                    <a16:creationId xmlns:a16="http://schemas.microsoft.com/office/drawing/2014/main" id="{3A59580D-93E2-0B18-4D2E-C1F1247BF259}"/>
                  </a:ext>
                </a:extLst>
              </p:cNvPr>
              <p:cNvSpPr/>
              <p:nvPr/>
            </p:nvSpPr>
            <p:spPr>
              <a:xfrm>
                <a:off x="2167300" y="4650000"/>
                <a:ext cx="30875" cy="17375"/>
              </a:xfrm>
              <a:custGeom>
                <a:avLst/>
                <a:gdLst/>
                <a:ahLst/>
                <a:cxnLst/>
                <a:rect l="l" t="t" r="r" b="b"/>
                <a:pathLst>
                  <a:path w="1235" h="695" extrusionOk="0">
                    <a:moveTo>
                      <a:pt x="0" y="0"/>
                    </a:moveTo>
                    <a:lnTo>
                      <a:pt x="0" y="695"/>
                    </a:lnTo>
                    <a:lnTo>
                      <a:pt x="849" y="695"/>
                    </a:lnTo>
                    <a:lnTo>
                      <a:pt x="926" y="643"/>
                    </a:lnTo>
                    <a:lnTo>
                      <a:pt x="1029" y="618"/>
                    </a:lnTo>
                    <a:lnTo>
                      <a:pt x="1106" y="541"/>
                    </a:lnTo>
                    <a:lnTo>
                      <a:pt x="1158" y="463"/>
                    </a:lnTo>
                    <a:lnTo>
                      <a:pt x="1209" y="386"/>
                    </a:lnTo>
                    <a:lnTo>
                      <a:pt x="1235" y="283"/>
                    </a:lnTo>
                    <a:lnTo>
                      <a:pt x="1235" y="180"/>
                    </a:lnTo>
                    <a:lnTo>
                      <a:pt x="1235" y="129"/>
                    </a:lnTo>
                    <a:lnTo>
                      <a:pt x="1235" y="78"/>
                    </a:lnTo>
                    <a:lnTo>
                      <a:pt x="1209" y="52"/>
                    </a:lnTo>
                    <a:lnTo>
                      <a:pt x="1183" y="26"/>
                    </a:lnTo>
                    <a:lnTo>
                      <a:pt x="1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2640;p54">
                <a:extLst>
                  <a:ext uri="{FF2B5EF4-FFF2-40B4-BE49-F238E27FC236}">
                    <a16:creationId xmlns:a16="http://schemas.microsoft.com/office/drawing/2014/main" id="{3DF91C9C-3D4C-F207-2041-BC39C1E4BE5F}"/>
                  </a:ext>
                </a:extLst>
              </p:cNvPr>
              <p:cNvSpPr/>
              <p:nvPr/>
            </p:nvSpPr>
            <p:spPr>
              <a:xfrm>
                <a:off x="2249600" y="4650000"/>
                <a:ext cx="30900" cy="17375"/>
              </a:xfrm>
              <a:custGeom>
                <a:avLst/>
                <a:gdLst/>
                <a:ahLst/>
                <a:cxnLst/>
                <a:rect l="l" t="t" r="r" b="b"/>
                <a:pathLst>
                  <a:path w="1236" h="695" extrusionOk="0">
                    <a:moveTo>
                      <a:pt x="104" y="0"/>
                    </a:moveTo>
                    <a:lnTo>
                      <a:pt x="52" y="26"/>
                    </a:lnTo>
                    <a:lnTo>
                      <a:pt x="26" y="52"/>
                    </a:lnTo>
                    <a:lnTo>
                      <a:pt x="1" y="78"/>
                    </a:lnTo>
                    <a:lnTo>
                      <a:pt x="1" y="129"/>
                    </a:lnTo>
                    <a:lnTo>
                      <a:pt x="1" y="180"/>
                    </a:lnTo>
                    <a:lnTo>
                      <a:pt x="1" y="283"/>
                    </a:lnTo>
                    <a:lnTo>
                      <a:pt x="26" y="386"/>
                    </a:lnTo>
                    <a:lnTo>
                      <a:pt x="78" y="463"/>
                    </a:lnTo>
                    <a:lnTo>
                      <a:pt x="155" y="541"/>
                    </a:lnTo>
                    <a:lnTo>
                      <a:pt x="206" y="618"/>
                    </a:lnTo>
                    <a:lnTo>
                      <a:pt x="309" y="643"/>
                    </a:lnTo>
                    <a:lnTo>
                      <a:pt x="386" y="695"/>
                    </a:lnTo>
                    <a:lnTo>
                      <a:pt x="1235" y="695"/>
                    </a:lnTo>
                    <a:lnTo>
                      <a:pt x="1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2641;p54">
                <a:extLst>
                  <a:ext uri="{FF2B5EF4-FFF2-40B4-BE49-F238E27FC236}">
                    <a16:creationId xmlns:a16="http://schemas.microsoft.com/office/drawing/2014/main" id="{CA28B369-3C03-734C-8AD2-5FF360C961C9}"/>
                  </a:ext>
                </a:extLst>
              </p:cNvPr>
              <p:cNvSpPr/>
              <p:nvPr/>
            </p:nvSpPr>
            <p:spPr>
              <a:xfrm>
                <a:off x="2299125" y="4585050"/>
                <a:ext cx="100975" cy="108050"/>
              </a:xfrm>
              <a:custGeom>
                <a:avLst/>
                <a:gdLst/>
                <a:ahLst/>
                <a:cxnLst/>
                <a:rect l="l" t="t" r="r" b="b"/>
                <a:pathLst>
                  <a:path w="4039" h="4322" extrusionOk="0">
                    <a:moveTo>
                      <a:pt x="1312" y="0"/>
                    </a:moveTo>
                    <a:lnTo>
                      <a:pt x="1132" y="26"/>
                    </a:lnTo>
                    <a:lnTo>
                      <a:pt x="978" y="129"/>
                    </a:lnTo>
                    <a:lnTo>
                      <a:pt x="849" y="258"/>
                    </a:lnTo>
                    <a:lnTo>
                      <a:pt x="798" y="412"/>
                    </a:lnTo>
                    <a:lnTo>
                      <a:pt x="26" y="3704"/>
                    </a:lnTo>
                    <a:lnTo>
                      <a:pt x="0" y="3807"/>
                    </a:lnTo>
                    <a:lnTo>
                      <a:pt x="26" y="3936"/>
                    </a:lnTo>
                    <a:lnTo>
                      <a:pt x="52" y="4039"/>
                    </a:lnTo>
                    <a:lnTo>
                      <a:pt x="129" y="4142"/>
                    </a:lnTo>
                    <a:lnTo>
                      <a:pt x="206" y="4219"/>
                    </a:lnTo>
                    <a:lnTo>
                      <a:pt x="283" y="4270"/>
                    </a:lnTo>
                    <a:lnTo>
                      <a:pt x="412" y="4322"/>
                    </a:lnTo>
                    <a:lnTo>
                      <a:pt x="3627" y="4322"/>
                    </a:lnTo>
                    <a:lnTo>
                      <a:pt x="3704" y="4296"/>
                    </a:lnTo>
                    <a:lnTo>
                      <a:pt x="3807" y="4245"/>
                    </a:lnTo>
                    <a:lnTo>
                      <a:pt x="3884" y="4193"/>
                    </a:lnTo>
                    <a:lnTo>
                      <a:pt x="3936" y="4116"/>
                    </a:lnTo>
                    <a:lnTo>
                      <a:pt x="3987" y="4013"/>
                    </a:lnTo>
                    <a:lnTo>
                      <a:pt x="4013" y="3910"/>
                    </a:lnTo>
                    <a:lnTo>
                      <a:pt x="4039" y="3807"/>
                    </a:lnTo>
                    <a:lnTo>
                      <a:pt x="4039" y="515"/>
                    </a:lnTo>
                    <a:lnTo>
                      <a:pt x="4013" y="412"/>
                    </a:lnTo>
                    <a:lnTo>
                      <a:pt x="3987" y="335"/>
                    </a:lnTo>
                    <a:lnTo>
                      <a:pt x="3936" y="232"/>
                    </a:lnTo>
                    <a:lnTo>
                      <a:pt x="3884" y="155"/>
                    </a:lnTo>
                    <a:lnTo>
                      <a:pt x="3807" y="103"/>
                    </a:lnTo>
                    <a:lnTo>
                      <a:pt x="3704" y="52"/>
                    </a:lnTo>
                    <a:lnTo>
                      <a:pt x="3627" y="26"/>
                    </a:lnTo>
                    <a:lnTo>
                      <a:pt x="3524"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2642;p54">
                <a:extLst>
                  <a:ext uri="{FF2B5EF4-FFF2-40B4-BE49-F238E27FC236}">
                    <a16:creationId xmlns:a16="http://schemas.microsoft.com/office/drawing/2014/main" id="{F36C72FE-424D-9D36-12B5-9756C2851AF4}"/>
                  </a:ext>
                </a:extLst>
              </p:cNvPr>
              <p:cNvSpPr/>
              <p:nvPr/>
            </p:nvSpPr>
            <p:spPr>
              <a:xfrm>
                <a:off x="2372425" y="4585050"/>
                <a:ext cx="27675" cy="108050"/>
              </a:xfrm>
              <a:custGeom>
                <a:avLst/>
                <a:gdLst/>
                <a:ahLst/>
                <a:cxnLst/>
                <a:rect l="l" t="t" r="r" b="b"/>
                <a:pathLst>
                  <a:path w="1107" h="4322" extrusionOk="0">
                    <a:moveTo>
                      <a:pt x="1" y="0"/>
                    </a:moveTo>
                    <a:lnTo>
                      <a:pt x="129" y="26"/>
                    </a:lnTo>
                    <a:lnTo>
                      <a:pt x="206" y="52"/>
                    </a:lnTo>
                    <a:lnTo>
                      <a:pt x="309" y="103"/>
                    </a:lnTo>
                    <a:lnTo>
                      <a:pt x="386" y="155"/>
                    </a:lnTo>
                    <a:lnTo>
                      <a:pt x="438" y="232"/>
                    </a:lnTo>
                    <a:lnTo>
                      <a:pt x="489" y="335"/>
                    </a:lnTo>
                    <a:lnTo>
                      <a:pt x="515" y="412"/>
                    </a:lnTo>
                    <a:lnTo>
                      <a:pt x="541" y="515"/>
                    </a:lnTo>
                    <a:lnTo>
                      <a:pt x="541" y="3807"/>
                    </a:lnTo>
                    <a:lnTo>
                      <a:pt x="515" y="3910"/>
                    </a:lnTo>
                    <a:lnTo>
                      <a:pt x="489" y="4013"/>
                    </a:lnTo>
                    <a:lnTo>
                      <a:pt x="438" y="4116"/>
                    </a:lnTo>
                    <a:lnTo>
                      <a:pt x="386" y="4193"/>
                    </a:lnTo>
                    <a:lnTo>
                      <a:pt x="309" y="4245"/>
                    </a:lnTo>
                    <a:lnTo>
                      <a:pt x="206" y="4296"/>
                    </a:lnTo>
                    <a:lnTo>
                      <a:pt x="129" y="4322"/>
                    </a:lnTo>
                    <a:lnTo>
                      <a:pt x="695" y="4322"/>
                    </a:lnTo>
                    <a:lnTo>
                      <a:pt x="772" y="4296"/>
                    </a:lnTo>
                    <a:lnTo>
                      <a:pt x="875" y="4245"/>
                    </a:lnTo>
                    <a:lnTo>
                      <a:pt x="952" y="4193"/>
                    </a:lnTo>
                    <a:lnTo>
                      <a:pt x="1004" y="4116"/>
                    </a:lnTo>
                    <a:lnTo>
                      <a:pt x="1055" y="4013"/>
                    </a:lnTo>
                    <a:lnTo>
                      <a:pt x="1081" y="3910"/>
                    </a:lnTo>
                    <a:lnTo>
                      <a:pt x="1107" y="3807"/>
                    </a:lnTo>
                    <a:lnTo>
                      <a:pt x="1107" y="515"/>
                    </a:lnTo>
                    <a:lnTo>
                      <a:pt x="1081" y="412"/>
                    </a:lnTo>
                    <a:lnTo>
                      <a:pt x="1055" y="335"/>
                    </a:lnTo>
                    <a:lnTo>
                      <a:pt x="1004" y="232"/>
                    </a:lnTo>
                    <a:lnTo>
                      <a:pt x="952" y="155"/>
                    </a:lnTo>
                    <a:lnTo>
                      <a:pt x="875" y="103"/>
                    </a:lnTo>
                    <a:lnTo>
                      <a:pt x="772" y="52"/>
                    </a:lnTo>
                    <a:lnTo>
                      <a:pt x="695" y="26"/>
                    </a:lnTo>
                    <a:lnTo>
                      <a:pt x="592"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2643;p54">
                <a:extLst>
                  <a:ext uri="{FF2B5EF4-FFF2-40B4-BE49-F238E27FC236}">
                    <a16:creationId xmlns:a16="http://schemas.microsoft.com/office/drawing/2014/main" id="{1569E342-C1B5-3D85-3BF2-782B29D34C6B}"/>
                  </a:ext>
                </a:extLst>
              </p:cNvPr>
              <p:cNvSpPr/>
              <p:nvPr/>
            </p:nvSpPr>
            <p:spPr>
              <a:xfrm>
                <a:off x="2280475" y="4608850"/>
                <a:ext cx="89400" cy="60475"/>
              </a:xfrm>
              <a:custGeom>
                <a:avLst/>
                <a:gdLst/>
                <a:ahLst/>
                <a:cxnLst/>
                <a:rect l="l" t="t" r="r" b="b"/>
                <a:pathLst>
                  <a:path w="3576" h="2419" extrusionOk="0">
                    <a:moveTo>
                      <a:pt x="2675" y="0"/>
                    </a:moveTo>
                    <a:lnTo>
                      <a:pt x="2675" y="1518"/>
                    </a:lnTo>
                    <a:lnTo>
                      <a:pt x="0" y="1518"/>
                    </a:lnTo>
                    <a:lnTo>
                      <a:pt x="0" y="2418"/>
                    </a:lnTo>
                    <a:lnTo>
                      <a:pt x="3216" y="2418"/>
                    </a:lnTo>
                    <a:lnTo>
                      <a:pt x="3293" y="2392"/>
                    </a:lnTo>
                    <a:lnTo>
                      <a:pt x="3370" y="2341"/>
                    </a:lnTo>
                    <a:lnTo>
                      <a:pt x="3447" y="2289"/>
                    </a:lnTo>
                    <a:lnTo>
                      <a:pt x="3499" y="2212"/>
                    </a:lnTo>
                    <a:lnTo>
                      <a:pt x="3524" y="2135"/>
                    </a:lnTo>
                    <a:lnTo>
                      <a:pt x="3576" y="2058"/>
                    </a:lnTo>
                    <a:lnTo>
                      <a:pt x="3576" y="1981"/>
                    </a:lnTo>
                    <a:lnTo>
                      <a:pt x="3576"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2644;p54">
                <a:extLst>
                  <a:ext uri="{FF2B5EF4-FFF2-40B4-BE49-F238E27FC236}">
                    <a16:creationId xmlns:a16="http://schemas.microsoft.com/office/drawing/2014/main" id="{87DCCA8D-F580-68B5-636C-3736A2207BDA}"/>
                  </a:ext>
                </a:extLst>
              </p:cNvPr>
              <p:cNvSpPr/>
              <p:nvPr/>
            </p:nvSpPr>
            <p:spPr>
              <a:xfrm>
                <a:off x="2347350" y="4608850"/>
                <a:ext cx="22525" cy="25"/>
              </a:xfrm>
              <a:custGeom>
                <a:avLst/>
                <a:gdLst/>
                <a:ahLst/>
                <a:cxnLst/>
                <a:rect l="l" t="t" r="r" b="b"/>
                <a:pathLst>
                  <a:path w="901" h="1" extrusionOk="0">
                    <a:moveTo>
                      <a:pt x="901" y="0"/>
                    </a:moveTo>
                    <a:lnTo>
                      <a:pt x="0"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2645;p54">
                <a:extLst>
                  <a:ext uri="{FF2B5EF4-FFF2-40B4-BE49-F238E27FC236}">
                    <a16:creationId xmlns:a16="http://schemas.microsoft.com/office/drawing/2014/main" id="{6E042B0D-03C0-8782-240E-6F2D77AB9C76}"/>
                  </a:ext>
                </a:extLst>
              </p:cNvPr>
              <p:cNvSpPr/>
              <p:nvPr/>
            </p:nvSpPr>
            <p:spPr>
              <a:xfrm>
                <a:off x="2347350" y="4608850"/>
                <a:ext cx="22525" cy="25"/>
              </a:xfrm>
              <a:custGeom>
                <a:avLst/>
                <a:gdLst/>
                <a:ahLst/>
                <a:cxnLst/>
                <a:rect l="l" t="t" r="r" b="b"/>
                <a:pathLst>
                  <a:path w="901" h="1" fill="none" extrusionOk="0">
                    <a:moveTo>
                      <a:pt x="901"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2646;p54">
                <a:extLst>
                  <a:ext uri="{FF2B5EF4-FFF2-40B4-BE49-F238E27FC236}">
                    <a16:creationId xmlns:a16="http://schemas.microsoft.com/office/drawing/2014/main" id="{ECAD0D42-6248-645E-87B1-07F8B64575D3}"/>
                  </a:ext>
                </a:extLst>
              </p:cNvPr>
              <p:cNvSpPr/>
              <p:nvPr/>
            </p:nvSpPr>
            <p:spPr>
              <a:xfrm>
                <a:off x="2243175" y="4527175"/>
                <a:ext cx="24450" cy="10950"/>
              </a:xfrm>
              <a:custGeom>
                <a:avLst/>
                <a:gdLst/>
                <a:ahLst/>
                <a:cxnLst/>
                <a:rect l="l" t="t" r="r" b="b"/>
                <a:pathLst>
                  <a:path w="978" h="438" extrusionOk="0">
                    <a:moveTo>
                      <a:pt x="129" y="0"/>
                    </a:moveTo>
                    <a:lnTo>
                      <a:pt x="78" y="52"/>
                    </a:lnTo>
                    <a:lnTo>
                      <a:pt x="26" y="129"/>
                    </a:lnTo>
                    <a:lnTo>
                      <a:pt x="0" y="206"/>
                    </a:lnTo>
                    <a:lnTo>
                      <a:pt x="26" y="283"/>
                    </a:lnTo>
                    <a:lnTo>
                      <a:pt x="78" y="361"/>
                    </a:lnTo>
                    <a:lnTo>
                      <a:pt x="129" y="412"/>
                    </a:lnTo>
                    <a:lnTo>
                      <a:pt x="232" y="438"/>
                    </a:lnTo>
                    <a:lnTo>
                      <a:pt x="772" y="438"/>
                    </a:lnTo>
                    <a:lnTo>
                      <a:pt x="849" y="412"/>
                    </a:lnTo>
                    <a:lnTo>
                      <a:pt x="926" y="361"/>
                    </a:lnTo>
                    <a:lnTo>
                      <a:pt x="978" y="283"/>
                    </a:lnTo>
                    <a:lnTo>
                      <a:pt x="978" y="206"/>
                    </a:lnTo>
                    <a:lnTo>
                      <a:pt x="978" y="129"/>
                    </a:lnTo>
                    <a:lnTo>
                      <a:pt x="926" y="52"/>
                    </a:lnTo>
                    <a:lnTo>
                      <a:pt x="849"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2647;p54">
                <a:extLst>
                  <a:ext uri="{FF2B5EF4-FFF2-40B4-BE49-F238E27FC236}">
                    <a16:creationId xmlns:a16="http://schemas.microsoft.com/office/drawing/2014/main" id="{0A276C6D-FF4E-A448-D473-7C6B57E0CAA8}"/>
                  </a:ext>
                </a:extLst>
              </p:cNvPr>
              <p:cNvSpPr/>
              <p:nvPr/>
            </p:nvSpPr>
            <p:spPr>
              <a:xfrm>
                <a:off x="2203300" y="4439075"/>
                <a:ext cx="10950" cy="12875"/>
              </a:xfrm>
              <a:custGeom>
                <a:avLst/>
                <a:gdLst/>
                <a:ahLst/>
                <a:cxnLst/>
                <a:rect l="l" t="t" r="r" b="b"/>
                <a:pathLst>
                  <a:path w="438" h="515" extrusionOk="0">
                    <a:moveTo>
                      <a:pt x="232" y="0"/>
                    </a:moveTo>
                    <a:lnTo>
                      <a:pt x="155" y="26"/>
                    </a:lnTo>
                    <a:lnTo>
                      <a:pt x="78" y="78"/>
                    </a:lnTo>
                    <a:lnTo>
                      <a:pt x="26" y="155"/>
                    </a:lnTo>
                    <a:lnTo>
                      <a:pt x="1" y="232"/>
                    </a:lnTo>
                    <a:lnTo>
                      <a:pt x="1" y="309"/>
                    </a:lnTo>
                    <a:lnTo>
                      <a:pt x="26" y="386"/>
                    </a:lnTo>
                    <a:lnTo>
                      <a:pt x="78" y="463"/>
                    </a:lnTo>
                    <a:lnTo>
                      <a:pt x="155" y="515"/>
                    </a:lnTo>
                    <a:lnTo>
                      <a:pt x="309" y="515"/>
                    </a:lnTo>
                    <a:lnTo>
                      <a:pt x="386" y="463"/>
                    </a:lnTo>
                    <a:lnTo>
                      <a:pt x="438" y="386"/>
                    </a:lnTo>
                    <a:lnTo>
                      <a:pt x="438" y="309"/>
                    </a:lnTo>
                    <a:lnTo>
                      <a:pt x="438" y="232"/>
                    </a:lnTo>
                    <a:lnTo>
                      <a:pt x="438" y="155"/>
                    </a:lnTo>
                    <a:lnTo>
                      <a:pt x="386" y="78"/>
                    </a:lnTo>
                    <a:lnTo>
                      <a:pt x="309" y="26"/>
                    </a:lnTo>
                    <a:lnTo>
                      <a:pt x="23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2648;p54">
                <a:extLst>
                  <a:ext uri="{FF2B5EF4-FFF2-40B4-BE49-F238E27FC236}">
                    <a16:creationId xmlns:a16="http://schemas.microsoft.com/office/drawing/2014/main" id="{A9414BE2-7CD2-C3E0-6A06-B25A35923ADC}"/>
                  </a:ext>
                </a:extLst>
              </p:cNvPr>
              <p:cNvSpPr/>
              <p:nvPr/>
            </p:nvSpPr>
            <p:spPr>
              <a:xfrm>
                <a:off x="2233525" y="4439075"/>
                <a:ext cx="10950" cy="12875"/>
              </a:xfrm>
              <a:custGeom>
                <a:avLst/>
                <a:gdLst/>
                <a:ahLst/>
                <a:cxnLst/>
                <a:rect l="l" t="t" r="r" b="b"/>
                <a:pathLst>
                  <a:path w="438" h="515" extrusionOk="0">
                    <a:moveTo>
                      <a:pt x="206" y="0"/>
                    </a:moveTo>
                    <a:lnTo>
                      <a:pt x="129" y="26"/>
                    </a:lnTo>
                    <a:lnTo>
                      <a:pt x="52" y="78"/>
                    </a:lnTo>
                    <a:lnTo>
                      <a:pt x="1" y="155"/>
                    </a:lnTo>
                    <a:lnTo>
                      <a:pt x="1" y="232"/>
                    </a:lnTo>
                    <a:lnTo>
                      <a:pt x="1" y="309"/>
                    </a:lnTo>
                    <a:lnTo>
                      <a:pt x="1" y="386"/>
                    </a:lnTo>
                    <a:lnTo>
                      <a:pt x="52" y="463"/>
                    </a:lnTo>
                    <a:lnTo>
                      <a:pt x="129" y="515"/>
                    </a:lnTo>
                    <a:lnTo>
                      <a:pt x="309" y="515"/>
                    </a:lnTo>
                    <a:lnTo>
                      <a:pt x="361" y="463"/>
                    </a:lnTo>
                    <a:lnTo>
                      <a:pt x="412" y="386"/>
                    </a:lnTo>
                    <a:lnTo>
                      <a:pt x="438" y="309"/>
                    </a:lnTo>
                    <a:lnTo>
                      <a:pt x="438" y="232"/>
                    </a:lnTo>
                    <a:lnTo>
                      <a:pt x="412" y="155"/>
                    </a:lnTo>
                    <a:lnTo>
                      <a:pt x="361" y="78"/>
                    </a:lnTo>
                    <a:lnTo>
                      <a:pt x="309" y="26"/>
                    </a:lnTo>
                    <a:lnTo>
                      <a:pt x="206"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2649;p54">
                <a:extLst>
                  <a:ext uri="{FF2B5EF4-FFF2-40B4-BE49-F238E27FC236}">
                    <a16:creationId xmlns:a16="http://schemas.microsoft.com/office/drawing/2014/main" id="{2CB12ABA-64D4-3F26-90A4-6061601833DA}"/>
                  </a:ext>
                </a:extLst>
              </p:cNvPr>
              <p:cNvSpPr/>
              <p:nvPr/>
            </p:nvSpPr>
            <p:spPr>
              <a:xfrm>
                <a:off x="2212300" y="4458375"/>
                <a:ext cx="23175" cy="12875"/>
              </a:xfrm>
              <a:custGeom>
                <a:avLst/>
                <a:gdLst/>
                <a:ahLst/>
                <a:cxnLst/>
                <a:rect l="l" t="t" r="r" b="b"/>
                <a:pathLst>
                  <a:path w="927" h="515" extrusionOk="0">
                    <a:moveTo>
                      <a:pt x="181" y="0"/>
                    </a:moveTo>
                    <a:lnTo>
                      <a:pt x="104" y="26"/>
                    </a:lnTo>
                    <a:lnTo>
                      <a:pt x="26" y="103"/>
                    </a:lnTo>
                    <a:lnTo>
                      <a:pt x="1" y="180"/>
                    </a:lnTo>
                    <a:lnTo>
                      <a:pt x="1" y="257"/>
                    </a:lnTo>
                    <a:lnTo>
                      <a:pt x="26" y="335"/>
                    </a:lnTo>
                    <a:lnTo>
                      <a:pt x="104" y="386"/>
                    </a:lnTo>
                    <a:lnTo>
                      <a:pt x="284" y="489"/>
                    </a:lnTo>
                    <a:lnTo>
                      <a:pt x="387" y="515"/>
                    </a:lnTo>
                    <a:lnTo>
                      <a:pt x="567" y="515"/>
                    </a:lnTo>
                    <a:lnTo>
                      <a:pt x="670" y="489"/>
                    </a:lnTo>
                    <a:lnTo>
                      <a:pt x="747" y="437"/>
                    </a:lnTo>
                    <a:lnTo>
                      <a:pt x="850" y="386"/>
                    </a:lnTo>
                    <a:lnTo>
                      <a:pt x="901" y="335"/>
                    </a:lnTo>
                    <a:lnTo>
                      <a:pt x="927" y="257"/>
                    </a:lnTo>
                    <a:lnTo>
                      <a:pt x="927" y="154"/>
                    </a:lnTo>
                    <a:lnTo>
                      <a:pt x="875" y="77"/>
                    </a:lnTo>
                    <a:lnTo>
                      <a:pt x="824" y="26"/>
                    </a:lnTo>
                    <a:lnTo>
                      <a:pt x="747" y="0"/>
                    </a:lnTo>
                    <a:lnTo>
                      <a:pt x="670" y="0"/>
                    </a:lnTo>
                    <a:lnTo>
                      <a:pt x="592" y="52"/>
                    </a:lnTo>
                    <a:lnTo>
                      <a:pt x="541" y="77"/>
                    </a:lnTo>
                    <a:lnTo>
                      <a:pt x="412" y="77"/>
                    </a:lnTo>
                    <a:lnTo>
                      <a:pt x="335" y="26"/>
                    </a:lnTo>
                    <a:lnTo>
                      <a:pt x="258"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2650;p54">
                <a:extLst>
                  <a:ext uri="{FF2B5EF4-FFF2-40B4-BE49-F238E27FC236}">
                    <a16:creationId xmlns:a16="http://schemas.microsoft.com/office/drawing/2014/main" id="{D325D13F-7F34-9B91-1FF0-3F67EF543264}"/>
                  </a:ext>
                </a:extLst>
              </p:cNvPr>
              <p:cNvSpPr/>
              <p:nvPr/>
            </p:nvSpPr>
            <p:spPr>
              <a:xfrm>
                <a:off x="2102975" y="4514950"/>
                <a:ext cx="10975" cy="13525"/>
              </a:xfrm>
              <a:custGeom>
                <a:avLst/>
                <a:gdLst/>
                <a:ahLst/>
                <a:cxnLst/>
                <a:rect l="l" t="t" r="r" b="b"/>
                <a:pathLst>
                  <a:path w="439" h="541" extrusionOk="0">
                    <a:moveTo>
                      <a:pt x="130" y="1"/>
                    </a:moveTo>
                    <a:lnTo>
                      <a:pt x="78" y="52"/>
                    </a:lnTo>
                    <a:lnTo>
                      <a:pt x="27" y="129"/>
                    </a:lnTo>
                    <a:lnTo>
                      <a:pt x="1" y="206"/>
                    </a:lnTo>
                    <a:lnTo>
                      <a:pt x="1" y="309"/>
                    </a:lnTo>
                    <a:lnTo>
                      <a:pt x="27" y="387"/>
                    </a:lnTo>
                    <a:lnTo>
                      <a:pt x="78" y="464"/>
                    </a:lnTo>
                    <a:lnTo>
                      <a:pt x="130" y="515"/>
                    </a:lnTo>
                    <a:lnTo>
                      <a:pt x="232" y="541"/>
                    </a:lnTo>
                    <a:lnTo>
                      <a:pt x="310" y="515"/>
                    </a:lnTo>
                    <a:lnTo>
                      <a:pt x="387" y="464"/>
                    </a:lnTo>
                    <a:lnTo>
                      <a:pt x="438" y="387"/>
                    </a:lnTo>
                    <a:lnTo>
                      <a:pt x="438" y="309"/>
                    </a:lnTo>
                    <a:lnTo>
                      <a:pt x="438" y="206"/>
                    </a:lnTo>
                    <a:lnTo>
                      <a:pt x="438" y="129"/>
                    </a:lnTo>
                    <a:lnTo>
                      <a:pt x="387" y="52"/>
                    </a:lnTo>
                    <a:lnTo>
                      <a:pt x="310"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2651;p54">
                <a:extLst>
                  <a:ext uri="{FF2B5EF4-FFF2-40B4-BE49-F238E27FC236}">
                    <a16:creationId xmlns:a16="http://schemas.microsoft.com/office/drawing/2014/main" id="{19043F33-EDE7-E487-061C-A520922083C6}"/>
                  </a:ext>
                </a:extLst>
              </p:cNvPr>
              <p:cNvSpPr/>
              <p:nvPr/>
            </p:nvSpPr>
            <p:spPr>
              <a:xfrm>
                <a:off x="2037400" y="4363200"/>
                <a:ext cx="373000" cy="373000"/>
              </a:xfrm>
              <a:custGeom>
                <a:avLst/>
                <a:gdLst/>
                <a:ahLst/>
                <a:cxnLst/>
                <a:rect l="l" t="t" r="r" b="b"/>
                <a:pathLst>
                  <a:path w="14920" h="14920" extrusionOk="0">
                    <a:moveTo>
                      <a:pt x="7871" y="2238"/>
                    </a:moveTo>
                    <a:lnTo>
                      <a:pt x="8026" y="2341"/>
                    </a:lnTo>
                    <a:lnTo>
                      <a:pt x="8206" y="2418"/>
                    </a:lnTo>
                    <a:lnTo>
                      <a:pt x="8411" y="2495"/>
                    </a:lnTo>
                    <a:lnTo>
                      <a:pt x="8669" y="2521"/>
                    </a:lnTo>
                    <a:lnTo>
                      <a:pt x="8669" y="3550"/>
                    </a:lnTo>
                    <a:lnTo>
                      <a:pt x="8643" y="3781"/>
                    </a:lnTo>
                    <a:lnTo>
                      <a:pt x="8566" y="4013"/>
                    </a:lnTo>
                    <a:lnTo>
                      <a:pt x="8463" y="4219"/>
                    </a:lnTo>
                    <a:lnTo>
                      <a:pt x="8309" y="4399"/>
                    </a:lnTo>
                    <a:lnTo>
                      <a:pt x="8129" y="4553"/>
                    </a:lnTo>
                    <a:lnTo>
                      <a:pt x="7923" y="4656"/>
                    </a:lnTo>
                    <a:lnTo>
                      <a:pt x="7717" y="4733"/>
                    </a:lnTo>
                    <a:lnTo>
                      <a:pt x="7460" y="4759"/>
                    </a:lnTo>
                    <a:lnTo>
                      <a:pt x="7228" y="4733"/>
                    </a:lnTo>
                    <a:lnTo>
                      <a:pt x="6997" y="4656"/>
                    </a:lnTo>
                    <a:lnTo>
                      <a:pt x="6791" y="4553"/>
                    </a:lnTo>
                    <a:lnTo>
                      <a:pt x="6611" y="4399"/>
                    </a:lnTo>
                    <a:lnTo>
                      <a:pt x="6457" y="4219"/>
                    </a:lnTo>
                    <a:lnTo>
                      <a:pt x="6354" y="4013"/>
                    </a:lnTo>
                    <a:lnTo>
                      <a:pt x="6277" y="3781"/>
                    </a:lnTo>
                    <a:lnTo>
                      <a:pt x="6251" y="3550"/>
                    </a:lnTo>
                    <a:lnTo>
                      <a:pt x="6251" y="2521"/>
                    </a:lnTo>
                    <a:lnTo>
                      <a:pt x="6611" y="2521"/>
                    </a:lnTo>
                    <a:lnTo>
                      <a:pt x="7022" y="2495"/>
                    </a:lnTo>
                    <a:lnTo>
                      <a:pt x="7254" y="2444"/>
                    </a:lnTo>
                    <a:lnTo>
                      <a:pt x="7485" y="2392"/>
                    </a:lnTo>
                    <a:lnTo>
                      <a:pt x="7691" y="2341"/>
                    </a:lnTo>
                    <a:lnTo>
                      <a:pt x="7871" y="2238"/>
                    </a:lnTo>
                    <a:close/>
                    <a:moveTo>
                      <a:pt x="7691" y="5170"/>
                    </a:moveTo>
                    <a:lnTo>
                      <a:pt x="7691" y="5428"/>
                    </a:lnTo>
                    <a:lnTo>
                      <a:pt x="7666" y="5505"/>
                    </a:lnTo>
                    <a:lnTo>
                      <a:pt x="7614" y="5582"/>
                    </a:lnTo>
                    <a:lnTo>
                      <a:pt x="7537" y="5633"/>
                    </a:lnTo>
                    <a:lnTo>
                      <a:pt x="7383" y="5633"/>
                    </a:lnTo>
                    <a:lnTo>
                      <a:pt x="7305" y="5582"/>
                    </a:lnTo>
                    <a:lnTo>
                      <a:pt x="7254" y="5505"/>
                    </a:lnTo>
                    <a:lnTo>
                      <a:pt x="7228" y="5428"/>
                    </a:lnTo>
                    <a:lnTo>
                      <a:pt x="7228" y="5170"/>
                    </a:lnTo>
                    <a:lnTo>
                      <a:pt x="7460" y="5196"/>
                    </a:lnTo>
                    <a:lnTo>
                      <a:pt x="7691" y="5170"/>
                    </a:lnTo>
                    <a:close/>
                    <a:moveTo>
                      <a:pt x="1955" y="4296"/>
                    </a:moveTo>
                    <a:lnTo>
                      <a:pt x="3601" y="4476"/>
                    </a:lnTo>
                    <a:lnTo>
                      <a:pt x="3653" y="4502"/>
                    </a:lnTo>
                    <a:lnTo>
                      <a:pt x="3679" y="4527"/>
                    </a:lnTo>
                    <a:lnTo>
                      <a:pt x="3704" y="4553"/>
                    </a:lnTo>
                    <a:lnTo>
                      <a:pt x="3704" y="4605"/>
                    </a:lnTo>
                    <a:lnTo>
                      <a:pt x="3704" y="4656"/>
                    </a:lnTo>
                    <a:lnTo>
                      <a:pt x="3679" y="4682"/>
                    </a:lnTo>
                    <a:lnTo>
                      <a:pt x="3524" y="4810"/>
                    </a:lnTo>
                    <a:lnTo>
                      <a:pt x="2650" y="4810"/>
                    </a:lnTo>
                    <a:lnTo>
                      <a:pt x="2444" y="4836"/>
                    </a:lnTo>
                    <a:lnTo>
                      <a:pt x="2264" y="4913"/>
                    </a:lnTo>
                    <a:lnTo>
                      <a:pt x="2109" y="5068"/>
                    </a:lnTo>
                    <a:lnTo>
                      <a:pt x="2007" y="5222"/>
                    </a:lnTo>
                    <a:lnTo>
                      <a:pt x="1724" y="5839"/>
                    </a:lnTo>
                    <a:lnTo>
                      <a:pt x="1646" y="5916"/>
                    </a:lnTo>
                    <a:lnTo>
                      <a:pt x="1544" y="5968"/>
                    </a:lnTo>
                    <a:lnTo>
                      <a:pt x="1209" y="6071"/>
                    </a:lnTo>
                    <a:lnTo>
                      <a:pt x="1106" y="6122"/>
                    </a:lnTo>
                    <a:lnTo>
                      <a:pt x="1003" y="6174"/>
                    </a:lnTo>
                    <a:lnTo>
                      <a:pt x="926" y="6251"/>
                    </a:lnTo>
                    <a:lnTo>
                      <a:pt x="849" y="6328"/>
                    </a:lnTo>
                    <a:lnTo>
                      <a:pt x="798" y="6405"/>
                    </a:lnTo>
                    <a:lnTo>
                      <a:pt x="746" y="6508"/>
                    </a:lnTo>
                    <a:lnTo>
                      <a:pt x="720" y="6637"/>
                    </a:lnTo>
                    <a:lnTo>
                      <a:pt x="720" y="6739"/>
                    </a:lnTo>
                    <a:lnTo>
                      <a:pt x="720" y="6920"/>
                    </a:lnTo>
                    <a:lnTo>
                      <a:pt x="566" y="6920"/>
                    </a:lnTo>
                    <a:lnTo>
                      <a:pt x="515" y="6868"/>
                    </a:lnTo>
                    <a:lnTo>
                      <a:pt x="463" y="6817"/>
                    </a:lnTo>
                    <a:lnTo>
                      <a:pt x="438" y="6739"/>
                    </a:lnTo>
                    <a:lnTo>
                      <a:pt x="438" y="5093"/>
                    </a:lnTo>
                    <a:lnTo>
                      <a:pt x="463" y="5016"/>
                    </a:lnTo>
                    <a:lnTo>
                      <a:pt x="515" y="4939"/>
                    </a:lnTo>
                    <a:lnTo>
                      <a:pt x="566" y="4913"/>
                    </a:lnTo>
                    <a:lnTo>
                      <a:pt x="643" y="4887"/>
                    </a:lnTo>
                    <a:lnTo>
                      <a:pt x="1003" y="4887"/>
                    </a:lnTo>
                    <a:lnTo>
                      <a:pt x="1183" y="4862"/>
                    </a:lnTo>
                    <a:lnTo>
                      <a:pt x="1364" y="4785"/>
                    </a:lnTo>
                    <a:lnTo>
                      <a:pt x="1518" y="4656"/>
                    </a:lnTo>
                    <a:lnTo>
                      <a:pt x="1621" y="4476"/>
                    </a:lnTo>
                    <a:lnTo>
                      <a:pt x="1672" y="4399"/>
                    </a:lnTo>
                    <a:lnTo>
                      <a:pt x="1749" y="4322"/>
                    </a:lnTo>
                    <a:lnTo>
                      <a:pt x="1852" y="4296"/>
                    </a:lnTo>
                    <a:close/>
                    <a:moveTo>
                      <a:pt x="13067" y="4296"/>
                    </a:moveTo>
                    <a:lnTo>
                      <a:pt x="13170" y="4322"/>
                    </a:lnTo>
                    <a:lnTo>
                      <a:pt x="13247" y="4399"/>
                    </a:lnTo>
                    <a:lnTo>
                      <a:pt x="13324" y="4476"/>
                    </a:lnTo>
                    <a:lnTo>
                      <a:pt x="13427" y="4656"/>
                    </a:lnTo>
                    <a:lnTo>
                      <a:pt x="13556" y="4785"/>
                    </a:lnTo>
                    <a:lnTo>
                      <a:pt x="13736" y="4862"/>
                    </a:lnTo>
                    <a:lnTo>
                      <a:pt x="13916" y="4887"/>
                    </a:lnTo>
                    <a:lnTo>
                      <a:pt x="14276" y="4887"/>
                    </a:lnTo>
                    <a:lnTo>
                      <a:pt x="14353" y="4913"/>
                    </a:lnTo>
                    <a:lnTo>
                      <a:pt x="14431" y="4939"/>
                    </a:lnTo>
                    <a:lnTo>
                      <a:pt x="14456" y="5016"/>
                    </a:lnTo>
                    <a:lnTo>
                      <a:pt x="14482" y="5093"/>
                    </a:lnTo>
                    <a:lnTo>
                      <a:pt x="14482" y="6739"/>
                    </a:lnTo>
                    <a:lnTo>
                      <a:pt x="14456" y="6817"/>
                    </a:lnTo>
                    <a:lnTo>
                      <a:pt x="14431" y="6868"/>
                    </a:lnTo>
                    <a:lnTo>
                      <a:pt x="14353" y="6920"/>
                    </a:lnTo>
                    <a:lnTo>
                      <a:pt x="14225" y="6920"/>
                    </a:lnTo>
                    <a:lnTo>
                      <a:pt x="14225" y="6739"/>
                    </a:lnTo>
                    <a:lnTo>
                      <a:pt x="14199" y="6611"/>
                    </a:lnTo>
                    <a:lnTo>
                      <a:pt x="14173" y="6508"/>
                    </a:lnTo>
                    <a:lnTo>
                      <a:pt x="14148" y="6431"/>
                    </a:lnTo>
                    <a:lnTo>
                      <a:pt x="14096" y="6328"/>
                    </a:lnTo>
                    <a:lnTo>
                      <a:pt x="13967" y="6199"/>
                    </a:lnTo>
                    <a:lnTo>
                      <a:pt x="13839" y="6122"/>
                    </a:lnTo>
                    <a:lnTo>
                      <a:pt x="13685" y="6071"/>
                    </a:lnTo>
                    <a:lnTo>
                      <a:pt x="13556" y="6019"/>
                    </a:lnTo>
                    <a:lnTo>
                      <a:pt x="13376" y="5968"/>
                    </a:lnTo>
                    <a:lnTo>
                      <a:pt x="13273" y="5916"/>
                    </a:lnTo>
                    <a:lnTo>
                      <a:pt x="13196" y="5839"/>
                    </a:lnTo>
                    <a:lnTo>
                      <a:pt x="12913" y="5222"/>
                    </a:lnTo>
                    <a:lnTo>
                      <a:pt x="12810" y="5068"/>
                    </a:lnTo>
                    <a:lnTo>
                      <a:pt x="12656" y="4913"/>
                    </a:lnTo>
                    <a:lnTo>
                      <a:pt x="12476" y="4836"/>
                    </a:lnTo>
                    <a:lnTo>
                      <a:pt x="12270" y="4810"/>
                    </a:lnTo>
                    <a:lnTo>
                      <a:pt x="11421" y="4810"/>
                    </a:lnTo>
                    <a:lnTo>
                      <a:pt x="11267" y="4682"/>
                    </a:lnTo>
                    <a:lnTo>
                      <a:pt x="11215" y="4656"/>
                    </a:lnTo>
                    <a:lnTo>
                      <a:pt x="11215" y="4605"/>
                    </a:lnTo>
                    <a:lnTo>
                      <a:pt x="11215" y="4553"/>
                    </a:lnTo>
                    <a:lnTo>
                      <a:pt x="11241" y="4527"/>
                    </a:lnTo>
                    <a:lnTo>
                      <a:pt x="11267" y="4502"/>
                    </a:lnTo>
                    <a:lnTo>
                      <a:pt x="11318" y="4476"/>
                    </a:lnTo>
                    <a:lnTo>
                      <a:pt x="12964" y="4296"/>
                    </a:lnTo>
                    <a:close/>
                    <a:moveTo>
                      <a:pt x="8514" y="4810"/>
                    </a:moveTo>
                    <a:lnTo>
                      <a:pt x="8694" y="4887"/>
                    </a:lnTo>
                    <a:lnTo>
                      <a:pt x="8849" y="4990"/>
                    </a:lnTo>
                    <a:lnTo>
                      <a:pt x="8977" y="5119"/>
                    </a:lnTo>
                    <a:lnTo>
                      <a:pt x="9080" y="5273"/>
                    </a:lnTo>
                    <a:lnTo>
                      <a:pt x="9183" y="5453"/>
                    </a:lnTo>
                    <a:lnTo>
                      <a:pt x="9260" y="5608"/>
                    </a:lnTo>
                    <a:lnTo>
                      <a:pt x="9286" y="5813"/>
                    </a:lnTo>
                    <a:lnTo>
                      <a:pt x="9312" y="5994"/>
                    </a:lnTo>
                    <a:lnTo>
                      <a:pt x="9312" y="8128"/>
                    </a:lnTo>
                    <a:lnTo>
                      <a:pt x="5608" y="8128"/>
                    </a:lnTo>
                    <a:lnTo>
                      <a:pt x="5608" y="5994"/>
                    </a:lnTo>
                    <a:lnTo>
                      <a:pt x="5633" y="5813"/>
                    </a:lnTo>
                    <a:lnTo>
                      <a:pt x="5685" y="5608"/>
                    </a:lnTo>
                    <a:lnTo>
                      <a:pt x="5736" y="5453"/>
                    </a:lnTo>
                    <a:lnTo>
                      <a:pt x="5839" y="5273"/>
                    </a:lnTo>
                    <a:lnTo>
                      <a:pt x="5942" y="5119"/>
                    </a:lnTo>
                    <a:lnTo>
                      <a:pt x="6071" y="4990"/>
                    </a:lnTo>
                    <a:lnTo>
                      <a:pt x="6225" y="4887"/>
                    </a:lnTo>
                    <a:lnTo>
                      <a:pt x="6405" y="4810"/>
                    </a:lnTo>
                    <a:lnTo>
                      <a:pt x="6585" y="4939"/>
                    </a:lnTo>
                    <a:lnTo>
                      <a:pt x="6791" y="5042"/>
                    </a:lnTo>
                    <a:lnTo>
                      <a:pt x="6791" y="5428"/>
                    </a:lnTo>
                    <a:lnTo>
                      <a:pt x="6817" y="5556"/>
                    </a:lnTo>
                    <a:lnTo>
                      <a:pt x="6842" y="5685"/>
                    </a:lnTo>
                    <a:lnTo>
                      <a:pt x="6920" y="5788"/>
                    </a:lnTo>
                    <a:lnTo>
                      <a:pt x="6997" y="5891"/>
                    </a:lnTo>
                    <a:lnTo>
                      <a:pt x="7100" y="5968"/>
                    </a:lnTo>
                    <a:lnTo>
                      <a:pt x="7203" y="6019"/>
                    </a:lnTo>
                    <a:lnTo>
                      <a:pt x="7331" y="6071"/>
                    </a:lnTo>
                    <a:lnTo>
                      <a:pt x="7588" y="6071"/>
                    </a:lnTo>
                    <a:lnTo>
                      <a:pt x="7717" y="6019"/>
                    </a:lnTo>
                    <a:lnTo>
                      <a:pt x="7820" y="5968"/>
                    </a:lnTo>
                    <a:lnTo>
                      <a:pt x="7923" y="5891"/>
                    </a:lnTo>
                    <a:lnTo>
                      <a:pt x="8000" y="5788"/>
                    </a:lnTo>
                    <a:lnTo>
                      <a:pt x="8077" y="5685"/>
                    </a:lnTo>
                    <a:lnTo>
                      <a:pt x="8103" y="5556"/>
                    </a:lnTo>
                    <a:lnTo>
                      <a:pt x="8129" y="5428"/>
                    </a:lnTo>
                    <a:lnTo>
                      <a:pt x="8129" y="5042"/>
                    </a:lnTo>
                    <a:lnTo>
                      <a:pt x="8334" y="4939"/>
                    </a:lnTo>
                    <a:lnTo>
                      <a:pt x="8514" y="4810"/>
                    </a:lnTo>
                    <a:close/>
                    <a:moveTo>
                      <a:pt x="3370" y="5248"/>
                    </a:moveTo>
                    <a:lnTo>
                      <a:pt x="3370" y="6920"/>
                    </a:lnTo>
                    <a:lnTo>
                      <a:pt x="3370" y="7022"/>
                    </a:lnTo>
                    <a:lnTo>
                      <a:pt x="3190" y="7048"/>
                    </a:lnTo>
                    <a:lnTo>
                      <a:pt x="3087" y="7022"/>
                    </a:lnTo>
                    <a:lnTo>
                      <a:pt x="3010" y="6997"/>
                    </a:lnTo>
                    <a:lnTo>
                      <a:pt x="2907" y="6971"/>
                    </a:lnTo>
                    <a:lnTo>
                      <a:pt x="2830" y="6997"/>
                    </a:lnTo>
                    <a:lnTo>
                      <a:pt x="2753" y="7022"/>
                    </a:lnTo>
                    <a:lnTo>
                      <a:pt x="2701" y="7100"/>
                    </a:lnTo>
                    <a:lnTo>
                      <a:pt x="2675" y="7177"/>
                    </a:lnTo>
                    <a:lnTo>
                      <a:pt x="2701" y="7254"/>
                    </a:lnTo>
                    <a:lnTo>
                      <a:pt x="2753" y="7331"/>
                    </a:lnTo>
                    <a:lnTo>
                      <a:pt x="2804" y="7383"/>
                    </a:lnTo>
                    <a:lnTo>
                      <a:pt x="3010" y="7460"/>
                    </a:lnTo>
                    <a:lnTo>
                      <a:pt x="3216" y="7485"/>
                    </a:lnTo>
                    <a:lnTo>
                      <a:pt x="3061" y="7665"/>
                    </a:lnTo>
                    <a:lnTo>
                      <a:pt x="2855" y="7794"/>
                    </a:lnTo>
                    <a:lnTo>
                      <a:pt x="2624" y="7897"/>
                    </a:lnTo>
                    <a:lnTo>
                      <a:pt x="2495" y="7923"/>
                    </a:lnTo>
                    <a:lnTo>
                      <a:pt x="2187" y="7923"/>
                    </a:lnTo>
                    <a:lnTo>
                      <a:pt x="2058" y="7948"/>
                    </a:lnTo>
                    <a:lnTo>
                      <a:pt x="1955" y="8026"/>
                    </a:lnTo>
                    <a:lnTo>
                      <a:pt x="1878" y="8128"/>
                    </a:lnTo>
                    <a:lnTo>
                      <a:pt x="1852" y="8257"/>
                    </a:lnTo>
                    <a:lnTo>
                      <a:pt x="1852" y="8669"/>
                    </a:lnTo>
                    <a:lnTo>
                      <a:pt x="1158" y="8669"/>
                    </a:lnTo>
                    <a:lnTo>
                      <a:pt x="1158" y="6739"/>
                    </a:lnTo>
                    <a:lnTo>
                      <a:pt x="1158" y="6662"/>
                    </a:lnTo>
                    <a:lnTo>
                      <a:pt x="1183" y="6585"/>
                    </a:lnTo>
                    <a:lnTo>
                      <a:pt x="1235" y="6534"/>
                    </a:lnTo>
                    <a:lnTo>
                      <a:pt x="1312" y="6508"/>
                    </a:lnTo>
                    <a:lnTo>
                      <a:pt x="1672" y="6405"/>
                    </a:lnTo>
                    <a:lnTo>
                      <a:pt x="1801" y="6354"/>
                    </a:lnTo>
                    <a:lnTo>
                      <a:pt x="1929" y="6251"/>
                    </a:lnTo>
                    <a:lnTo>
                      <a:pt x="2058" y="6148"/>
                    </a:lnTo>
                    <a:lnTo>
                      <a:pt x="2135" y="5994"/>
                    </a:lnTo>
                    <a:lnTo>
                      <a:pt x="2418" y="5376"/>
                    </a:lnTo>
                    <a:lnTo>
                      <a:pt x="2470" y="5325"/>
                    </a:lnTo>
                    <a:lnTo>
                      <a:pt x="2521" y="5273"/>
                    </a:lnTo>
                    <a:lnTo>
                      <a:pt x="2572" y="5248"/>
                    </a:lnTo>
                    <a:close/>
                    <a:moveTo>
                      <a:pt x="12347" y="5248"/>
                    </a:moveTo>
                    <a:lnTo>
                      <a:pt x="12424" y="5299"/>
                    </a:lnTo>
                    <a:lnTo>
                      <a:pt x="12476" y="5350"/>
                    </a:lnTo>
                    <a:lnTo>
                      <a:pt x="12527" y="5402"/>
                    </a:lnTo>
                    <a:lnTo>
                      <a:pt x="12784" y="5994"/>
                    </a:lnTo>
                    <a:lnTo>
                      <a:pt x="12887" y="6148"/>
                    </a:lnTo>
                    <a:lnTo>
                      <a:pt x="12990" y="6251"/>
                    </a:lnTo>
                    <a:lnTo>
                      <a:pt x="13119" y="6354"/>
                    </a:lnTo>
                    <a:lnTo>
                      <a:pt x="13273" y="6405"/>
                    </a:lnTo>
                    <a:lnTo>
                      <a:pt x="13582" y="6482"/>
                    </a:lnTo>
                    <a:lnTo>
                      <a:pt x="13659" y="6508"/>
                    </a:lnTo>
                    <a:lnTo>
                      <a:pt x="13710" y="6585"/>
                    </a:lnTo>
                    <a:lnTo>
                      <a:pt x="13762" y="6662"/>
                    </a:lnTo>
                    <a:lnTo>
                      <a:pt x="13787" y="6739"/>
                    </a:lnTo>
                    <a:lnTo>
                      <a:pt x="13787" y="8669"/>
                    </a:lnTo>
                    <a:lnTo>
                      <a:pt x="13067" y="8669"/>
                    </a:lnTo>
                    <a:lnTo>
                      <a:pt x="13067" y="8154"/>
                    </a:lnTo>
                    <a:lnTo>
                      <a:pt x="13041" y="8051"/>
                    </a:lnTo>
                    <a:lnTo>
                      <a:pt x="12990" y="8000"/>
                    </a:lnTo>
                    <a:lnTo>
                      <a:pt x="12939" y="7948"/>
                    </a:lnTo>
                    <a:lnTo>
                      <a:pt x="12836" y="7923"/>
                    </a:lnTo>
                    <a:lnTo>
                      <a:pt x="12424" y="7923"/>
                    </a:lnTo>
                    <a:lnTo>
                      <a:pt x="12296" y="7897"/>
                    </a:lnTo>
                    <a:lnTo>
                      <a:pt x="12064" y="7794"/>
                    </a:lnTo>
                    <a:lnTo>
                      <a:pt x="11884" y="7665"/>
                    </a:lnTo>
                    <a:lnTo>
                      <a:pt x="11730" y="7485"/>
                    </a:lnTo>
                    <a:lnTo>
                      <a:pt x="11910" y="7460"/>
                    </a:lnTo>
                    <a:lnTo>
                      <a:pt x="12115" y="7383"/>
                    </a:lnTo>
                    <a:lnTo>
                      <a:pt x="12193" y="7331"/>
                    </a:lnTo>
                    <a:lnTo>
                      <a:pt x="12218" y="7254"/>
                    </a:lnTo>
                    <a:lnTo>
                      <a:pt x="12244" y="7177"/>
                    </a:lnTo>
                    <a:lnTo>
                      <a:pt x="12218" y="7100"/>
                    </a:lnTo>
                    <a:lnTo>
                      <a:pt x="12167" y="7022"/>
                    </a:lnTo>
                    <a:lnTo>
                      <a:pt x="12090" y="6997"/>
                    </a:lnTo>
                    <a:lnTo>
                      <a:pt x="12013" y="6971"/>
                    </a:lnTo>
                    <a:lnTo>
                      <a:pt x="11935" y="6997"/>
                    </a:lnTo>
                    <a:lnTo>
                      <a:pt x="11833" y="7022"/>
                    </a:lnTo>
                    <a:lnTo>
                      <a:pt x="11755" y="7048"/>
                    </a:lnTo>
                    <a:lnTo>
                      <a:pt x="11550" y="7022"/>
                    </a:lnTo>
                    <a:lnTo>
                      <a:pt x="11550" y="6920"/>
                    </a:lnTo>
                    <a:lnTo>
                      <a:pt x="11550" y="5248"/>
                    </a:lnTo>
                    <a:close/>
                    <a:moveTo>
                      <a:pt x="6225" y="11704"/>
                    </a:moveTo>
                    <a:lnTo>
                      <a:pt x="6199" y="11807"/>
                    </a:lnTo>
                    <a:lnTo>
                      <a:pt x="6122" y="11884"/>
                    </a:lnTo>
                    <a:lnTo>
                      <a:pt x="6045" y="11935"/>
                    </a:lnTo>
                    <a:lnTo>
                      <a:pt x="5402" y="11935"/>
                    </a:lnTo>
                    <a:lnTo>
                      <a:pt x="5402" y="11704"/>
                    </a:lnTo>
                    <a:close/>
                    <a:moveTo>
                      <a:pt x="9518" y="11704"/>
                    </a:moveTo>
                    <a:lnTo>
                      <a:pt x="9518" y="11935"/>
                    </a:lnTo>
                    <a:lnTo>
                      <a:pt x="8874" y="11935"/>
                    </a:lnTo>
                    <a:lnTo>
                      <a:pt x="8797" y="11884"/>
                    </a:lnTo>
                    <a:lnTo>
                      <a:pt x="8746" y="11807"/>
                    </a:lnTo>
                    <a:lnTo>
                      <a:pt x="8694" y="11704"/>
                    </a:lnTo>
                    <a:close/>
                    <a:moveTo>
                      <a:pt x="9620" y="8566"/>
                    </a:moveTo>
                    <a:lnTo>
                      <a:pt x="9929" y="11138"/>
                    </a:lnTo>
                    <a:lnTo>
                      <a:pt x="9672" y="11138"/>
                    </a:lnTo>
                    <a:lnTo>
                      <a:pt x="9620" y="11164"/>
                    </a:lnTo>
                    <a:lnTo>
                      <a:pt x="9569" y="11215"/>
                    </a:lnTo>
                    <a:lnTo>
                      <a:pt x="9518" y="11267"/>
                    </a:lnTo>
                    <a:lnTo>
                      <a:pt x="8592" y="11267"/>
                    </a:lnTo>
                    <a:lnTo>
                      <a:pt x="8463" y="11292"/>
                    </a:lnTo>
                    <a:lnTo>
                      <a:pt x="8360" y="11369"/>
                    </a:lnTo>
                    <a:lnTo>
                      <a:pt x="8283" y="11472"/>
                    </a:lnTo>
                    <a:lnTo>
                      <a:pt x="8257" y="11601"/>
                    </a:lnTo>
                    <a:lnTo>
                      <a:pt x="8257" y="11652"/>
                    </a:lnTo>
                    <a:lnTo>
                      <a:pt x="8283" y="11807"/>
                    </a:lnTo>
                    <a:lnTo>
                      <a:pt x="8334" y="11935"/>
                    </a:lnTo>
                    <a:lnTo>
                      <a:pt x="8386" y="12064"/>
                    </a:lnTo>
                    <a:lnTo>
                      <a:pt x="8489" y="12167"/>
                    </a:lnTo>
                    <a:lnTo>
                      <a:pt x="8592" y="12270"/>
                    </a:lnTo>
                    <a:lnTo>
                      <a:pt x="8694" y="12321"/>
                    </a:lnTo>
                    <a:lnTo>
                      <a:pt x="8849" y="12373"/>
                    </a:lnTo>
                    <a:lnTo>
                      <a:pt x="9569" y="12373"/>
                    </a:lnTo>
                    <a:lnTo>
                      <a:pt x="9646" y="12450"/>
                    </a:lnTo>
                    <a:lnTo>
                      <a:pt x="9723" y="12476"/>
                    </a:lnTo>
                    <a:lnTo>
                      <a:pt x="10109" y="12476"/>
                    </a:lnTo>
                    <a:lnTo>
                      <a:pt x="10366" y="14482"/>
                    </a:lnTo>
                    <a:lnTo>
                      <a:pt x="4579" y="14482"/>
                    </a:lnTo>
                    <a:lnTo>
                      <a:pt x="4836" y="12476"/>
                    </a:lnTo>
                    <a:lnTo>
                      <a:pt x="5196" y="12476"/>
                    </a:lnTo>
                    <a:lnTo>
                      <a:pt x="5299" y="12450"/>
                    </a:lnTo>
                    <a:lnTo>
                      <a:pt x="5376" y="12373"/>
                    </a:lnTo>
                    <a:lnTo>
                      <a:pt x="6071" y="12373"/>
                    </a:lnTo>
                    <a:lnTo>
                      <a:pt x="6225" y="12321"/>
                    </a:lnTo>
                    <a:lnTo>
                      <a:pt x="6354" y="12270"/>
                    </a:lnTo>
                    <a:lnTo>
                      <a:pt x="6457" y="12167"/>
                    </a:lnTo>
                    <a:lnTo>
                      <a:pt x="6534" y="12064"/>
                    </a:lnTo>
                    <a:lnTo>
                      <a:pt x="6611" y="11935"/>
                    </a:lnTo>
                    <a:lnTo>
                      <a:pt x="6637" y="11807"/>
                    </a:lnTo>
                    <a:lnTo>
                      <a:pt x="6662" y="11652"/>
                    </a:lnTo>
                    <a:lnTo>
                      <a:pt x="6662" y="11601"/>
                    </a:lnTo>
                    <a:lnTo>
                      <a:pt x="6637" y="11472"/>
                    </a:lnTo>
                    <a:lnTo>
                      <a:pt x="6559" y="11369"/>
                    </a:lnTo>
                    <a:lnTo>
                      <a:pt x="6457" y="11292"/>
                    </a:lnTo>
                    <a:lnTo>
                      <a:pt x="6328" y="11267"/>
                    </a:lnTo>
                    <a:lnTo>
                      <a:pt x="5402" y="11267"/>
                    </a:lnTo>
                    <a:lnTo>
                      <a:pt x="5376" y="11215"/>
                    </a:lnTo>
                    <a:lnTo>
                      <a:pt x="5325" y="11164"/>
                    </a:lnTo>
                    <a:lnTo>
                      <a:pt x="5248" y="11138"/>
                    </a:lnTo>
                    <a:lnTo>
                      <a:pt x="4990" y="11138"/>
                    </a:lnTo>
                    <a:lnTo>
                      <a:pt x="5325" y="8566"/>
                    </a:lnTo>
                    <a:close/>
                    <a:moveTo>
                      <a:pt x="6894" y="0"/>
                    </a:moveTo>
                    <a:lnTo>
                      <a:pt x="6740" y="26"/>
                    </a:lnTo>
                    <a:lnTo>
                      <a:pt x="6559" y="52"/>
                    </a:lnTo>
                    <a:lnTo>
                      <a:pt x="6405" y="103"/>
                    </a:lnTo>
                    <a:lnTo>
                      <a:pt x="6251" y="155"/>
                    </a:lnTo>
                    <a:lnTo>
                      <a:pt x="6122" y="232"/>
                    </a:lnTo>
                    <a:lnTo>
                      <a:pt x="5968" y="335"/>
                    </a:lnTo>
                    <a:lnTo>
                      <a:pt x="5839" y="463"/>
                    </a:lnTo>
                    <a:lnTo>
                      <a:pt x="5736" y="566"/>
                    </a:lnTo>
                    <a:lnTo>
                      <a:pt x="5608" y="720"/>
                    </a:lnTo>
                    <a:lnTo>
                      <a:pt x="5531" y="849"/>
                    </a:lnTo>
                    <a:lnTo>
                      <a:pt x="5428" y="1029"/>
                    </a:lnTo>
                    <a:lnTo>
                      <a:pt x="5376" y="1183"/>
                    </a:lnTo>
                    <a:lnTo>
                      <a:pt x="5299" y="1364"/>
                    </a:lnTo>
                    <a:lnTo>
                      <a:pt x="5273" y="1544"/>
                    </a:lnTo>
                    <a:lnTo>
                      <a:pt x="5248" y="1749"/>
                    </a:lnTo>
                    <a:lnTo>
                      <a:pt x="5222" y="1929"/>
                    </a:lnTo>
                    <a:lnTo>
                      <a:pt x="5196" y="2624"/>
                    </a:lnTo>
                    <a:lnTo>
                      <a:pt x="5119" y="3216"/>
                    </a:lnTo>
                    <a:lnTo>
                      <a:pt x="5068" y="3447"/>
                    </a:lnTo>
                    <a:lnTo>
                      <a:pt x="5016" y="3679"/>
                    </a:lnTo>
                    <a:lnTo>
                      <a:pt x="4939" y="3884"/>
                    </a:lnTo>
                    <a:lnTo>
                      <a:pt x="4836" y="4039"/>
                    </a:lnTo>
                    <a:lnTo>
                      <a:pt x="4810" y="4142"/>
                    </a:lnTo>
                    <a:lnTo>
                      <a:pt x="4836" y="4219"/>
                    </a:lnTo>
                    <a:lnTo>
                      <a:pt x="4887" y="4296"/>
                    </a:lnTo>
                    <a:lnTo>
                      <a:pt x="4965" y="4347"/>
                    </a:lnTo>
                    <a:lnTo>
                      <a:pt x="5402" y="4502"/>
                    </a:lnTo>
                    <a:lnTo>
                      <a:pt x="5865" y="4605"/>
                    </a:lnTo>
                    <a:lnTo>
                      <a:pt x="5711" y="4733"/>
                    </a:lnTo>
                    <a:lnTo>
                      <a:pt x="5582" y="4887"/>
                    </a:lnTo>
                    <a:lnTo>
                      <a:pt x="5453" y="5042"/>
                    </a:lnTo>
                    <a:lnTo>
                      <a:pt x="5376" y="5222"/>
                    </a:lnTo>
                    <a:lnTo>
                      <a:pt x="5273" y="5402"/>
                    </a:lnTo>
                    <a:lnTo>
                      <a:pt x="5222" y="5582"/>
                    </a:lnTo>
                    <a:lnTo>
                      <a:pt x="5196" y="5788"/>
                    </a:lnTo>
                    <a:lnTo>
                      <a:pt x="5170" y="5994"/>
                    </a:lnTo>
                    <a:lnTo>
                      <a:pt x="5170" y="8128"/>
                    </a:lnTo>
                    <a:lnTo>
                      <a:pt x="5119" y="8128"/>
                    </a:lnTo>
                    <a:lnTo>
                      <a:pt x="5042" y="8154"/>
                    </a:lnTo>
                    <a:lnTo>
                      <a:pt x="4990" y="8206"/>
                    </a:lnTo>
                    <a:lnTo>
                      <a:pt x="4939" y="8257"/>
                    </a:lnTo>
                    <a:lnTo>
                      <a:pt x="4913" y="8334"/>
                    </a:lnTo>
                    <a:lnTo>
                      <a:pt x="4553" y="11138"/>
                    </a:lnTo>
                    <a:lnTo>
                      <a:pt x="4322" y="11138"/>
                    </a:lnTo>
                    <a:lnTo>
                      <a:pt x="3884" y="9235"/>
                    </a:lnTo>
                    <a:lnTo>
                      <a:pt x="3833" y="9106"/>
                    </a:lnTo>
                    <a:lnTo>
                      <a:pt x="3781" y="9003"/>
                    </a:lnTo>
                    <a:lnTo>
                      <a:pt x="3704" y="8900"/>
                    </a:lnTo>
                    <a:lnTo>
                      <a:pt x="3627" y="8823"/>
                    </a:lnTo>
                    <a:lnTo>
                      <a:pt x="3524" y="8746"/>
                    </a:lnTo>
                    <a:lnTo>
                      <a:pt x="3396" y="8694"/>
                    </a:lnTo>
                    <a:lnTo>
                      <a:pt x="3293" y="8669"/>
                    </a:lnTo>
                    <a:lnTo>
                      <a:pt x="2290" y="8669"/>
                    </a:lnTo>
                    <a:lnTo>
                      <a:pt x="2290" y="8360"/>
                    </a:lnTo>
                    <a:lnTo>
                      <a:pt x="2367" y="8360"/>
                    </a:lnTo>
                    <a:lnTo>
                      <a:pt x="2675" y="8334"/>
                    </a:lnTo>
                    <a:lnTo>
                      <a:pt x="2933" y="8257"/>
                    </a:lnTo>
                    <a:lnTo>
                      <a:pt x="3190" y="8103"/>
                    </a:lnTo>
                    <a:lnTo>
                      <a:pt x="3396" y="7948"/>
                    </a:lnTo>
                    <a:lnTo>
                      <a:pt x="3576" y="7717"/>
                    </a:lnTo>
                    <a:lnTo>
                      <a:pt x="3704" y="7485"/>
                    </a:lnTo>
                    <a:lnTo>
                      <a:pt x="3781" y="7202"/>
                    </a:lnTo>
                    <a:lnTo>
                      <a:pt x="3807" y="6920"/>
                    </a:lnTo>
                    <a:lnTo>
                      <a:pt x="3807" y="5145"/>
                    </a:lnTo>
                    <a:lnTo>
                      <a:pt x="3936" y="5016"/>
                    </a:lnTo>
                    <a:lnTo>
                      <a:pt x="4064" y="4913"/>
                    </a:lnTo>
                    <a:lnTo>
                      <a:pt x="4116" y="4759"/>
                    </a:lnTo>
                    <a:lnTo>
                      <a:pt x="4142" y="4605"/>
                    </a:lnTo>
                    <a:lnTo>
                      <a:pt x="4116" y="4450"/>
                    </a:lnTo>
                    <a:lnTo>
                      <a:pt x="4064" y="4296"/>
                    </a:lnTo>
                    <a:lnTo>
                      <a:pt x="3961" y="4167"/>
                    </a:lnTo>
                    <a:lnTo>
                      <a:pt x="3833" y="4090"/>
                    </a:lnTo>
                    <a:lnTo>
                      <a:pt x="3653" y="4064"/>
                    </a:lnTo>
                    <a:lnTo>
                      <a:pt x="2007" y="3859"/>
                    </a:lnTo>
                    <a:lnTo>
                      <a:pt x="1749" y="3859"/>
                    </a:lnTo>
                    <a:lnTo>
                      <a:pt x="1646" y="3910"/>
                    </a:lnTo>
                    <a:lnTo>
                      <a:pt x="1518" y="3961"/>
                    </a:lnTo>
                    <a:lnTo>
                      <a:pt x="1441" y="4013"/>
                    </a:lnTo>
                    <a:lnTo>
                      <a:pt x="1338" y="4116"/>
                    </a:lnTo>
                    <a:lnTo>
                      <a:pt x="1261" y="4193"/>
                    </a:lnTo>
                    <a:lnTo>
                      <a:pt x="1209" y="4322"/>
                    </a:lnTo>
                    <a:lnTo>
                      <a:pt x="1183" y="4373"/>
                    </a:lnTo>
                    <a:lnTo>
                      <a:pt x="1132" y="4424"/>
                    </a:lnTo>
                    <a:lnTo>
                      <a:pt x="1081" y="4450"/>
                    </a:lnTo>
                    <a:lnTo>
                      <a:pt x="643" y="4450"/>
                    </a:lnTo>
                    <a:lnTo>
                      <a:pt x="515" y="4476"/>
                    </a:lnTo>
                    <a:lnTo>
                      <a:pt x="386" y="4502"/>
                    </a:lnTo>
                    <a:lnTo>
                      <a:pt x="283" y="4553"/>
                    </a:lnTo>
                    <a:lnTo>
                      <a:pt x="206" y="4630"/>
                    </a:lnTo>
                    <a:lnTo>
                      <a:pt x="129" y="4733"/>
                    </a:lnTo>
                    <a:lnTo>
                      <a:pt x="52" y="4836"/>
                    </a:lnTo>
                    <a:lnTo>
                      <a:pt x="26" y="4965"/>
                    </a:lnTo>
                    <a:lnTo>
                      <a:pt x="0" y="5093"/>
                    </a:lnTo>
                    <a:lnTo>
                      <a:pt x="0" y="6739"/>
                    </a:lnTo>
                    <a:lnTo>
                      <a:pt x="26" y="6868"/>
                    </a:lnTo>
                    <a:lnTo>
                      <a:pt x="52" y="6971"/>
                    </a:lnTo>
                    <a:lnTo>
                      <a:pt x="129" y="7100"/>
                    </a:lnTo>
                    <a:lnTo>
                      <a:pt x="206" y="7177"/>
                    </a:lnTo>
                    <a:lnTo>
                      <a:pt x="283" y="7254"/>
                    </a:lnTo>
                    <a:lnTo>
                      <a:pt x="386" y="7305"/>
                    </a:lnTo>
                    <a:lnTo>
                      <a:pt x="515" y="7357"/>
                    </a:lnTo>
                    <a:lnTo>
                      <a:pt x="720" y="7357"/>
                    </a:lnTo>
                    <a:lnTo>
                      <a:pt x="720" y="8694"/>
                    </a:lnTo>
                    <a:lnTo>
                      <a:pt x="592" y="8746"/>
                    </a:lnTo>
                    <a:lnTo>
                      <a:pt x="515" y="8797"/>
                    </a:lnTo>
                    <a:lnTo>
                      <a:pt x="412" y="8874"/>
                    </a:lnTo>
                    <a:lnTo>
                      <a:pt x="335" y="8952"/>
                    </a:lnTo>
                    <a:lnTo>
                      <a:pt x="283" y="9054"/>
                    </a:lnTo>
                    <a:lnTo>
                      <a:pt x="232" y="9157"/>
                    </a:lnTo>
                    <a:lnTo>
                      <a:pt x="206" y="9286"/>
                    </a:lnTo>
                    <a:lnTo>
                      <a:pt x="206" y="9389"/>
                    </a:lnTo>
                    <a:lnTo>
                      <a:pt x="206" y="12681"/>
                    </a:lnTo>
                    <a:lnTo>
                      <a:pt x="206" y="12836"/>
                    </a:lnTo>
                    <a:lnTo>
                      <a:pt x="257" y="12964"/>
                    </a:lnTo>
                    <a:lnTo>
                      <a:pt x="335" y="13093"/>
                    </a:lnTo>
                    <a:lnTo>
                      <a:pt x="412" y="13221"/>
                    </a:lnTo>
                    <a:lnTo>
                      <a:pt x="540" y="13299"/>
                    </a:lnTo>
                    <a:lnTo>
                      <a:pt x="643" y="13376"/>
                    </a:lnTo>
                    <a:lnTo>
                      <a:pt x="798" y="13402"/>
                    </a:lnTo>
                    <a:lnTo>
                      <a:pt x="952" y="13427"/>
                    </a:lnTo>
                    <a:lnTo>
                      <a:pt x="1183" y="13427"/>
                    </a:lnTo>
                    <a:lnTo>
                      <a:pt x="1286" y="13402"/>
                    </a:lnTo>
                    <a:lnTo>
                      <a:pt x="1338" y="13350"/>
                    </a:lnTo>
                    <a:lnTo>
                      <a:pt x="1389" y="13299"/>
                    </a:lnTo>
                    <a:lnTo>
                      <a:pt x="1415" y="13196"/>
                    </a:lnTo>
                    <a:lnTo>
                      <a:pt x="1389" y="13119"/>
                    </a:lnTo>
                    <a:lnTo>
                      <a:pt x="1338" y="13041"/>
                    </a:lnTo>
                    <a:lnTo>
                      <a:pt x="1286" y="13016"/>
                    </a:lnTo>
                    <a:lnTo>
                      <a:pt x="1183" y="12990"/>
                    </a:lnTo>
                    <a:lnTo>
                      <a:pt x="952" y="12990"/>
                    </a:lnTo>
                    <a:lnTo>
                      <a:pt x="823" y="12964"/>
                    </a:lnTo>
                    <a:lnTo>
                      <a:pt x="720" y="12913"/>
                    </a:lnTo>
                    <a:lnTo>
                      <a:pt x="669" y="12810"/>
                    </a:lnTo>
                    <a:lnTo>
                      <a:pt x="643" y="12681"/>
                    </a:lnTo>
                    <a:lnTo>
                      <a:pt x="643" y="9389"/>
                    </a:lnTo>
                    <a:lnTo>
                      <a:pt x="669" y="9286"/>
                    </a:lnTo>
                    <a:lnTo>
                      <a:pt x="720" y="9183"/>
                    </a:lnTo>
                    <a:lnTo>
                      <a:pt x="823" y="9132"/>
                    </a:lnTo>
                    <a:lnTo>
                      <a:pt x="952" y="9106"/>
                    </a:lnTo>
                    <a:lnTo>
                      <a:pt x="3267" y="9106"/>
                    </a:lnTo>
                    <a:lnTo>
                      <a:pt x="3344" y="9157"/>
                    </a:lnTo>
                    <a:lnTo>
                      <a:pt x="3421" y="9235"/>
                    </a:lnTo>
                    <a:lnTo>
                      <a:pt x="3447" y="9337"/>
                    </a:lnTo>
                    <a:lnTo>
                      <a:pt x="3884" y="11138"/>
                    </a:lnTo>
                    <a:lnTo>
                      <a:pt x="2753" y="11138"/>
                    </a:lnTo>
                    <a:lnTo>
                      <a:pt x="2753" y="9826"/>
                    </a:lnTo>
                    <a:lnTo>
                      <a:pt x="2727" y="9749"/>
                    </a:lnTo>
                    <a:lnTo>
                      <a:pt x="2675" y="9672"/>
                    </a:lnTo>
                    <a:lnTo>
                      <a:pt x="2624" y="9620"/>
                    </a:lnTo>
                    <a:lnTo>
                      <a:pt x="2444" y="9620"/>
                    </a:lnTo>
                    <a:lnTo>
                      <a:pt x="2367" y="9672"/>
                    </a:lnTo>
                    <a:lnTo>
                      <a:pt x="2341" y="9749"/>
                    </a:lnTo>
                    <a:lnTo>
                      <a:pt x="2315" y="9826"/>
                    </a:lnTo>
                    <a:lnTo>
                      <a:pt x="2315" y="11344"/>
                    </a:lnTo>
                    <a:lnTo>
                      <a:pt x="2341" y="11421"/>
                    </a:lnTo>
                    <a:lnTo>
                      <a:pt x="2367" y="11498"/>
                    </a:lnTo>
                    <a:lnTo>
                      <a:pt x="2444" y="11550"/>
                    </a:lnTo>
                    <a:lnTo>
                      <a:pt x="4965" y="11550"/>
                    </a:lnTo>
                    <a:lnTo>
                      <a:pt x="4965" y="12038"/>
                    </a:lnTo>
                    <a:lnTo>
                      <a:pt x="2084" y="12038"/>
                    </a:lnTo>
                    <a:lnTo>
                      <a:pt x="1981" y="12013"/>
                    </a:lnTo>
                    <a:lnTo>
                      <a:pt x="1904" y="11961"/>
                    </a:lnTo>
                    <a:lnTo>
                      <a:pt x="1878" y="11884"/>
                    </a:lnTo>
                    <a:lnTo>
                      <a:pt x="1852" y="11807"/>
                    </a:lnTo>
                    <a:lnTo>
                      <a:pt x="1852" y="9826"/>
                    </a:lnTo>
                    <a:lnTo>
                      <a:pt x="1827" y="9749"/>
                    </a:lnTo>
                    <a:lnTo>
                      <a:pt x="1775" y="9672"/>
                    </a:lnTo>
                    <a:lnTo>
                      <a:pt x="1724" y="9620"/>
                    </a:lnTo>
                    <a:lnTo>
                      <a:pt x="1544" y="9620"/>
                    </a:lnTo>
                    <a:lnTo>
                      <a:pt x="1466" y="9672"/>
                    </a:lnTo>
                    <a:lnTo>
                      <a:pt x="1441" y="9749"/>
                    </a:lnTo>
                    <a:lnTo>
                      <a:pt x="1415" y="9826"/>
                    </a:lnTo>
                    <a:lnTo>
                      <a:pt x="1415" y="11807"/>
                    </a:lnTo>
                    <a:lnTo>
                      <a:pt x="1415" y="11935"/>
                    </a:lnTo>
                    <a:lnTo>
                      <a:pt x="1466" y="12064"/>
                    </a:lnTo>
                    <a:lnTo>
                      <a:pt x="1518" y="12167"/>
                    </a:lnTo>
                    <a:lnTo>
                      <a:pt x="1595" y="12270"/>
                    </a:lnTo>
                    <a:lnTo>
                      <a:pt x="1698" y="12347"/>
                    </a:lnTo>
                    <a:lnTo>
                      <a:pt x="1827" y="12424"/>
                    </a:lnTo>
                    <a:lnTo>
                      <a:pt x="1955" y="12450"/>
                    </a:lnTo>
                    <a:lnTo>
                      <a:pt x="2084" y="12476"/>
                    </a:lnTo>
                    <a:lnTo>
                      <a:pt x="4193" y="12476"/>
                    </a:lnTo>
                    <a:lnTo>
                      <a:pt x="4219" y="12604"/>
                    </a:lnTo>
                    <a:lnTo>
                      <a:pt x="4244" y="12681"/>
                    </a:lnTo>
                    <a:lnTo>
                      <a:pt x="4219" y="12758"/>
                    </a:lnTo>
                    <a:lnTo>
                      <a:pt x="4193" y="12810"/>
                    </a:lnTo>
                    <a:lnTo>
                      <a:pt x="4167" y="12861"/>
                    </a:lnTo>
                    <a:lnTo>
                      <a:pt x="4116" y="12913"/>
                    </a:lnTo>
                    <a:lnTo>
                      <a:pt x="4064" y="12964"/>
                    </a:lnTo>
                    <a:lnTo>
                      <a:pt x="3987" y="12990"/>
                    </a:lnTo>
                    <a:lnTo>
                      <a:pt x="2058" y="12990"/>
                    </a:lnTo>
                    <a:lnTo>
                      <a:pt x="1981" y="13016"/>
                    </a:lnTo>
                    <a:lnTo>
                      <a:pt x="1904" y="13041"/>
                    </a:lnTo>
                    <a:lnTo>
                      <a:pt x="1852" y="13119"/>
                    </a:lnTo>
                    <a:lnTo>
                      <a:pt x="1852" y="13196"/>
                    </a:lnTo>
                    <a:lnTo>
                      <a:pt x="1852" y="13299"/>
                    </a:lnTo>
                    <a:lnTo>
                      <a:pt x="1904" y="13350"/>
                    </a:lnTo>
                    <a:lnTo>
                      <a:pt x="1981" y="13402"/>
                    </a:lnTo>
                    <a:lnTo>
                      <a:pt x="2058" y="13427"/>
                    </a:lnTo>
                    <a:lnTo>
                      <a:pt x="3936" y="13427"/>
                    </a:lnTo>
                    <a:lnTo>
                      <a:pt x="4116" y="13402"/>
                    </a:lnTo>
                    <a:lnTo>
                      <a:pt x="4270" y="13350"/>
                    </a:lnTo>
                    <a:lnTo>
                      <a:pt x="4116" y="14662"/>
                    </a:lnTo>
                    <a:lnTo>
                      <a:pt x="4116" y="14765"/>
                    </a:lnTo>
                    <a:lnTo>
                      <a:pt x="4167" y="14842"/>
                    </a:lnTo>
                    <a:lnTo>
                      <a:pt x="4244" y="14893"/>
                    </a:lnTo>
                    <a:lnTo>
                      <a:pt x="4322" y="14919"/>
                    </a:lnTo>
                    <a:lnTo>
                      <a:pt x="10598" y="14919"/>
                    </a:lnTo>
                    <a:lnTo>
                      <a:pt x="10701" y="14893"/>
                    </a:lnTo>
                    <a:lnTo>
                      <a:pt x="10778" y="14842"/>
                    </a:lnTo>
                    <a:lnTo>
                      <a:pt x="10804" y="14765"/>
                    </a:lnTo>
                    <a:lnTo>
                      <a:pt x="10829" y="14662"/>
                    </a:lnTo>
                    <a:lnTo>
                      <a:pt x="10649" y="13350"/>
                    </a:lnTo>
                    <a:lnTo>
                      <a:pt x="10649" y="13350"/>
                    </a:lnTo>
                    <a:lnTo>
                      <a:pt x="10829" y="13402"/>
                    </a:lnTo>
                    <a:lnTo>
                      <a:pt x="10984" y="13427"/>
                    </a:lnTo>
                    <a:lnTo>
                      <a:pt x="13993" y="13427"/>
                    </a:lnTo>
                    <a:lnTo>
                      <a:pt x="14122" y="13402"/>
                    </a:lnTo>
                    <a:lnTo>
                      <a:pt x="14276" y="13376"/>
                    </a:lnTo>
                    <a:lnTo>
                      <a:pt x="14405" y="13299"/>
                    </a:lnTo>
                    <a:lnTo>
                      <a:pt x="14508" y="13221"/>
                    </a:lnTo>
                    <a:lnTo>
                      <a:pt x="14585" y="13093"/>
                    </a:lnTo>
                    <a:lnTo>
                      <a:pt x="14662" y="12964"/>
                    </a:lnTo>
                    <a:lnTo>
                      <a:pt x="14713" y="12836"/>
                    </a:lnTo>
                    <a:lnTo>
                      <a:pt x="14713" y="12681"/>
                    </a:lnTo>
                    <a:lnTo>
                      <a:pt x="14713" y="10701"/>
                    </a:lnTo>
                    <a:lnTo>
                      <a:pt x="14713" y="10624"/>
                    </a:lnTo>
                    <a:lnTo>
                      <a:pt x="14662" y="10546"/>
                    </a:lnTo>
                    <a:lnTo>
                      <a:pt x="14585" y="10495"/>
                    </a:lnTo>
                    <a:lnTo>
                      <a:pt x="14431" y="10495"/>
                    </a:lnTo>
                    <a:lnTo>
                      <a:pt x="14353" y="10546"/>
                    </a:lnTo>
                    <a:lnTo>
                      <a:pt x="14302" y="10624"/>
                    </a:lnTo>
                    <a:lnTo>
                      <a:pt x="14276" y="10701"/>
                    </a:lnTo>
                    <a:lnTo>
                      <a:pt x="14276" y="12681"/>
                    </a:lnTo>
                    <a:lnTo>
                      <a:pt x="14250" y="12810"/>
                    </a:lnTo>
                    <a:lnTo>
                      <a:pt x="14199" y="12913"/>
                    </a:lnTo>
                    <a:lnTo>
                      <a:pt x="14096" y="12964"/>
                    </a:lnTo>
                    <a:lnTo>
                      <a:pt x="13993" y="12990"/>
                    </a:lnTo>
                    <a:lnTo>
                      <a:pt x="10932" y="12990"/>
                    </a:lnTo>
                    <a:lnTo>
                      <a:pt x="10855" y="12964"/>
                    </a:lnTo>
                    <a:lnTo>
                      <a:pt x="10804" y="12913"/>
                    </a:lnTo>
                    <a:lnTo>
                      <a:pt x="10752" y="12861"/>
                    </a:lnTo>
                    <a:lnTo>
                      <a:pt x="10726" y="12810"/>
                    </a:lnTo>
                    <a:lnTo>
                      <a:pt x="10701" y="12758"/>
                    </a:lnTo>
                    <a:lnTo>
                      <a:pt x="10701" y="12681"/>
                    </a:lnTo>
                    <a:lnTo>
                      <a:pt x="10701" y="12604"/>
                    </a:lnTo>
                    <a:lnTo>
                      <a:pt x="10726" y="12476"/>
                    </a:lnTo>
                    <a:lnTo>
                      <a:pt x="12836" y="12476"/>
                    </a:lnTo>
                    <a:lnTo>
                      <a:pt x="12990" y="12450"/>
                    </a:lnTo>
                    <a:lnTo>
                      <a:pt x="13093" y="12424"/>
                    </a:lnTo>
                    <a:lnTo>
                      <a:pt x="13222" y="12347"/>
                    </a:lnTo>
                    <a:lnTo>
                      <a:pt x="13324" y="12270"/>
                    </a:lnTo>
                    <a:lnTo>
                      <a:pt x="13402" y="12167"/>
                    </a:lnTo>
                    <a:lnTo>
                      <a:pt x="13453" y="12064"/>
                    </a:lnTo>
                    <a:lnTo>
                      <a:pt x="13504" y="11935"/>
                    </a:lnTo>
                    <a:lnTo>
                      <a:pt x="13504" y="11807"/>
                    </a:lnTo>
                    <a:lnTo>
                      <a:pt x="13504" y="9826"/>
                    </a:lnTo>
                    <a:lnTo>
                      <a:pt x="13504" y="9749"/>
                    </a:lnTo>
                    <a:lnTo>
                      <a:pt x="13453" y="9672"/>
                    </a:lnTo>
                    <a:lnTo>
                      <a:pt x="13376" y="9620"/>
                    </a:lnTo>
                    <a:lnTo>
                      <a:pt x="13222" y="9620"/>
                    </a:lnTo>
                    <a:lnTo>
                      <a:pt x="13144" y="9672"/>
                    </a:lnTo>
                    <a:lnTo>
                      <a:pt x="13093" y="9749"/>
                    </a:lnTo>
                    <a:lnTo>
                      <a:pt x="13067" y="9826"/>
                    </a:lnTo>
                    <a:lnTo>
                      <a:pt x="13067" y="11807"/>
                    </a:lnTo>
                    <a:lnTo>
                      <a:pt x="13067" y="11884"/>
                    </a:lnTo>
                    <a:lnTo>
                      <a:pt x="13016" y="11961"/>
                    </a:lnTo>
                    <a:lnTo>
                      <a:pt x="12939" y="12013"/>
                    </a:lnTo>
                    <a:lnTo>
                      <a:pt x="12836" y="12038"/>
                    </a:lnTo>
                    <a:lnTo>
                      <a:pt x="9955" y="12038"/>
                    </a:lnTo>
                    <a:lnTo>
                      <a:pt x="9955" y="11550"/>
                    </a:lnTo>
                    <a:lnTo>
                      <a:pt x="12476" y="11550"/>
                    </a:lnTo>
                    <a:lnTo>
                      <a:pt x="12553" y="11498"/>
                    </a:lnTo>
                    <a:lnTo>
                      <a:pt x="12604" y="11421"/>
                    </a:lnTo>
                    <a:lnTo>
                      <a:pt x="12604" y="11344"/>
                    </a:lnTo>
                    <a:lnTo>
                      <a:pt x="12604" y="9826"/>
                    </a:lnTo>
                    <a:lnTo>
                      <a:pt x="12604" y="9749"/>
                    </a:lnTo>
                    <a:lnTo>
                      <a:pt x="12553" y="9672"/>
                    </a:lnTo>
                    <a:lnTo>
                      <a:pt x="12476" y="9620"/>
                    </a:lnTo>
                    <a:lnTo>
                      <a:pt x="12296" y="9620"/>
                    </a:lnTo>
                    <a:lnTo>
                      <a:pt x="12244" y="9672"/>
                    </a:lnTo>
                    <a:lnTo>
                      <a:pt x="12193" y="9749"/>
                    </a:lnTo>
                    <a:lnTo>
                      <a:pt x="12167" y="9826"/>
                    </a:lnTo>
                    <a:lnTo>
                      <a:pt x="12167" y="11138"/>
                    </a:lnTo>
                    <a:lnTo>
                      <a:pt x="11061" y="11138"/>
                    </a:lnTo>
                    <a:lnTo>
                      <a:pt x="11472" y="9337"/>
                    </a:lnTo>
                    <a:lnTo>
                      <a:pt x="11524" y="9235"/>
                    </a:lnTo>
                    <a:lnTo>
                      <a:pt x="11575" y="9157"/>
                    </a:lnTo>
                    <a:lnTo>
                      <a:pt x="11678" y="9106"/>
                    </a:lnTo>
                    <a:lnTo>
                      <a:pt x="13993" y="9106"/>
                    </a:lnTo>
                    <a:lnTo>
                      <a:pt x="14096" y="9132"/>
                    </a:lnTo>
                    <a:lnTo>
                      <a:pt x="14199" y="9183"/>
                    </a:lnTo>
                    <a:lnTo>
                      <a:pt x="14250" y="9286"/>
                    </a:lnTo>
                    <a:lnTo>
                      <a:pt x="14276" y="9389"/>
                    </a:lnTo>
                    <a:lnTo>
                      <a:pt x="14276" y="9826"/>
                    </a:lnTo>
                    <a:lnTo>
                      <a:pt x="14302" y="9929"/>
                    </a:lnTo>
                    <a:lnTo>
                      <a:pt x="14353" y="9980"/>
                    </a:lnTo>
                    <a:lnTo>
                      <a:pt x="14431" y="10032"/>
                    </a:lnTo>
                    <a:lnTo>
                      <a:pt x="14508" y="10058"/>
                    </a:lnTo>
                    <a:lnTo>
                      <a:pt x="14585" y="10032"/>
                    </a:lnTo>
                    <a:lnTo>
                      <a:pt x="14662" y="9980"/>
                    </a:lnTo>
                    <a:lnTo>
                      <a:pt x="14713" y="9929"/>
                    </a:lnTo>
                    <a:lnTo>
                      <a:pt x="14713" y="9826"/>
                    </a:lnTo>
                    <a:lnTo>
                      <a:pt x="14713" y="9389"/>
                    </a:lnTo>
                    <a:lnTo>
                      <a:pt x="14713" y="9286"/>
                    </a:lnTo>
                    <a:lnTo>
                      <a:pt x="14688" y="9157"/>
                    </a:lnTo>
                    <a:lnTo>
                      <a:pt x="14636" y="9054"/>
                    </a:lnTo>
                    <a:lnTo>
                      <a:pt x="14585" y="8952"/>
                    </a:lnTo>
                    <a:lnTo>
                      <a:pt x="14508" y="8874"/>
                    </a:lnTo>
                    <a:lnTo>
                      <a:pt x="14431" y="8797"/>
                    </a:lnTo>
                    <a:lnTo>
                      <a:pt x="14328" y="8746"/>
                    </a:lnTo>
                    <a:lnTo>
                      <a:pt x="14225" y="8694"/>
                    </a:lnTo>
                    <a:lnTo>
                      <a:pt x="14225" y="7357"/>
                    </a:lnTo>
                    <a:lnTo>
                      <a:pt x="14405" y="7357"/>
                    </a:lnTo>
                    <a:lnTo>
                      <a:pt x="14533" y="7305"/>
                    </a:lnTo>
                    <a:lnTo>
                      <a:pt x="14636" y="7254"/>
                    </a:lnTo>
                    <a:lnTo>
                      <a:pt x="14739" y="7177"/>
                    </a:lnTo>
                    <a:lnTo>
                      <a:pt x="14816" y="7100"/>
                    </a:lnTo>
                    <a:lnTo>
                      <a:pt x="14868" y="6971"/>
                    </a:lnTo>
                    <a:lnTo>
                      <a:pt x="14894" y="6868"/>
                    </a:lnTo>
                    <a:lnTo>
                      <a:pt x="14919" y="6739"/>
                    </a:lnTo>
                    <a:lnTo>
                      <a:pt x="14919" y="5093"/>
                    </a:lnTo>
                    <a:lnTo>
                      <a:pt x="14894" y="4965"/>
                    </a:lnTo>
                    <a:lnTo>
                      <a:pt x="14868" y="4836"/>
                    </a:lnTo>
                    <a:lnTo>
                      <a:pt x="14816" y="4733"/>
                    </a:lnTo>
                    <a:lnTo>
                      <a:pt x="14739" y="4630"/>
                    </a:lnTo>
                    <a:lnTo>
                      <a:pt x="14636" y="4553"/>
                    </a:lnTo>
                    <a:lnTo>
                      <a:pt x="14533" y="4502"/>
                    </a:lnTo>
                    <a:lnTo>
                      <a:pt x="14405" y="4476"/>
                    </a:lnTo>
                    <a:lnTo>
                      <a:pt x="14276" y="4450"/>
                    </a:lnTo>
                    <a:lnTo>
                      <a:pt x="13865" y="4450"/>
                    </a:lnTo>
                    <a:lnTo>
                      <a:pt x="13787" y="4424"/>
                    </a:lnTo>
                    <a:lnTo>
                      <a:pt x="13762" y="4373"/>
                    </a:lnTo>
                    <a:lnTo>
                      <a:pt x="13710" y="4322"/>
                    </a:lnTo>
                    <a:lnTo>
                      <a:pt x="13659" y="4193"/>
                    </a:lnTo>
                    <a:lnTo>
                      <a:pt x="13582" y="4116"/>
                    </a:lnTo>
                    <a:lnTo>
                      <a:pt x="13504" y="4013"/>
                    </a:lnTo>
                    <a:lnTo>
                      <a:pt x="13402" y="3961"/>
                    </a:lnTo>
                    <a:lnTo>
                      <a:pt x="13299" y="3910"/>
                    </a:lnTo>
                    <a:lnTo>
                      <a:pt x="13170" y="3859"/>
                    </a:lnTo>
                    <a:lnTo>
                      <a:pt x="12913" y="3859"/>
                    </a:lnTo>
                    <a:lnTo>
                      <a:pt x="11267" y="4064"/>
                    </a:lnTo>
                    <a:lnTo>
                      <a:pt x="11112" y="4090"/>
                    </a:lnTo>
                    <a:lnTo>
                      <a:pt x="10958" y="4167"/>
                    </a:lnTo>
                    <a:lnTo>
                      <a:pt x="10855" y="4296"/>
                    </a:lnTo>
                    <a:lnTo>
                      <a:pt x="10804" y="4450"/>
                    </a:lnTo>
                    <a:lnTo>
                      <a:pt x="10778" y="4605"/>
                    </a:lnTo>
                    <a:lnTo>
                      <a:pt x="10804" y="4759"/>
                    </a:lnTo>
                    <a:lnTo>
                      <a:pt x="10881" y="4913"/>
                    </a:lnTo>
                    <a:lnTo>
                      <a:pt x="10984" y="5016"/>
                    </a:lnTo>
                    <a:lnTo>
                      <a:pt x="11112" y="5145"/>
                    </a:lnTo>
                    <a:lnTo>
                      <a:pt x="11112" y="6920"/>
                    </a:lnTo>
                    <a:lnTo>
                      <a:pt x="11138" y="7202"/>
                    </a:lnTo>
                    <a:lnTo>
                      <a:pt x="11215" y="7485"/>
                    </a:lnTo>
                    <a:lnTo>
                      <a:pt x="11370" y="7717"/>
                    </a:lnTo>
                    <a:lnTo>
                      <a:pt x="11524" y="7948"/>
                    </a:lnTo>
                    <a:lnTo>
                      <a:pt x="11755" y="8128"/>
                    </a:lnTo>
                    <a:lnTo>
                      <a:pt x="11987" y="8257"/>
                    </a:lnTo>
                    <a:lnTo>
                      <a:pt x="12270" y="8334"/>
                    </a:lnTo>
                    <a:lnTo>
                      <a:pt x="12553" y="8360"/>
                    </a:lnTo>
                    <a:lnTo>
                      <a:pt x="12630" y="8360"/>
                    </a:lnTo>
                    <a:lnTo>
                      <a:pt x="12630" y="8669"/>
                    </a:lnTo>
                    <a:lnTo>
                      <a:pt x="11652" y="8669"/>
                    </a:lnTo>
                    <a:lnTo>
                      <a:pt x="11524" y="8694"/>
                    </a:lnTo>
                    <a:lnTo>
                      <a:pt x="11421" y="8746"/>
                    </a:lnTo>
                    <a:lnTo>
                      <a:pt x="11318" y="8823"/>
                    </a:lnTo>
                    <a:lnTo>
                      <a:pt x="11215" y="8900"/>
                    </a:lnTo>
                    <a:lnTo>
                      <a:pt x="11138" y="9003"/>
                    </a:lnTo>
                    <a:lnTo>
                      <a:pt x="11087" y="9106"/>
                    </a:lnTo>
                    <a:lnTo>
                      <a:pt x="11061" y="9235"/>
                    </a:lnTo>
                    <a:lnTo>
                      <a:pt x="10598" y="11138"/>
                    </a:lnTo>
                    <a:lnTo>
                      <a:pt x="10366" y="11138"/>
                    </a:lnTo>
                    <a:lnTo>
                      <a:pt x="10006" y="8334"/>
                    </a:lnTo>
                    <a:lnTo>
                      <a:pt x="10006" y="8257"/>
                    </a:lnTo>
                    <a:lnTo>
                      <a:pt x="9955" y="8206"/>
                    </a:lnTo>
                    <a:lnTo>
                      <a:pt x="9878" y="8154"/>
                    </a:lnTo>
                    <a:lnTo>
                      <a:pt x="9800" y="8128"/>
                    </a:lnTo>
                    <a:lnTo>
                      <a:pt x="9749" y="8128"/>
                    </a:lnTo>
                    <a:lnTo>
                      <a:pt x="9749" y="5994"/>
                    </a:lnTo>
                    <a:lnTo>
                      <a:pt x="9723" y="5788"/>
                    </a:lnTo>
                    <a:lnTo>
                      <a:pt x="9698" y="5582"/>
                    </a:lnTo>
                    <a:lnTo>
                      <a:pt x="9646" y="5402"/>
                    </a:lnTo>
                    <a:lnTo>
                      <a:pt x="9569" y="5222"/>
                    </a:lnTo>
                    <a:lnTo>
                      <a:pt x="9466" y="5042"/>
                    </a:lnTo>
                    <a:lnTo>
                      <a:pt x="9337" y="4887"/>
                    </a:lnTo>
                    <a:lnTo>
                      <a:pt x="9209" y="4733"/>
                    </a:lnTo>
                    <a:lnTo>
                      <a:pt x="9055" y="4605"/>
                    </a:lnTo>
                    <a:lnTo>
                      <a:pt x="9518" y="4502"/>
                    </a:lnTo>
                    <a:lnTo>
                      <a:pt x="9955" y="4347"/>
                    </a:lnTo>
                    <a:lnTo>
                      <a:pt x="10058" y="4296"/>
                    </a:lnTo>
                    <a:lnTo>
                      <a:pt x="10109" y="4219"/>
                    </a:lnTo>
                    <a:lnTo>
                      <a:pt x="10109" y="4142"/>
                    </a:lnTo>
                    <a:lnTo>
                      <a:pt x="10083" y="4039"/>
                    </a:lnTo>
                    <a:lnTo>
                      <a:pt x="9981" y="3884"/>
                    </a:lnTo>
                    <a:lnTo>
                      <a:pt x="9903" y="3679"/>
                    </a:lnTo>
                    <a:lnTo>
                      <a:pt x="9852" y="3447"/>
                    </a:lnTo>
                    <a:lnTo>
                      <a:pt x="9800" y="3216"/>
                    </a:lnTo>
                    <a:lnTo>
                      <a:pt x="9723" y="2624"/>
                    </a:lnTo>
                    <a:lnTo>
                      <a:pt x="9698" y="1929"/>
                    </a:lnTo>
                    <a:lnTo>
                      <a:pt x="9672" y="1595"/>
                    </a:lnTo>
                    <a:lnTo>
                      <a:pt x="9595" y="1261"/>
                    </a:lnTo>
                    <a:lnTo>
                      <a:pt x="9543" y="1183"/>
                    </a:lnTo>
                    <a:lnTo>
                      <a:pt x="9492" y="1132"/>
                    </a:lnTo>
                    <a:lnTo>
                      <a:pt x="9389" y="1106"/>
                    </a:lnTo>
                    <a:lnTo>
                      <a:pt x="9312" y="1132"/>
                    </a:lnTo>
                    <a:lnTo>
                      <a:pt x="9235" y="1158"/>
                    </a:lnTo>
                    <a:lnTo>
                      <a:pt x="9183" y="1235"/>
                    </a:lnTo>
                    <a:lnTo>
                      <a:pt x="9157" y="1312"/>
                    </a:lnTo>
                    <a:lnTo>
                      <a:pt x="9183" y="1389"/>
                    </a:lnTo>
                    <a:lnTo>
                      <a:pt x="9235" y="1672"/>
                    </a:lnTo>
                    <a:lnTo>
                      <a:pt x="9260" y="1929"/>
                    </a:lnTo>
                    <a:lnTo>
                      <a:pt x="9286" y="2598"/>
                    </a:lnTo>
                    <a:lnTo>
                      <a:pt x="9337" y="3138"/>
                    </a:lnTo>
                    <a:lnTo>
                      <a:pt x="9440" y="3627"/>
                    </a:lnTo>
                    <a:lnTo>
                      <a:pt x="9518" y="3833"/>
                    </a:lnTo>
                    <a:lnTo>
                      <a:pt x="9569" y="4039"/>
                    </a:lnTo>
                    <a:lnTo>
                      <a:pt x="9286" y="4116"/>
                    </a:lnTo>
                    <a:lnTo>
                      <a:pt x="8977" y="4193"/>
                    </a:lnTo>
                    <a:lnTo>
                      <a:pt x="9029" y="4039"/>
                    </a:lnTo>
                    <a:lnTo>
                      <a:pt x="9080" y="3884"/>
                    </a:lnTo>
                    <a:lnTo>
                      <a:pt x="9106" y="3704"/>
                    </a:lnTo>
                    <a:lnTo>
                      <a:pt x="9106" y="3550"/>
                    </a:lnTo>
                    <a:lnTo>
                      <a:pt x="9106" y="2367"/>
                    </a:lnTo>
                    <a:lnTo>
                      <a:pt x="9080" y="2238"/>
                    </a:lnTo>
                    <a:lnTo>
                      <a:pt x="9003" y="2161"/>
                    </a:lnTo>
                    <a:lnTo>
                      <a:pt x="8900" y="2084"/>
                    </a:lnTo>
                    <a:lnTo>
                      <a:pt x="8592" y="2084"/>
                    </a:lnTo>
                    <a:lnTo>
                      <a:pt x="8411" y="2032"/>
                    </a:lnTo>
                    <a:lnTo>
                      <a:pt x="8257" y="1955"/>
                    </a:lnTo>
                    <a:lnTo>
                      <a:pt x="8077" y="1852"/>
                    </a:lnTo>
                    <a:lnTo>
                      <a:pt x="8000" y="1801"/>
                    </a:lnTo>
                    <a:lnTo>
                      <a:pt x="7897" y="1775"/>
                    </a:lnTo>
                    <a:lnTo>
                      <a:pt x="7820" y="1775"/>
                    </a:lnTo>
                    <a:lnTo>
                      <a:pt x="7743" y="1827"/>
                    </a:lnTo>
                    <a:lnTo>
                      <a:pt x="7614" y="1904"/>
                    </a:lnTo>
                    <a:lnTo>
                      <a:pt x="7460" y="1955"/>
                    </a:lnTo>
                    <a:lnTo>
                      <a:pt x="7280" y="2007"/>
                    </a:lnTo>
                    <a:lnTo>
                      <a:pt x="7074" y="2032"/>
                    </a:lnTo>
                    <a:lnTo>
                      <a:pt x="6637" y="2084"/>
                    </a:lnTo>
                    <a:lnTo>
                      <a:pt x="6019" y="2084"/>
                    </a:lnTo>
                    <a:lnTo>
                      <a:pt x="5916" y="2161"/>
                    </a:lnTo>
                    <a:lnTo>
                      <a:pt x="5839" y="2238"/>
                    </a:lnTo>
                    <a:lnTo>
                      <a:pt x="5814" y="2367"/>
                    </a:lnTo>
                    <a:lnTo>
                      <a:pt x="5814" y="3550"/>
                    </a:lnTo>
                    <a:lnTo>
                      <a:pt x="5839" y="3704"/>
                    </a:lnTo>
                    <a:lnTo>
                      <a:pt x="5865" y="3884"/>
                    </a:lnTo>
                    <a:lnTo>
                      <a:pt x="5891" y="4039"/>
                    </a:lnTo>
                    <a:lnTo>
                      <a:pt x="5942" y="4193"/>
                    </a:lnTo>
                    <a:lnTo>
                      <a:pt x="5942" y="4193"/>
                    </a:lnTo>
                    <a:lnTo>
                      <a:pt x="5633" y="4116"/>
                    </a:lnTo>
                    <a:lnTo>
                      <a:pt x="5350" y="4039"/>
                    </a:lnTo>
                    <a:lnTo>
                      <a:pt x="5428" y="3833"/>
                    </a:lnTo>
                    <a:lnTo>
                      <a:pt x="5479" y="3627"/>
                    </a:lnTo>
                    <a:lnTo>
                      <a:pt x="5582" y="3138"/>
                    </a:lnTo>
                    <a:lnTo>
                      <a:pt x="5633" y="2598"/>
                    </a:lnTo>
                    <a:lnTo>
                      <a:pt x="5659" y="1929"/>
                    </a:lnTo>
                    <a:lnTo>
                      <a:pt x="5685" y="1646"/>
                    </a:lnTo>
                    <a:lnTo>
                      <a:pt x="5762" y="1364"/>
                    </a:lnTo>
                    <a:lnTo>
                      <a:pt x="5891" y="1106"/>
                    </a:lnTo>
                    <a:lnTo>
                      <a:pt x="6019" y="875"/>
                    </a:lnTo>
                    <a:lnTo>
                      <a:pt x="6225" y="695"/>
                    </a:lnTo>
                    <a:lnTo>
                      <a:pt x="6431" y="566"/>
                    </a:lnTo>
                    <a:lnTo>
                      <a:pt x="6662" y="489"/>
                    </a:lnTo>
                    <a:lnTo>
                      <a:pt x="6765" y="463"/>
                    </a:lnTo>
                    <a:lnTo>
                      <a:pt x="6894" y="438"/>
                    </a:lnTo>
                    <a:lnTo>
                      <a:pt x="8026" y="438"/>
                    </a:lnTo>
                    <a:lnTo>
                      <a:pt x="8206" y="463"/>
                    </a:lnTo>
                    <a:lnTo>
                      <a:pt x="8411" y="515"/>
                    </a:lnTo>
                    <a:lnTo>
                      <a:pt x="8592" y="618"/>
                    </a:lnTo>
                    <a:lnTo>
                      <a:pt x="8746" y="746"/>
                    </a:lnTo>
                    <a:lnTo>
                      <a:pt x="8823" y="798"/>
                    </a:lnTo>
                    <a:lnTo>
                      <a:pt x="8900" y="798"/>
                    </a:lnTo>
                    <a:lnTo>
                      <a:pt x="9003" y="772"/>
                    </a:lnTo>
                    <a:lnTo>
                      <a:pt x="9055" y="720"/>
                    </a:lnTo>
                    <a:lnTo>
                      <a:pt x="9106" y="643"/>
                    </a:lnTo>
                    <a:lnTo>
                      <a:pt x="9132" y="566"/>
                    </a:lnTo>
                    <a:lnTo>
                      <a:pt x="9106" y="489"/>
                    </a:lnTo>
                    <a:lnTo>
                      <a:pt x="9055" y="412"/>
                    </a:lnTo>
                    <a:lnTo>
                      <a:pt x="8823" y="232"/>
                    </a:lnTo>
                    <a:lnTo>
                      <a:pt x="8566" y="103"/>
                    </a:lnTo>
                    <a:lnTo>
                      <a:pt x="8309" y="26"/>
                    </a:lnTo>
                    <a:lnTo>
                      <a:pt x="8026"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2652;p54">
                <a:extLst>
                  <a:ext uri="{FF2B5EF4-FFF2-40B4-BE49-F238E27FC236}">
                    <a16:creationId xmlns:a16="http://schemas.microsoft.com/office/drawing/2014/main" id="{CC5833AF-950F-651F-A328-3DEC7332C658}"/>
                  </a:ext>
                </a:extLst>
              </p:cNvPr>
              <p:cNvSpPr/>
              <p:nvPr/>
            </p:nvSpPr>
            <p:spPr>
              <a:xfrm>
                <a:off x="2333850" y="4514950"/>
                <a:ext cx="10950" cy="13525"/>
              </a:xfrm>
              <a:custGeom>
                <a:avLst/>
                <a:gdLst/>
                <a:ahLst/>
                <a:cxnLst/>
                <a:rect l="l" t="t" r="r" b="b"/>
                <a:pathLst>
                  <a:path w="438" h="541" extrusionOk="0">
                    <a:moveTo>
                      <a:pt x="129" y="1"/>
                    </a:moveTo>
                    <a:lnTo>
                      <a:pt x="77" y="52"/>
                    </a:lnTo>
                    <a:lnTo>
                      <a:pt x="26" y="129"/>
                    </a:lnTo>
                    <a:lnTo>
                      <a:pt x="0" y="206"/>
                    </a:lnTo>
                    <a:lnTo>
                      <a:pt x="0" y="309"/>
                    </a:lnTo>
                    <a:lnTo>
                      <a:pt x="26" y="387"/>
                    </a:lnTo>
                    <a:lnTo>
                      <a:pt x="77" y="464"/>
                    </a:lnTo>
                    <a:lnTo>
                      <a:pt x="129" y="515"/>
                    </a:lnTo>
                    <a:lnTo>
                      <a:pt x="232" y="541"/>
                    </a:lnTo>
                    <a:lnTo>
                      <a:pt x="309" y="515"/>
                    </a:lnTo>
                    <a:lnTo>
                      <a:pt x="386" y="464"/>
                    </a:lnTo>
                    <a:lnTo>
                      <a:pt x="412" y="387"/>
                    </a:lnTo>
                    <a:lnTo>
                      <a:pt x="438" y="309"/>
                    </a:lnTo>
                    <a:lnTo>
                      <a:pt x="438" y="206"/>
                    </a:lnTo>
                    <a:lnTo>
                      <a:pt x="412" y="129"/>
                    </a:lnTo>
                    <a:lnTo>
                      <a:pt x="386" y="52"/>
                    </a:lnTo>
                    <a:lnTo>
                      <a:pt x="309"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9" name="Google Shape;936;p42">
            <a:extLst>
              <a:ext uri="{FF2B5EF4-FFF2-40B4-BE49-F238E27FC236}">
                <a16:creationId xmlns:a16="http://schemas.microsoft.com/office/drawing/2014/main" id="{79B6D558-DC04-7065-A93F-483C61D16F2C}"/>
              </a:ext>
            </a:extLst>
          </p:cNvPr>
          <p:cNvSpPr txBox="1">
            <a:spLocks/>
          </p:cNvSpPr>
          <p:nvPr/>
        </p:nvSpPr>
        <p:spPr>
          <a:xfrm>
            <a:off x="437802" y="1663335"/>
            <a:ext cx="3006538" cy="42116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b="1">
                <a:latin typeface="Cabin" panose="020B0604020202020204" charset="0"/>
              </a:rPr>
              <a:t>TÍNH LINH HOẠT &amp; MỞ RỘNG</a:t>
            </a:r>
          </a:p>
        </p:txBody>
      </p:sp>
    </p:spTree>
    <p:extLst>
      <p:ext uri="{BB962C8B-B14F-4D97-AF65-F5344CB8AC3E}">
        <p14:creationId xmlns:p14="http://schemas.microsoft.com/office/powerpoint/2010/main" val="181577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0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59" grpId="0"/>
      <p:bldP spid="60" grpId="0"/>
      <p:bldP spid="8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94" name="Google Shape;1094;p43"/>
          <p:cNvSpPr txBox="1">
            <a:spLocks noGrp="1"/>
          </p:cNvSpPr>
          <p:nvPr>
            <p:ph type="title" idx="2"/>
          </p:nvPr>
        </p:nvSpPr>
        <p:spPr>
          <a:xfrm>
            <a:off x="5341869" y="2397000"/>
            <a:ext cx="3076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BẢO MẬT</a:t>
            </a:r>
            <a:endParaRPr/>
          </a:p>
        </p:txBody>
      </p:sp>
      <p:sp>
        <p:nvSpPr>
          <p:cNvPr id="1095" name="Google Shape;1095;p43"/>
          <p:cNvSpPr txBox="1">
            <a:spLocks noGrp="1"/>
          </p:cNvSpPr>
          <p:nvPr>
            <p:ph type="subTitle" idx="1"/>
          </p:nvPr>
        </p:nvSpPr>
        <p:spPr>
          <a:xfrm>
            <a:off x="5326246" y="2889449"/>
            <a:ext cx="3179298" cy="1312332"/>
          </a:xfrm>
          <a:prstGeom prst="rect">
            <a:avLst/>
          </a:prstGeom>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US"/>
              <a:t>C</a:t>
            </a:r>
            <a:r>
              <a:rPr lang="vi-VN"/>
              <a:t>ung cấp các tính năng bảo mật để đảm bảo an toàn cho các máy ảo, bao gồm VPN, </a:t>
            </a:r>
            <a:r>
              <a:rPr lang="en-US"/>
              <a:t>Firewall </a:t>
            </a:r>
            <a:r>
              <a:rPr lang="vi-VN"/>
              <a:t>và quản lý truy cập dựa trên vai trò</a:t>
            </a:r>
            <a:endParaRPr/>
          </a:p>
        </p:txBody>
      </p:sp>
      <p:sp>
        <p:nvSpPr>
          <p:cNvPr id="1096" name="Google Shape;1096;p43"/>
          <p:cNvSpPr txBox="1">
            <a:spLocks noGrp="1"/>
          </p:cNvSpPr>
          <p:nvPr>
            <p:ph type="subTitle" idx="3"/>
          </p:nvPr>
        </p:nvSpPr>
        <p:spPr>
          <a:xfrm>
            <a:off x="833972" y="2889449"/>
            <a:ext cx="2829600" cy="1097400"/>
          </a:xfrm>
          <a:prstGeom prst="rect">
            <a:avLst/>
          </a:prstGeom>
        </p:spPr>
        <p:txBody>
          <a:bodyPr spcFirstLastPara="1" wrap="square" lIns="91425" tIns="91425" rIns="91425" bIns="91425" anchor="ctr" anchorCtr="0">
            <a:noAutofit/>
          </a:bodyPr>
          <a:lstStyle/>
          <a:p>
            <a:pPr marL="0" lvl="0" indent="0" algn="ctr" rtl="0">
              <a:lnSpc>
                <a:spcPct val="120000"/>
              </a:lnSpc>
              <a:spcBef>
                <a:spcPts val="0"/>
              </a:spcBef>
              <a:spcAft>
                <a:spcPts val="0"/>
              </a:spcAft>
              <a:buNone/>
            </a:pPr>
            <a:r>
              <a:rPr lang="en-US"/>
              <a:t>Cung cấp tính năng quản lý các máy chủ vật lý để tạo máy ảo trên Apache CloudStack</a:t>
            </a:r>
            <a:endParaRPr/>
          </a:p>
        </p:txBody>
      </p:sp>
      <p:grpSp>
        <p:nvGrpSpPr>
          <p:cNvPr id="15" name="Group 14">
            <a:extLst>
              <a:ext uri="{FF2B5EF4-FFF2-40B4-BE49-F238E27FC236}">
                <a16:creationId xmlns:a16="http://schemas.microsoft.com/office/drawing/2014/main" id="{CAD43C9C-45AB-C5C3-1B96-3A375211F880}"/>
              </a:ext>
            </a:extLst>
          </p:cNvPr>
          <p:cNvGrpSpPr/>
          <p:nvPr/>
        </p:nvGrpSpPr>
        <p:grpSpPr>
          <a:xfrm>
            <a:off x="6361269" y="1161475"/>
            <a:ext cx="1037400" cy="1037400"/>
            <a:chOff x="6361269" y="1161475"/>
            <a:chExt cx="1037400" cy="1037400"/>
          </a:xfrm>
        </p:grpSpPr>
        <p:sp>
          <p:nvSpPr>
            <p:cNvPr id="1041" name="Google Shape;1041;p43"/>
            <p:cNvSpPr/>
            <p:nvPr/>
          </p:nvSpPr>
          <p:spPr>
            <a:xfrm>
              <a:off x="6361269" y="1161475"/>
              <a:ext cx="1037400" cy="1037400"/>
            </a:xfrm>
            <a:prstGeom prst="ellipse">
              <a:avLst/>
            </a:prstGeom>
            <a:solidFill>
              <a:schemeClr val="lt2"/>
            </a:solidFill>
            <a:ln>
              <a:noFill/>
            </a:ln>
            <a:effectLst>
              <a:outerShdw blurRad="142875" dist="57150" dir="5400000" algn="bl" rotWithShape="0">
                <a:schemeClr val="dk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2341;p54">
              <a:extLst>
                <a:ext uri="{FF2B5EF4-FFF2-40B4-BE49-F238E27FC236}">
                  <a16:creationId xmlns:a16="http://schemas.microsoft.com/office/drawing/2014/main" id="{31F200E5-497D-E376-C430-405EC039D302}"/>
                </a:ext>
              </a:extLst>
            </p:cNvPr>
            <p:cNvGrpSpPr/>
            <p:nvPr/>
          </p:nvGrpSpPr>
          <p:grpSpPr>
            <a:xfrm>
              <a:off x="6649683" y="1420990"/>
              <a:ext cx="460571" cy="523702"/>
              <a:chOff x="1294650" y="3408900"/>
              <a:chExt cx="264325" cy="372350"/>
            </a:xfrm>
          </p:grpSpPr>
          <p:sp>
            <p:nvSpPr>
              <p:cNvPr id="3" name="Google Shape;2342;p54">
                <a:extLst>
                  <a:ext uri="{FF2B5EF4-FFF2-40B4-BE49-F238E27FC236}">
                    <a16:creationId xmlns:a16="http://schemas.microsoft.com/office/drawing/2014/main" id="{D0753689-447E-DC59-69CE-D0C91A22E5DB}"/>
                  </a:ext>
                </a:extLst>
              </p:cNvPr>
              <p:cNvSpPr/>
              <p:nvPr/>
            </p:nvSpPr>
            <p:spPr>
              <a:xfrm>
                <a:off x="1300450" y="3477050"/>
                <a:ext cx="252750" cy="298425"/>
              </a:xfrm>
              <a:custGeom>
                <a:avLst/>
                <a:gdLst/>
                <a:ahLst/>
                <a:cxnLst/>
                <a:rect l="l" t="t" r="r" b="b"/>
                <a:pathLst>
                  <a:path w="10110" h="11937" extrusionOk="0">
                    <a:moveTo>
                      <a:pt x="0" y="1"/>
                    </a:moveTo>
                    <a:lnTo>
                      <a:pt x="0" y="11473"/>
                    </a:lnTo>
                    <a:lnTo>
                      <a:pt x="0" y="11576"/>
                    </a:lnTo>
                    <a:lnTo>
                      <a:pt x="26" y="11653"/>
                    </a:lnTo>
                    <a:lnTo>
                      <a:pt x="78" y="11730"/>
                    </a:lnTo>
                    <a:lnTo>
                      <a:pt x="129" y="11807"/>
                    </a:lnTo>
                    <a:lnTo>
                      <a:pt x="206" y="11859"/>
                    </a:lnTo>
                    <a:lnTo>
                      <a:pt x="283" y="11910"/>
                    </a:lnTo>
                    <a:lnTo>
                      <a:pt x="360" y="11936"/>
                    </a:lnTo>
                    <a:lnTo>
                      <a:pt x="9723" y="11936"/>
                    </a:lnTo>
                    <a:lnTo>
                      <a:pt x="9826" y="11910"/>
                    </a:lnTo>
                    <a:lnTo>
                      <a:pt x="9904" y="11859"/>
                    </a:lnTo>
                    <a:lnTo>
                      <a:pt x="9981" y="11807"/>
                    </a:lnTo>
                    <a:lnTo>
                      <a:pt x="10032" y="11730"/>
                    </a:lnTo>
                    <a:lnTo>
                      <a:pt x="10084" y="11653"/>
                    </a:lnTo>
                    <a:lnTo>
                      <a:pt x="10109" y="11576"/>
                    </a:lnTo>
                    <a:lnTo>
                      <a:pt x="10109" y="11473"/>
                    </a:lnTo>
                    <a:lnTo>
                      <a:pt x="10109" y="1"/>
                    </a:lnTo>
                    <a:lnTo>
                      <a:pt x="9132" y="27"/>
                    </a:lnTo>
                    <a:lnTo>
                      <a:pt x="9003" y="130"/>
                    </a:lnTo>
                    <a:lnTo>
                      <a:pt x="8900" y="232"/>
                    </a:lnTo>
                    <a:lnTo>
                      <a:pt x="8746" y="284"/>
                    </a:lnTo>
                    <a:lnTo>
                      <a:pt x="8592" y="310"/>
                    </a:lnTo>
                    <a:lnTo>
                      <a:pt x="1518" y="310"/>
                    </a:lnTo>
                    <a:lnTo>
                      <a:pt x="1364" y="284"/>
                    </a:lnTo>
                    <a:lnTo>
                      <a:pt x="1209" y="232"/>
                    </a:lnTo>
                    <a:lnTo>
                      <a:pt x="1081" y="130"/>
                    </a:lnTo>
                    <a:lnTo>
                      <a:pt x="978" y="2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343;p54">
                <a:extLst>
                  <a:ext uri="{FF2B5EF4-FFF2-40B4-BE49-F238E27FC236}">
                    <a16:creationId xmlns:a16="http://schemas.microsoft.com/office/drawing/2014/main" id="{443B8CBC-CCC5-8C60-ABFB-20BB7988DCDB}"/>
                  </a:ext>
                </a:extLst>
              </p:cNvPr>
              <p:cNvSpPr/>
              <p:nvPr/>
            </p:nvSpPr>
            <p:spPr>
              <a:xfrm>
                <a:off x="1300450" y="3414050"/>
                <a:ext cx="252750" cy="106775"/>
              </a:xfrm>
              <a:custGeom>
                <a:avLst/>
                <a:gdLst/>
                <a:ahLst/>
                <a:cxnLst/>
                <a:rect l="l" t="t" r="r" b="b"/>
                <a:pathLst>
                  <a:path w="10110" h="4271" extrusionOk="0">
                    <a:moveTo>
                      <a:pt x="463" y="0"/>
                    </a:moveTo>
                    <a:lnTo>
                      <a:pt x="360" y="26"/>
                    </a:lnTo>
                    <a:lnTo>
                      <a:pt x="283" y="52"/>
                    </a:lnTo>
                    <a:lnTo>
                      <a:pt x="206" y="77"/>
                    </a:lnTo>
                    <a:lnTo>
                      <a:pt x="129" y="154"/>
                    </a:lnTo>
                    <a:lnTo>
                      <a:pt x="78" y="206"/>
                    </a:lnTo>
                    <a:lnTo>
                      <a:pt x="26" y="309"/>
                    </a:lnTo>
                    <a:lnTo>
                      <a:pt x="0" y="386"/>
                    </a:lnTo>
                    <a:lnTo>
                      <a:pt x="0" y="489"/>
                    </a:lnTo>
                    <a:lnTo>
                      <a:pt x="0" y="2521"/>
                    </a:lnTo>
                    <a:lnTo>
                      <a:pt x="978" y="3987"/>
                    </a:lnTo>
                    <a:lnTo>
                      <a:pt x="1081" y="4116"/>
                    </a:lnTo>
                    <a:lnTo>
                      <a:pt x="1209" y="4193"/>
                    </a:lnTo>
                    <a:lnTo>
                      <a:pt x="1364" y="4270"/>
                    </a:lnTo>
                    <a:lnTo>
                      <a:pt x="8746" y="4270"/>
                    </a:lnTo>
                    <a:lnTo>
                      <a:pt x="8900" y="4193"/>
                    </a:lnTo>
                    <a:lnTo>
                      <a:pt x="9003" y="4116"/>
                    </a:lnTo>
                    <a:lnTo>
                      <a:pt x="9132" y="3987"/>
                    </a:lnTo>
                    <a:lnTo>
                      <a:pt x="10109" y="2521"/>
                    </a:lnTo>
                    <a:lnTo>
                      <a:pt x="10109" y="489"/>
                    </a:lnTo>
                    <a:lnTo>
                      <a:pt x="10109" y="386"/>
                    </a:lnTo>
                    <a:lnTo>
                      <a:pt x="10084" y="309"/>
                    </a:lnTo>
                    <a:lnTo>
                      <a:pt x="10032" y="206"/>
                    </a:lnTo>
                    <a:lnTo>
                      <a:pt x="9981" y="154"/>
                    </a:lnTo>
                    <a:lnTo>
                      <a:pt x="9904" y="77"/>
                    </a:lnTo>
                    <a:lnTo>
                      <a:pt x="9826" y="52"/>
                    </a:lnTo>
                    <a:lnTo>
                      <a:pt x="9723" y="26"/>
                    </a:lnTo>
                    <a:lnTo>
                      <a:pt x="9621"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44;p54">
                <a:extLst>
                  <a:ext uri="{FF2B5EF4-FFF2-40B4-BE49-F238E27FC236}">
                    <a16:creationId xmlns:a16="http://schemas.microsoft.com/office/drawing/2014/main" id="{EEF81D40-1157-5830-6905-E8D83E06DDA9}"/>
                  </a:ext>
                </a:extLst>
              </p:cNvPr>
              <p:cNvSpPr/>
              <p:nvPr/>
            </p:nvSpPr>
            <p:spPr>
              <a:xfrm>
                <a:off x="1522300" y="3414050"/>
                <a:ext cx="30900" cy="91325"/>
              </a:xfrm>
              <a:custGeom>
                <a:avLst/>
                <a:gdLst/>
                <a:ahLst/>
                <a:cxnLst/>
                <a:rect l="l" t="t" r="r" b="b"/>
                <a:pathLst>
                  <a:path w="1236" h="3653" extrusionOk="0">
                    <a:moveTo>
                      <a:pt x="1" y="0"/>
                    </a:moveTo>
                    <a:lnTo>
                      <a:pt x="103" y="26"/>
                    </a:lnTo>
                    <a:lnTo>
                      <a:pt x="181" y="52"/>
                    </a:lnTo>
                    <a:lnTo>
                      <a:pt x="258" y="77"/>
                    </a:lnTo>
                    <a:lnTo>
                      <a:pt x="335" y="154"/>
                    </a:lnTo>
                    <a:lnTo>
                      <a:pt x="412" y="206"/>
                    </a:lnTo>
                    <a:lnTo>
                      <a:pt x="438" y="309"/>
                    </a:lnTo>
                    <a:lnTo>
                      <a:pt x="464" y="386"/>
                    </a:lnTo>
                    <a:lnTo>
                      <a:pt x="489" y="489"/>
                    </a:lnTo>
                    <a:lnTo>
                      <a:pt x="489" y="3653"/>
                    </a:lnTo>
                    <a:lnTo>
                      <a:pt x="1235" y="2521"/>
                    </a:lnTo>
                    <a:lnTo>
                      <a:pt x="1235" y="489"/>
                    </a:lnTo>
                    <a:lnTo>
                      <a:pt x="1235" y="386"/>
                    </a:lnTo>
                    <a:lnTo>
                      <a:pt x="1210" y="309"/>
                    </a:lnTo>
                    <a:lnTo>
                      <a:pt x="1158" y="206"/>
                    </a:lnTo>
                    <a:lnTo>
                      <a:pt x="1107" y="154"/>
                    </a:lnTo>
                    <a:lnTo>
                      <a:pt x="1030" y="77"/>
                    </a:lnTo>
                    <a:lnTo>
                      <a:pt x="952" y="52"/>
                    </a:lnTo>
                    <a:lnTo>
                      <a:pt x="849" y="26"/>
                    </a:lnTo>
                    <a:lnTo>
                      <a:pt x="747"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45;p54">
                <a:extLst>
                  <a:ext uri="{FF2B5EF4-FFF2-40B4-BE49-F238E27FC236}">
                    <a16:creationId xmlns:a16="http://schemas.microsoft.com/office/drawing/2014/main" id="{F2076630-9307-BB3A-91B7-CDE9F7FD14CA}"/>
                  </a:ext>
                </a:extLst>
              </p:cNvPr>
              <p:cNvSpPr/>
              <p:nvPr/>
            </p:nvSpPr>
            <p:spPr>
              <a:xfrm>
                <a:off x="1411700" y="3468700"/>
                <a:ext cx="29600" cy="29600"/>
              </a:xfrm>
              <a:custGeom>
                <a:avLst/>
                <a:gdLst/>
                <a:ahLst/>
                <a:cxnLst/>
                <a:rect l="l" t="t" r="r" b="b"/>
                <a:pathLst>
                  <a:path w="1184" h="1184" extrusionOk="0">
                    <a:moveTo>
                      <a:pt x="489" y="1"/>
                    </a:moveTo>
                    <a:lnTo>
                      <a:pt x="360" y="26"/>
                    </a:lnTo>
                    <a:lnTo>
                      <a:pt x="258" y="103"/>
                    </a:lnTo>
                    <a:lnTo>
                      <a:pt x="180" y="155"/>
                    </a:lnTo>
                    <a:lnTo>
                      <a:pt x="103" y="258"/>
                    </a:lnTo>
                    <a:lnTo>
                      <a:pt x="52" y="361"/>
                    </a:lnTo>
                    <a:lnTo>
                      <a:pt x="26" y="464"/>
                    </a:lnTo>
                    <a:lnTo>
                      <a:pt x="0" y="592"/>
                    </a:lnTo>
                    <a:lnTo>
                      <a:pt x="26" y="695"/>
                    </a:lnTo>
                    <a:lnTo>
                      <a:pt x="52" y="798"/>
                    </a:lnTo>
                    <a:lnTo>
                      <a:pt x="103" y="901"/>
                    </a:lnTo>
                    <a:lnTo>
                      <a:pt x="180" y="1004"/>
                    </a:lnTo>
                    <a:lnTo>
                      <a:pt x="258" y="1081"/>
                    </a:lnTo>
                    <a:lnTo>
                      <a:pt x="360" y="1132"/>
                    </a:lnTo>
                    <a:lnTo>
                      <a:pt x="489" y="1158"/>
                    </a:lnTo>
                    <a:lnTo>
                      <a:pt x="592" y="1184"/>
                    </a:lnTo>
                    <a:lnTo>
                      <a:pt x="721" y="1158"/>
                    </a:lnTo>
                    <a:lnTo>
                      <a:pt x="823" y="1132"/>
                    </a:lnTo>
                    <a:lnTo>
                      <a:pt x="926" y="1081"/>
                    </a:lnTo>
                    <a:lnTo>
                      <a:pt x="1029" y="1004"/>
                    </a:lnTo>
                    <a:lnTo>
                      <a:pt x="1081" y="901"/>
                    </a:lnTo>
                    <a:lnTo>
                      <a:pt x="1132" y="798"/>
                    </a:lnTo>
                    <a:lnTo>
                      <a:pt x="1184" y="695"/>
                    </a:lnTo>
                    <a:lnTo>
                      <a:pt x="1184" y="592"/>
                    </a:lnTo>
                    <a:lnTo>
                      <a:pt x="1184" y="464"/>
                    </a:lnTo>
                    <a:lnTo>
                      <a:pt x="1132" y="361"/>
                    </a:lnTo>
                    <a:lnTo>
                      <a:pt x="1081" y="258"/>
                    </a:lnTo>
                    <a:lnTo>
                      <a:pt x="1029" y="155"/>
                    </a:lnTo>
                    <a:lnTo>
                      <a:pt x="926" y="103"/>
                    </a:lnTo>
                    <a:lnTo>
                      <a:pt x="823" y="26"/>
                    </a:lnTo>
                    <a:lnTo>
                      <a:pt x="721"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46;p54">
                <a:extLst>
                  <a:ext uri="{FF2B5EF4-FFF2-40B4-BE49-F238E27FC236}">
                    <a16:creationId xmlns:a16="http://schemas.microsoft.com/office/drawing/2014/main" id="{7D07A9A6-F229-4F77-52DC-3E4D7B09B01B}"/>
                  </a:ext>
                </a:extLst>
              </p:cNvPr>
              <p:cNvSpPr/>
              <p:nvPr/>
            </p:nvSpPr>
            <p:spPr>
              <a:xfrm>
                <a:off x="1411700" y="3577375"/>
                <a:ext cx="29600" cy="29600"/>
              </a:xfrm>
              <a:custGeom>
                <a:avLst/>
                <a:gdLst/>
                <a:ahLst/>
                <a:cxnLst/>
                <a:rect l="l" t="t" r="r" b="b"/>
                <a:pathLst>
                  <a:path w="1184" h="1184" extrusionOk="0">
                    <a:moveTo>
                      <a:pt x="592" y="1"/>
                    </a:moveTo>
                    <a:lnTo>
                      <a:pt x="489" y="26"/>
                    </a:lnTo>
                    <a:lnTo>
                      <a:pt x="360" y="52"/>
                    </a:lnTo>
                    <a:lnTo>
                      <a:pt x="258" y="103"/>
                    </a:lnTo>
                    <a:lnTo>
                      <a:pt x="180" y="181"/>
                    </a:lnTo>
                    <a:lnTo>
                      <a:pt x="103" y="284"/>
                    </a:lnTo>
                    <a:lnTo>
                      <a:pt x="52" y="361"/>
                    </a:lnTo>
                    <a:lnTo>
                      <a:pt x="26" y="489"/>
                    </a:lnTo>
                    <a:lnTo>
                      <a:pt x="0" y="592"/>
                    </a:lnTo>
                    <a:lnTo>
                      <a:pt x="26" y="721"/>
                    </a:lnTo>
                    <a:lnTo>
                      <a:pt x="52" y="824"/>
                    </a:lnTo>
                    <a:lnTo>
                      <a:pt x="103" y="927"/>
                    </a:lnTo>
                    <a:lnTo>
                      <a:pt x="180" y="1029"/>
                    </a:lnTo>
                    <a:lnTo>
                      <a:pt x="258" y="1081"/>
                    </a:lnTo>
                    <a:lnTo>
                      <a:pt x="360" y="1158"/>
                    </a:lnTo>
                    <a:lnTo>
                      <a:pt x="489" y="1184"/>
                    </a:lnTo>
                    <a:lnTo>
                      <a:pt x="721" y="1184"/>
                    </a:lnTo>
                    <a:lnTo>
                      <a:pt x="823" y="1158"/>
                    </a:lnTo>
                    <a:lnTo>
                      <a:pt x="926" y="1081"/>
                    </a:lnTo>
                    <a:lnTo>
                      <a:pt x="1029" y="1029"/>
                    </a:lnTo>
                    <a:lnTo>
                      <a:pt x="1081" y="927"/>
                    </a:lnTo>
                    <a:lnTo>
                      <a:pt x="1132" y="824"/>
                    </a:lnTo>
                    <a:lnTo>
                      <a:pt x="1184" y="721"/>
                    </a:lnTo>
                    <a:lnTo>
                      <a:pt x="1184" y="592"/>
                    </a:lnTo>
                    <a:lnTo>
                      <a:pt x="1184" y="489"/>
                    </a:lnTo>
                    <a:lnTo>
                      <a:pt x="1132" y="361"/>
                    </a:lnTo>
                    <a:lnTo>
                      <a:pt x="1081" y="284"/>
                    </a:lnTo>
                    <a:lnTo>
                      <a:pt x="1029" y="181"/>
                    </a:lnTo>
                    <a:lnTo>
                      <a:pt x="926" y="103"/>
                    </a:lnTo>
                    <a:lnTo>
                      <a:pt x="823" y="52"/>
                    </a:lnTo>
                    <a:lnTo>
                      <a:pt x="721" y="26"/>
                    </a:lnTo>
                    <a:lnTo>
                      <a:pt x="592"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47;p54">
                <a:extLst>
                  <a:ext uri="{FF2B5EF4-FFF2-40B4-BE49-F238E27FC236}">
                    <a16:creationId xmlns:a16="http://schemas.microsoft.com/office/drawing/2014/main" id="{68F5B010-4FF8-F12A-EB77-6CC5516E064F}"/>
                  </a:ext>
                </a:extLst>
              </p:cNvPr>
              <p:cNvSpPr/>
              <p:nvPr/>
            </p:nvSpPr>
            <p:spPr>
              <a:xfrm>
                <a:off x="1420700" y="3468700"/>
                <a:ext cx="20600" cy="29600"/>
              </a:xfrm>
              <a:custGeom>
                <a:avLst/>
                <a:gdLst/>
                <a:ahLst/>
                <a:cxnLst/>
                <a:rect l="l" t="t" r="r" b="b"/>
                <a:pathLst>
                  <a:path w="824" h="1184" extrusionOk="0">
                    <a:moveTo>
                      <a:pt x="129" y="1"/>
                    </a:moveTo>
                    <a:lnTo>
                      <a:pt x="0" y="52"/>
                    </a:lnTo>
                    <a:lnTo>
                      <a:pt x="155" y="129"/>
                    </a:lnTo>
                    <a:lnTo>
                      <a:pt x="258" y="258"/>
                    </a:lnTo>
                    <a:lnTo>
                      <a:pt x="335" y="412"/>
                    </a:lnTo>
                    <a:lnTo>
                      <a:pt x="361" y="592"/>
                    </a:lnTo>
                    <a:lnTo>
                      <a:pt x="335" y="746"/>
                    </a:lnTo>
                    <a:lnTo>
                      <a:pt x="258" y="901"/>
                    </a:lnTo>
                    <a:lnTo>
                      <a:pt x="155" y="1029"/>
                    </a:lnTo>
                    <a:lnTo>
                      <a:pt x="0" y="1132"/>
                    </a:lnTo>
                    <a:lnTo>
                      <a:pt x="129" y="1158"/>
                    </a:lnTo>
                    <a:lnTo>
                      <a:pt x="232" y="1184"/>
                    </a:lnTo>
                    <a:lnTo>
                      <a:pt x="361" y="1158"/>
                    </a:lnTo>
                    <a:lnTo>
                      <a:pt x="463" y="1132"/>
                    </a:lnTo>
                    <a:lnTo>
                      <a:pt x="566" y="1081"/>
                    </a:lnTo>
                    <a:lnTo>
                      <a:pt x="669" y="1004"/>
                    </a:lnTo>
                    <a:lnTo>
                      <a:pt x="721" y="901"/>
                    </a:lnTo>
                    <a:lnTo>
                      <a:pt x="772" y="798"/>
                    </a:lnTo>
                    <a:lnTo>
                      <a:pt x="824" y="695"/>
                    </a:lnTo>
                    <a:lnTo>
                      <a:pt x="824" y="592"/>
                    </a:lnTo>
                    <a:lnTo>
                      <a:pt x="824" y="464"/>
                    </a:lnTo>
                    <a:lnTo>
                      <a:pt x="772" y="361"/>
                    </a:lnTo>
                    <a:lnTo>
                      <a:pt x="721" y="258"/>
                    </a:lnTo>
                    <a:lnTo>
                      <a:pt x="669" y="155"/>
                    </a:lnTo>
                    <a:lnTo>
                      <a:pt x="566" y="103"/>
                    </a:lnTo>
                    <a:lnTo>
                      <a:pt x="463" y="26"/>
                    </a:lnTo>
                    <a:lnTo>
                      <a:pt x="361"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48;p54">
                <a:extLst>
                  <a:ext uri="{FF2B5EF4-FFF2-40B4-BE49-F238E27FC236}">
                    <a16:creationId xmlns:a16="http://schemas.microsoft.com/office/drawing/2014/main" id="{33C37B71-653F-CDE6-9C46-C8708B91A45E}"/>
                  </a:ext>
                </a:extLst>
              </p:cNvPr>
              <p:cNvSpPr/>
              <p:nvPr/>
            </p:nvSpPr>
            <p:spPr>
              <a:xfrm>
                <a:off x="1420700" y="3577375"/>
                <a:ext cx="20600" cy="29600"/>
              </a:xfrm>
              <a:custGeom>
                <a:avLst/>
                <a:gdLst/>
                <a:ahLst/>
                <a:cxnLst/>
                <a:rect l="l" t="t" r="r" b="b"/>
                <a:pathLst>
                  <a:path w="824" h="1184" extrusionOk="0">
                    <a:moveTo>
                      <a:pt x="232" y="1"/>
                    </a:moveTo>
                    <a:lnTo>
                      <a:pt x="129" y="26"/>
                    </a:lnTo>
                    <a:lnTo>
                      <a:pt x="0" y="52"/>
                    </a:lnTo>
                    <a:lnTo>
                      <a:pt x="155" y="155"/>
                    </a:lnTo>
                    <a:lnTo>
                      <a:pt x="258" y="284"/>
                    </a:lnTo>
                    <a:lnTo>
                      <a:pt x="335" y="438"/>
                    </a:lnTo>
                    <a:lnTo>
                      <a:pt x="361" y="592"/>
                    </a:lnTo>
                    <a:lnTo>
                      <a:pt x="335" y="772"/>
                    </a:lnTo>
                    <a:lnTo>
                      <a:pt x="258" y="927"/>
                    </a:lnTo>
                    <a:lnTo>
                      <a:pt x="155" y="1055"/>
                    </a:lnTo>
                    <a:lnTo>
                      <a:pt x="0" y="1132"/>
                    </a:lnTo>
                    <a:lnTo>
                      <a:pt x="129" y="1184"/>
                    </a:lnTo>
                    <a:lnTo>
                      <a:pt x="361" y="1184"/>
                    </a:lnTo>
                    <a:lnTo>
                      <a:pt x="463" y="1158"/>
                    </a:lnTo>
                    <a:lnTo>
                      <a:pt x="566" y="1081"/>
                    </a:lnTo>
                    <a:lnTo>
                      <a:pt x="669" y="1029"/>
                    </a:lnTo>
                    <a:lnTo>
                      <a:pt x="721" y="927"/>
                    </a:lnTo>
                    <a:lnTo>
                      <a:pt x="772" y="824"/>
                    </a:lnTo>
                    <a:lnTo>
                      <a:pt x="824" y="721"/>
                    </a:lnTo>
                    <a:lnTo>
                      <a:pt x="824" y="592"/>
                    </a:lnTo>
                    <a:lnTo>
                      <a:pt x="824" y="489"/>
                    </a:lnTo>
                    <a:lnTo>
                      <a:pt x="772" y="361"/>
                    </a:lnTo>
                    <a:lnTo>
                      <a:pt x="721" y="284"/>
                    </a:lnTo>
                    <a:lnTo>
                      <a:pt x="669" y="181"/>
                    </a:lnTo>
                    <a:lnTo>
                      <a:pt x="566" y="103"/>
                    </a:lnTo>
                    <a:lnTo>
                      <a:pt x="463" y="52"/>
                    </a:lnTo>
                    <a:lnTo>
                      <a:pt x="361" y="26"/>
                    </a:lnTo>
                    <a:lnTo>
                      <a:pt x="232"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49;p54">
                <a:extLst>
                  <a:ext uri="{FF2B5EF4-FFF2-40B4-BE49-F238E27FC236}">
                    <a16:creationId xmlns:a16="http://schemas.microsoft.com/office/drawing/2014/main" id="{2669B097-B07D-4A73-C544-B4DE51DD9CE9}"/>
                  </a:ext>
                </a:extLst>
              </p:cNvPr>
              <p:cNvSpPr/>
              <p:nvPr/>
            </p:nvSpPr>
            <p:spPr>
              <a:xfrm>
                <a:off x="1337100" y="3719500"/>
                <a:ext cx="75275" cy="31525"/>
              </a:xfrm>
              <a:custGeom>
                <a:avLst/>
                <a:gdLst/>
                <a:ahLst/>
                <a:cxnLst/>
                <a:rect l="l" t="t" r="r" b="b"/>
                <a:pathLst>
                  <a:path w="3011" h="1261" extrusionOk="0">
                    <a:moveTo>
                      <a:pt x="284" y="0"/>
                    </a:moveTo>
                    <a:lnTo>
                      <a:pt x="181" y="26"/>
                    </a:lnTo>
                    <a:lnTo>
                      <a:pt x="78" y="103"/>
                    </a:lnTo>
                    <a:lnTo>
                      <a:pt x="26" y="180"/>
                    </a:lnTo>
                    <a:lnTo>
                      <a:pt x="1" y="283"/>
                    </a:lnTo>
                    <a:lnTo>
                      <a:pt x="1" y="978"/>
                    </a:lnTo>
                    <a:lnTo>
                      <a:pt x="26" y="1081"/>
                    </a:lnTo>
                    <a:lnTo>
                      <a:pt x="78" y="1183"/>
                    </a:lnTo>
                    <a:lnTo>
                      <a:pt x="181" y="1235"/>
                    </a:lnTo>
                    <a:lnTo>
                      <a:pt x="284" y="1261"/>
                    </a:lnTo>
                    <a:lnTo>
                      <a:pt x="2753" y="1261"/>
                    </a:lnTo>
                    <a:lnTo>
                      <a:pt x="2856" y="1235"/>
                    </a:lnTo>
                    <a:lnTo>
                      <a:pt x="2933" y="1183"/>
                    </a:lnTo>
                    <a:lnTo>
                      <a:pt x="2984" y="1081"/>
                    </a:lnTo>
                    <a:lnTo>
                      <a:pt x="3010" y="978"/>
                    </a:lnTo>
                    <a:lnTo>
                      <a:pt x="3010" y="283"/>
                    </a:lnTo>
                    <a:lnTo>
                      <a:pt x="2984" y="180"/>
                    </a:lnTo>
                    <a:lnTo>
                      <a:pt x="2933" y="103"/>
                    </a:lnTo>
                    <a:lnTo>
                      <a:pt x="2856" y="26"/>
                    </a:lnTo>
                    <a:lnTo>
                      <a:pt x="2753"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50;p54">
                <a:extLst>
                  <a:ext uri="{FF2B5EF4-FFF2-40B4-BE49-F238E27FC236}">
                    <a16:creationId xmlns:a16="http://schemas.microsoft.com/office/drawing/2014/main" id="{55829FC9-989B-E634-E259-1306B67CD178}"/>
                  </a:ext>
                </a:extLst>
              </p:cNvPr>
              <p:cNvSpPr/>
              <p:nvPr/>
            </p:nvSpPr>
            <p:spPr>
              <a:xfrm>
                <a:off x="1389825" y="3719500"/>
                <a:ext cx="22550" cy="31525"/>
              </a:xfrm>
              <a:custGeom>
                <a:avLst/>
                <a:gdLst/>
                <a:ahLst/>
                <a:cxnLst/>
                <a:rect l="l" t="t" r="r" b="b"/>
                <a:pathLst>
                  <a:path w="902" h="1261" extrusionOk="0">
                    <a:moveTo>
                      <a:pt x="1" y="0"/>
                    </a:moveTo>
                    <a:lnTo>
                      <a:pt x="104" y="26"/>
                    </a:lnTo>
                    <a:lnTo>
                      <a:pt x="181" y="103"/>
                    </a:lnTo>
                    <a:lnTo>
                      <a:pt x="232" y="180"/>
                    </a:lnTo>
                    <a:lnTo>
                      <a:pt x="258" y="283"/>
                    </a:lnTo>
                    <a:lnTo>
                      <a:pt x="258" y="978"/>
                    </a:lnTo>
                    <a:lnTo>
                      <a:pt x="232" y="1081"/>
                    </a:lnTo>
                    <a:lnTo>
                      <a:pt x="181" y="1183"/>
                    </a:lnTo>
                    <a:lnTo>
                      <a:pt x="104" y="1235"/>
                    </a:lnTo>
                    <a:lnTo>
                      <a:pt x="1" y="1261"/>
                    </a:lnTo>
                    <a:lnTo>
                      <a:pt x="644" y="1261"/>
                    </a:lnTo>
                    <a:lnTo>
                      <a:pt x="747" y="1235"/>
                    </a:lnTo>
                    <a:lnTo>
                      <a:pt x="824" y="1183"/>
                    </a:lnTo>
                    <a:lnTo>
                      <a:pt x="875" y="1081"/>
                    </a:lnTo>
                    <a:lnTo>
                      <a:pt x="901" y="978"/>
                    </a:lnTo>
                    <a:lnTo>
                      <a:pt x="901" y="283"/>
                    </a:lnTo>
                    <a:lnTo>
                      <a:pt x="875" y="180"/>
                    </a:lnTo>
                    <a:lnTo>
                      <a:pt x="824" y="103"/>
                    </a:lnTo>
                    <a:lnTo>
                      <a:pt x="747" y="26"/>
                    </a:lnTo>
                    <a:lnTo>
                      <a:pt x="644"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51;p54">
                <a:extLst>
                  <a:ext uri="{FF2B5EF4-FFF2-40B4-BE49-F238E27FC236}">
                    <a16:creationId xmlns:a16="http://schemas.microsoft.com/office/drawing/2014/main" id="{143E823D-1D82-BC1A-1D77-FEB101298E17}"/>
                  </a:ext>
                </a:extLst>
              </p:cNvPr>
              <p:cNvSpPr/>
              <p:nvPr/>
            </p:nvSpPr>
            <p:spPr>
              <a:xfrm>
                <a:off x="1331950" y="3714350"/>
                <a:ext cx="86200" cy="41825"/>
              </a:xfrm>
              <a:custGeom>
                <a:avLst/>
                <a:gdLst/>
                <a:ahLst/>
                <a:cxnLst/>
                <a:rect l="l" t="t" r="r" b="b"/>
                <a:pathLst>
                  <a:path w="3448" h="1673" extrusionOk="0">
                    <a:moveTo>
                      <a:pt x="387" y="0"/>
                    </a:moveTo>
                    <a:lnTo>
                      <a:pt x="284" y="26"/>
                    </a:lnTo>
                    <a:lnTo>
                      <a:pt x="207" y="78"/>
                    </a:lnTo>
                    <a:lnTo>
                      <a:pt x="129" y="155"/>
                    </a:lnTo>
                    <a:lnTo>
                      <a:pt x="78" y="206"/>
                    </a:lnTo>
                    <a:lnTo>
                      <a:pt x="27" y="309"/>
                    </a:lnTo>
                    <a:lnTo>
                      <a:pt x="1" y="386"/>
                    </a:lnTo>
                    <a:lnTo>
                      <a:pt x="1" y="489"/>
                    </a:lnTo>
                    <a:lnTo>
                      <a:pt x="1" y="1184"/>
                    </a:lnTo>
                    <a:lnTo>
                      <a:pt x="1" y="1287"/>
                    </a:lnTo>
                    <a:lnTo>
                      <a:pt x="27" y="1364"/>
                    </a:lnTo>
                    <a:lnTo>
                      <a:pt x="78" y="1467"/>
                    </a:lnTo>
                    <a:lnTo>
                      <a:pt x="129" y="1518"/>
                    </a:lnTo>
                    <a:lnTo>
                      <a:pt x="207" y="1595"/>
                    </a:lnTo>
                    <a:lnTo>
                      <a:pt x="284" y="1647"/>
                    </a:lnTo>
                    <a:lnTo>
                      <a:pt x="387" y="1672"/>
                    </a:lnTo>
                    <a:lnTo>
                      <a:pt x="3062" y="1672"/>
                    </a:lnTo>
                    <a:lnTo>
                      <a:pt x="3139" y="1647"/>
                    </a:lnTo>
                    <a:lnTo>
                      <a:pt x="3216" y="1595"/>
                    </a:lnTo>
                    <a:lnTo>
                      <a:pt x="3293" y="1518"/>
                    </a:lnTo>
                    <a:lnTo>
                      <a:pt x="3345" y="1467"/>
                    </a:lnTo>
                    <a:lnTo>
                      <a:pt x="3396" y="1364"/>
                    </a:lnTo>
                    <a:lnTo>
                      <a:pt x="3422" y="1287"/>
                    </a:lnTo>
                    <a:lnTo>
                      <a:pt x="3448" y="1184"/>
                    </a:lnTo>
                    <a:lnTo>
                      <a:pt x="3448" y="489"/>
                    </a:lnTo>
                    <a:lnTo>
                      <a:pt x="3422" y="386"/>
                    </a:lnTo>
                    <a:lnTo>
                      <a:pt x="3396" y="309"/>
                    </a:lnTo>
                    <a:lnTo>
                      <a:pt x="3345" y="206"/>
                    </a:lnTo>
                    <a:lnTo>
                      <a:pt x="3293" y="155"/>
                    </a:lnTo>
                    <a:lnTo>
                      <a:pt x="3216" y="78"/>
                    </a:lnTo>
                    <a:lnTo>
                      <a:pt x="3139" y="26"/>
                    </a:lnTo>
                    <a:lnTo>
                      <a:pt x="3062" y="0"/>
                    </a:lnTo>
                    <a:lnTo>
                      <a:pt x="1724" y="0"/>
                    </a:lnTo>
                    <a:lnTo>
                      <a:pt x="1621" y="26"/>
                    </a:lnTo>
                    <a:lnTo>
                      <a:pt x="1570" y="52"/>
                    </a:lnTo>
                    <a:lnTo>
                      <a:pt x="1518" y="129"/>
                    </a:lnTo>
                    <a:lnTo>
                      <a:pt x="1493" y="206"/>
                    </a:lnTo>
                    <a:lnTo>
                      <a:pt x="1518" y="309"/>
                    </a:lnTo>
                    <a:lnTo>
                      <a:pt x="1570" y="361"/>
                    </a:lnTo>
                    <a:lnTo>
                      <a:pt x="1621" y="412"/>
                    </a:lnTo>
                    <a:lnTo>
                      <a:pt x="1724" y="438"/>
                    </a:lnTo>
                    <a:lnTo>
                      <a:pt x="2959" y="438"/>
                    </a:lnTo>
                    <a:lnTo>
                      <a:pt x="2985" y="463"/>
                    </a:lnTo>
                    <a:lnTo>
                      <a:pt x="3010" y="489"/>
                    </a:lnTo>
                    <a:lnTo>
                      <a:pt x="3010" y="1184"/>
                    </a:lnTo>
                    <a:lnTo>
                      <a:pt x="2985" y="1235"/>
                    </a:lnTo>
                    <a:lnTo>
                      <a:pt x="438" y="1235"/>
                    </a:lnTo>
                    <a:lnTo>
                      <a:pt x="438" y="1184"/>
                    </a:lnTo>
                    <a:lnTo>
                      <a:pt x="438" y="489"/>
                    </a:lnTo>
                    <a:lnTo>
                      <a:pt x="438" y="463"/>
                    </a:lnTo>
                    <a:lnTo>
                      <a:pt x="490" y="438"/>
                    </a:lnTo>
                    <a:lnTo>
                      <a:pt x="850" y="438"/>
                    </a:lnTo>
                    <a:lnTo>
                      <a:pt x="927" y="412"/>
                    </a:lnTo>
                    <a:lnTo>
                      <a:pt x="1004" y="361"/>
                    </a:lnTo>
                    <a:lnTo>
                      <a:pt x="1055" y="309"/>
                    </a:lnTo>
                    <a:lnTo>
                      <a:pt x="1055" y="206"/>
                    </a:lnTo>
                    <a:lnTo>
                      <a:pt x="1055" y="129"/>
                    </a:lnTo>
                    <a:lnTo>
                      <a:pt x="1004" y="52"/>
                    </a:lnTo>
                    <a:lnTo>
                      <a:pt x="927" y="26"/>
                    </a:lnTo>
                    <a:lnTo>
                      <a:pt x="850"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52;p54">
                <a:extLst>
                  <a:ext uri="{FF2B5EF4-FFF2-40B4-BE49-F238E27FC236}">
                    <a16:creationId xmlns:a16="http://schemas.microsoft.com/office/drawing/2014/main" id="{13D25B6A-D953-47AE-7178-9E7E58C1CDA8}"/>
                  </a:ext>
                </a:extLst>
              </p:cNvPr>
              <p:cNvSpPr/>
              <p:nvPr/>
            </p:nvSpPr>
            <p:spPr>
              <a:xfrm>
                <a:off x="1294650" y="3408900"/>
                <a:ext cx="264325" cy="372350"/>
              </a:xfrm>
              <a:custGeom>
                <a:avLst/>
                <a:gdLst/>
                <a:ahLst/>
                <a:cxnLst/>
                <a:rect l="l" t="t" r="r" b="b"/>
                <a:pathLst>
                  <a:path w="10573" h="14894" extrusionOk="0">
                    <a:moveTo>
                      <a:pt x="5274" y="2598"/>
                    </a:moveTo>
                    <a:lnTo>
                      <a:pt x="5428" y="2624"/>
                    </a:lnTo>
                    <a:lnTo>
                      <a:pt x="5557" y="2701"/>
                    </a:lnTo>
                    <a:lnTo>
                      <a:pt x="5634" y="2830"/>
                    </a:lnTo>
                    <a:lnTo>
                      <a:pt x="5660" y="2984"/>
                    </a:lnTo>
                    <a:lnTo>
                      <a:pt x="5634" y="3113"/>
                    </a:lnTo>
                    <a:lnTo>
                      <a:pt x="5557" y="3241"/>
                    </a:lnTo>
                    <a:lnTo>
                      <a:pt x="5428" y="3319"/>
                    </a:lnTo>
                    <a:lnTo>
                      <a:pt x="5274" y="3344"/>
                    </a:lnTo>
                    <a:lnTo>
                      <a:pt x="5145" y="3319"/>
                    </a:lnTo>
                    <a:lnTo>
                      <a:pt x="5017" y="3241"/>
                    </a:lnTo>
                    <a:lnTo>
                      <a:pt x="4940" y="3113"/>
                    </a:lnTo>
                    <a:lnTo>
                      <a:pt x="4914" y="2984"/>
                    </a:lnTo>
                    <a:lnTo>
                      <a:pt x="4940" y="2830"/>
                    </a:lnTo>
                    <a:lnTo>
                      <a:pt x="5017" y="2701"/>
                    </a:lnTo>
                    <a:lnTo>
                      <a:pt x="5145" y="2624"/>
                    </a:lnTo>
                    <a:lnTo>
                      <a:pt x="5274" y="2598"/>
                    </a:lnTo>
                    <a:close/>
                    <a:moveTo>
                      <a:pt x="5660" y="3679"/>
                    </a:moveTo>
                    <a:lnTo>
                      <a:pt x="5660" y="4270"/>
                    </a:lnTo>
                    <a:lnTo>
                      <a:pt x="4914" y="4270"/>
                    </a:lnTo>
                    <a:lnTo>
                      <a:pt x="4914" y="3679"/>
                    </a:lnTo>
                    <a:lnTo>
                      <a:pt x="5094" y="3756"/>
                    </a:lnTo>
                    <a:lnTo>
                      <a:pt x="5274" y="3782"/>
                    </a:lnTo>
                    <a:lnTo>
                      <a:pt x="5480" y="3756"/>
                    </a:lnTo>
                    <a:lnTo>
                      <a:pt x="5660" y="3679"/>
                    </a:lnTo>
                    <a:close/>
                    <a:moveTo>
                      <a:pt x="5660" y="4708"/>
                    </a:moveTo>
                    <a:lnTo>
                      <a:pt x="5660" y="6637"/>
                    </a:lnTo>
                    <a:lnTo>
                      <a:pt x="5480" y="6560"/>
                    </a:lnTo>
                    <a:lnTo>
                      <a:pt x="5274" y="6534"/>
                    </a:lnTo>
                    <a:lnTo>
                      <a:pt x="5094" y="6560"/>
                    </a:lnTo>
                    <a:lnTo>
                      <a:pt x="4914" y="6637"/>
                    </a:lnTo>
                    <a:lnTo>
                      <a:pt x="4914" y="4708"/>
                    </a:lnTo>
                    <a:close/>
                    <a:moveTo>
                      <a:pt x="5274" y="6971"/>
                    </a:moveTo>
                    <a:lnTo>
                      <a:pt x="5428" y="6997"/>
                    </a:lnTo>
                    <a:lnTo>
                      <a:pt x="5557" y="7074"/>
                    </a:lnTo>
                    <a:lnTo>
                      <a:pt x="5634" y="7203"/>
                    </a:lnTo>
                    <a:lnTo>
                      <a:pt x="5660" y="7331"/>
                    </a:lnTo>
                    <a:lnTo>
                      <a:pt x="5634" y="7486"/>
                    </a:lnTo>
                    <a:lnTo>
                      <a:pt x="5557" y="7614"/>
                    </a:lnTo>
                    <a:lnTo>
                      <a:pt x="5428" y="7691"/>
                    </a:lnTo>
                    <a:lnTo>
                      <a:pt x="5274" y="7717"/>
                    </a:lnTo>
                    <a:lnTo>
                      <a:pt x="5145" y="7691"/>
                    </a:lnTo>
                    <a:lnTo>
                      <a:pt x="5017" y="7614"/>
                    </a:lnTo>
                    <a:lnTo>
                      <a:pt x="4940" y="7486"/>
                    </a:lnTo>
                    <a:lnTo>
                      <a:pt x="4914" y="7331"/>
                    </a:lnTo>
                    <a:lnTo>
                      <a:pt x="4940" y="7203"/>
                    </a:lnTo>
                    <a:lnTo>
                      <a:pt x="5017" y="7074"/>
                    </a:lnTo>
                    <a:lnTo>
                      <a:pt x="5145" y="6997"/>
                    </a:lnTo>
                    <a:lnTo>
                      <a:pt x="5274" y="6971"/>
                    </a:lnTo>
                    <a:close/>
                    <a:moveTo>
                      <a:pt x="567" y="0"/>
                    </a:moveTo>
                    <a:lnTo>
                      <a:pt x="438" y="52"/>
                    </a:lnTo>
                    <a:lnTo>
                      <a:pt x="310" y="103"/>
                    </a:lnTo>
                    <a:lnTo>
                      <a:pt x="207" y="206"/>
                    </a:lnTo>
                    <a:lnTo>
                      <a:pt x="129" y="309"/>
                    </a:lnTo>
                    <a:lnTo>
                      <a:pt x="52" y="412"/>
                    </a:lnTo>
                    <a:lnTo>
                      <a:pt x="27" y="541"/>
                    </a:lnTo>
                    <a:lnTo>
                      <a:pt x="1" y="695"/>
                    </a:lnTo>
                    <a:lnTo>
                      <a:pt x="1" y="14199"/>
                    </a:lnTo>
                    <a:lnTo>
                      <a:pt x="27" y="14328"/>
                    </a:lnTo>
                    <a:lnTo>
                      <a:pt x="52" y="14456"/>
                    </a:lnTo>
                    <a:lnTo>
                      <a:pt x="129" y="14585"/>
                    </a:lnTo>
                    <a:lnTo>
                      <a:pt x="207" y="14688"/>
                    </a:lnTo>
                    <a:lnTo>
                      <a:pt x="310" y="14765"/>
                    </a:lnTo>
                    <a:lnTo>
                      <a:pt x="438" y="14842"/>
                    </a:lnTo>
                    <a:lnTo>
                      <a:pt x="567" y="14868"/>
                    </a:lnTo>
                    <a:lnTo>
                      <a:pt x="695" y="14894"/>
                    </a:lnTo>
                    <a:lnTo>
                      <a:pt x="9853" y="14894"/>
                    </a:lnTo>
                    <a:lnTo>
                      <a:pt x="10007" y="14868"/>
                    </a:lnTo>
                    <a:lnTo>
                      <a:pt x="10136" y="14842"/>
                    </a:lnTo>
                    <a:lnTo>
                      <a:pt x="10264" y="14765"/>
                    </a:lnTo>
                    <a:lnTo>
                      <a:pt x="10367" y="14688"/>
                    </a:lnTo>
                    <a:lnTo>
                      <a:pt x="10444" y="14585"/>
                    </a:lnTo>
                    <a:lnTo>
                      <a:pt x="10496" y="14456"/>
                    </a:lnTo>
                    <a:lnTo>
                      <a:pt x="10547" y="14328"/>
                    </a:lnTo>
                    <a:lnTo>
                      <a:pt x="10573" y="14199"/>
                    </a:lnTo>
                    <a:lnTo>
                      <a:pt x="10573" y="13196"/>
                    </a:lnTo>
                    <a:lnTo>
                      <a:pt x="10547" y="13119"/>
                    </a:lnTo>
                    <a:lnTo>
                      <a:pt x="10496" y="13042"/>
                    </a:lnTo>
                    <a:lnTo>
                      <a:pt x="10418" y="12990"/>
                    </a:lnTo>
                    <a:lnTo>
                      <a:pt x="10264" y="12990"/>
                    </a:lnTo>
                    <a:lnTo>
                      <a:pt x="10187" y="13042"/>
                    </a:lnTo>
                    <a:lnTo>
                      <a:pt x="10136" y="13119"/>
                    </a:lnTo>
                    <a:lnTo>
                      <a:pt x="10136" y="13196"/>
                    </a:lnTo>
                    <a:lnTo>
                      <a:pt x="10136" y="14199"/>
                    </a:lnTo>
                    <a:lnTo>
                      <a:pt x="10110" y="14302"/>
                    </a:lnTo>
                    <a:lnTo>
                      <a:pt x="10058" y="14379"/>
                    </a:lnTo>
                    <a:lnTo>
                      <a:pt x="9955" y="14431"/>
                    </a:lnTo>
                    <a:lnTo>
                      <a:pt x="9853" y="14456"/>
                    </a:lnTo>
                    <a:lnTo>
                      <a:pt x="695" y="14456"/>
                    </a:lnTo>
                    <a:lnTo>
                      <a:pt x="592" y="14431"/>
                    </a:lnTo>
                    <a:lnTo>
                      <a:pt x="515" y="14379"/>
                    </a:lnTo>
                    <a:lnTo>
                      <a:pt x="464" y="14302"/>
                    </a:lnTo>
                    <a:lnTo>
                      <a:pt x="438" y="14199"/>
                    </a:lnTo>
                    <a:lnTo>
                      <a:pt x="438" y="3447"/>
                    </a:lnTo>
                    <a:lnTo>
                      <a:pt x="1030" y="4322"/>
                    </a:lnTo>
                    <a:lnTo>
                      <a:pt x="1184" y="4476"/>
                    </a:lnTo>
                    <a:lnTo>
                      <a:pt x="1338" y="4605"/>
                    </a:lnTo>
                    <a:lnTo>
                      <a:pt x="1544" y="4682"/>
                    </a:lnTo>
                    <a:lnTo>
                      <a:pt x="1750" y="4708"/>
                    </a:lnTo>
                    <a:lnTo>
                      <a:pt x="4477" y="4708"/>
                    </a:lnTo>
                    <a:lnTo>
                      <a:pt x="4477" y="7331"/>
                    </a:lnTo>
                    <a:lnTo>
                      <a:pt x="4502" y="7511"/>
                    </a:lnTo>
                    <a:lnTo>
                      <a:pt x="4528" y="7666"/>
                    </a:lnTo>
                    <a:lnTo>
                      <a:pt x="4605" y="7794"/>
                    </a:lnTo>
                    <a:lnTo>
                      <a:pt x="4708" y="7923"/>
                    </a:lnTo>
                    <a:lnTo>
                      <a:pt x="4837" y="8000"/>
                    </a:lnTo>
                    <a:lnTo>
                      <a:pt x="4965" y="8077"/>
                    </a:lnTo>
                    <a:lnTo>
                      <a:pt x="5120" y="8129"/>
                    </a:lnTo>
                    <a:lnTo>
                      <a:pt x="5274" y="8154"/>
                    </a:lnTo>
                    <a:lnTo>
                      <a:pt x="5454" y="8129"/>
                    </a:lnTo>
                    <a:lnTo>
                      <a:pt x="5608" y="8077"/>
                    </a:lnTo>
                    <a:lnTo>
                      <a:pt x="5737" y="8000"/>
                    </a:lnTo>
                    <a:lnTo>
                      <a:pt x="5866" y="7923"/>
                    </a:lnTo>
                    <a:lnTo>
                      <a:pt x="5943" y="7794"/>
                    </a:lnTo>
                    <a:lnTo>
                      <a:pt x="6020" y="7666"/>
                    </a:lnTo>
                    <a:lnTo>
                      <a:pt x="6071" y="7511"/>
                    </a:lnTo>
                    <a:lnTo>
                      <a:pt x="6097" y="7331"/>
                    </a:lnTo>
                    <a:lnTo>
                      <a:pt x="6097" y="4708"/>
                    </a:lnTo>
                    <a:lnTo>
                      <a:pt x="7126" y="4708"/>
                    </a:lnTo>
                    <a:lnTo>
                      <a:pt x="7229" y="4682"/>
                    </a:lnTo>
                    <a:lnTo>
                      <a:pt x="7280" y="4630"/>
                    </a:lnTo>
                    <a:lnTo>
                      <a:pt x="7332" y="4579"/>
                    </a:lnTo>
                    <a:lnTo>
                      <a:pt x="7357" y="4476"/>
                    </a:lnTo>
                    <a:lnTo>
                      <a:pt x="7332" y="4399"/>
                    </a:lnTo>
                    <a:lnTo>
                      <a:pt x="7280" y="4322"/>
                    </a:lnTo>
                    <a:lnTo>
                      <a:pt x="7229" y="4270"/>
                    </a:lnTo>
                    <a:lnTo>
                      <a:pt x="6097" y="4270"/>
                    </a:lnTo>
                    <a:lnTo>
                      <a:pt x="6097" y="2984"/>
                    </a:lnTo>
                    <a:lnTo>
                      <a:pt x="6071" y="2804"/>
                    </a:lnTo>
                    <a:lnTo>
                      <a:pt x="6020" y="2650"/>
                    </a:lnTo>
                    <a:lnTo>
                      <a:pt x="5943" y="2521"/>
                    </a:lnTo>
                    <a:lnTo>
                      <a:pt x="5866" y="2393"/>
                    </a:lnTo>
                    <a:lnTo>
                      <a:pt x="5737" y="2290"/>
                    </a:lnTo>
                    <a:lnTo>
                      <a:pt x="5608" y="2238"/>
                    </a:lnTo>
                    <a:lnTo>
                      <a:pt x="5454" y="2187"/>
                    </a:lnTo>
                    <a:lnTo>
                      <a:pt x="5274" y="2161"/>
                    </a:lnTo>
                    <a:lnTo>
                      <a:pt x="5120" y="2187"/>
                    </a:lnTo>
                    <a:lnTo>
                      <a:pt x="4965" y="2238"/>
                    </a:lnTo>
                    <a:lnTo>
                      <a:pt x="4837" y="2290"/>
                    </a:lnTo>
                    <a:lnTo>
                      <a:pt x="4708" y="2393"/>
                    </a:lnTo>
                    <a:lnTo>
                      <a:pt x="4605" y="2521"/>
                    </a:lnTo>
                    <a:lnTo>
                      <a:pt x="4528" y="2650"/>
                    </a:lnTo>
                    <a:lnTo>
                      <a:pt x="4502" y="2804"/>
                    </a:lnTo>
                    <a:lnTo>
                      <a:pt x="4477" y="2984"/>
                    </a:lnTo>
                    <a:lnTo>
                      <a:pt x="4477" y="4270"/>
                    </a:lnTo>
                    <a:lnTo>
                      <a:pt x="1750" y="4270"/>
                    </a:lnTo>
                    <a:lnTo>
                      <a:pt x="1647" y="4245"/>
                    </a:lnTo>
                    <a:lnTo>
                      <a:pt x="1544" y="4219"/>
                    </a:lnTo>
                    <a:lnTo>
                      <a:pt x="1467" y="4167"/>
                    </a:lnTo>
                    <a:lnTo>
                      <a:pt x="1390" y="4090"/>
                    </a:lnTo>
                    <a:lnTo>
                      <a:pt x="438" y="2675"/>
                    </a:lnTo>
                    <a:lnTo>
                      <a:pt x="438" y="695"/>
                    </a:lnTo>
                    <a:lnTo>
                      <a:pt x="464" y="592"/>
                    </a:lnTo>
                    <a:lnTo>
                      <a:pt x="515" y="515"/>
                    </a:lnTo>
                    <a:lnTo>
                      <a:pt x="592" y="438"/>
                    </a:lnTo>
                    <a:lnTo>
                      <a:pt x="9955" y="438"/>
                    </a:lnTo>
                    <a:lnTo>
                      <a:pt x="10058" y="515"/>
                    </a:lnTo>
                    <a:lnTo>
                      <a:pt x="10110" y="592"/>
                    </a:lnTo>
                    <a:lnTo>
                      <a:pt x="10136" y="695"/>
                    </a:lnTo>
                    <a:lnTo>
                      <a:pt x="10136" y="2675"/>
                    </a:lnTo>
                    <a:lnTo>
                      <a:pt x="9158" y="4090"/>
                    </a:lnTo>
                    <a:lnTo>
                      <a:pt x="9107" y="4167"/>
                    </a:lnTo>
                    <a:lnTo>
                      <a:pt x="9029" y="4219"/>
                    </a:lnTo>
                    <a:lnTo>
                      <a:pt x="8927" y="4245"/>
                    </a:lnTo>
                    <a:lnTo>
                      <a:pt x="8824" y="4270"/>
                    </a:lnTo>
                    <a:lnTo>
                      <a:pt x="7923" y="4270"/>
                    </a:lnTo>
                    <a:lnTo>
                      <a:pt x="7846" y="4322"/>
                    </a:lnTo>
                    <a:lnTo>
                      <a:pt x="7820" y="4399"/>
                    </a:lnTo>
                    <a:lnTo>
                      <a:pt x="7795" y="4476"/>
                    </a:lnTo>
                    <a:lnTo>
                      <a:pt x="7820" y="4579"/>
                    </a:lnTo>
                    <a:lnTo>
                      <a:pt x="7846" y="4630"/>
                    </a:lnTo>
                    <a:lnTo>
                      <a:pt x="7923" y="4682"/>
                    </a:lnTo>
                    <a:lnTo>
                      <a:pt x="8001" y="4708"/>
                    </a:lnTo>
                    <a:lnTo>
                      <a:pt x="8824" y="4708"/>
                    </a:lnTo>
                    <a:lnTo>
                      <a:pt x="9029" y="4682"/>
                    </a:lnTo>
                    <a:lnTo>
                      <a:pt x="9209" y="4605"/>
                    </a:lnTo>
                    <a:lnTo>
                      <a:pt x="9390" y="4476"/>
                    </a:lnTo>
                    <a:lnTo>
                      <a:pt x="9544" y="4322"/>
                    </a:lnTo>
                    <a:lnTo>
                      <a:pt x="10136" y="3447"/>
                    </a:lnTo>
                    <a:lnTo>
                      <a:pt x="10136" y="12321"/>
                    </a:lnTo>
                    <a:lnTo>
                      <a:pt x="10136" y="12424"/>
                    </a:lnTo>
                    <a:lnTo>
                      <a:pt x="10187" y="12476"/>
                    </a:lnTo>
                    <a:lnTo>
                      <a:pt x="10264" y="12527"/>
                    </a:lnTo>
                    <a:lnTo>
                      <a:pt x="10341" y="12553"/>
                    </a:lnTo>
                    <a:lnTo>
                      <a:pt x="10418" y="12527"/>
                    </a:lnTo>
                    <a:lnTo>
                      <a:pt x="10496" y="12476"/>
                    </a:lnTo>
                    <a:lnTo>
                      <a:pt x="10547" y="12424"/>
                    </a:lnTo>
                    <a:lnTo>
                      <a:pt x="10573" y="12321"/>
                    </a:lnTo>
                    <a:lnTo>
                      <a:pt x="10573" y="695"/>
                    </a:lnTo>
                    <a:lnTo>
                      <a:pt x="10547" y="541"/>
                    </a:lnTo>
                    <a:lnTo>
                      <a:pt x="10496" y="412"/>
                    </a:lnTo>
                    <a:lnTo>
                      <a:pt x="10444" y="309"/>
                    </a:lnTo>
                    <a:lnTo>
                      <a:pt x="10367" y="206"/>
                    </a:lnTo>
                    <a:lnTo>
                      <a:pt x="10264" y="103"/>
                    </a:lnTo>
                    <a:lnTo>
                      <a:pt x="10136" y="52"/>
                    </a:lnTo>
                    <a:lnTo>
                      <a:pt x="10007"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roup 15">
            <a:extLst>
              <a:ext uri="{FF2B5EF4-FFF2-40B4-BE49-F238E27FC236}">
                <a16:creationId xmlns:a16="http://schemas.microsoft.com/office/drawing/2014/main" id="{2B621460-AB7B-BF73-6117-C4EFA7BADED5}"/>
              </a:ext>
            </a:extLst>
          </p:cNvPr>
          <p:cNvGrpSpPr/>
          <p:nvPr/>
        </p:nvGrpSpPr>
        <p:grpSpPr>
          <a:xfrm>
            <a:off x="1748593" y="1180878"/>
            <a:ext cx="1037400" cy="1037400"/>
            <a:chOff x="1759323" y="1161475"/>
            <a:chExt cx="1037400" cy="1037400"/>
          </a:xfrm>
        </p:grpSpPr>
        <p:sp>
          <p:nvSpPr>
            <p:cNvPr id="17" name="Google Shape;1040;p43">
              <a:extLst>
                <a:ext uri="{FF2B5EF4-FFF2-40B4-BE49-F238E27FC236}">
                  <a16:creationId xmlns:a16="http://schemas.microsoft.com/office/drawing/2014/main" id="{2E7BF82F-EC41-B60B-FAF7-E8AD0BB5E91D}"/>
                </a:ext>
              </a:extLst>
            </p:cNvPr>
            <p:cNvSpPr/>
            <p:nvPr/>
          </p:nvSpPr>
          <p:spPr>
            <a:xfrm>
              <a:off x="1759323" y="1161475"/>
              <a:ext cx="1037400" cy="1037400"/>
            </a:xfrm>
            <a:prstGeom prst="ellipse">
              <a:avLst/>
            </a:prstGeom>
            <a:solidFill>
              <a:schemeClr val="lt2"/>
            </a:solidFill>
            <a:ln>
              <a:noFill/>
            </a:ln>
            <a:effectLst>
              <a:outerShdw blurRad="142875" dist="57150" dir="5400000" algn="bl" rotWithShape="0">
                <a:schemeClr val="dk1">
                  <a:alpha val="5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042;p43">
              <a:extLst>
                <a:ext uri="{FF2B5EF4-FFF2-40B4-BE49-F238E27FC236}">
                  <a16:creationId xmlns:a16="http://schemas.microsoft.com/office/drawing/2014/main" id="{D885357F-955B-556B-FCB6-608CED0843C9}"/>
                </a:ext>
              </a:extLst>
            </p:cNvPr>
            <p:cNvGrpSpPr/>
            <p:nvPr/>
          </p:nvGrpSpPr>
          <p:grpSpPr>
            <a:xfrm>
              <a:off x="1989583" y="1407680"/>
              <a:ext cx="549509" cy="537012"/>
              <a:chOff x="2383875" y="238125"/>
              <a:chExt cx="2162675" cy="2162675"/>
            </a:xfrm>
          </p:grpSpPr>
          <p:sp>
            <p:nvSpPr>
              <p:cNvPr id="19" name="Google Shape;1043;p43">
                <a:extLst>
                  <a:ext uri="{FF2B5EF4-FFF2-40B4-BE49-F238E27FC236}">
                    <a16:creationId xmlns:a16="http://schemas.microsoft.com/office/drawing/2014/main" id="{2C1FA125-5ECE-9CAB-687D-2DE9C9FCCBD9}"/>
                  </a:ext>
                </a:extLst>
              </p:cNvPr>
              <p:cNvSpPr/>
              <p:nvPr/>
            </p:nvSpPr>
            <p:spPr>
              <a:xfrm>
                <a:off x="3969950" y="1907625"/>
                <a:ext cx="500575" cy="461500"/>
              </a:xfrm>
              <a:custGeom>
                <a:avLst/>
                <a:gdLst/>
                <a:ahLst/>
                <a:cxnLst/>
                <a:rect l="l" t="t" r="r" b="b"/>
                <a:pathLst>
                  <a:path w="20023" h="18460" extrusionOk="0">
                    <a:moveTo>
                      <a:pt x="5154" y="1"/>
                    </a:moveTo>
                    <a:lnTo>
                      <a:pt x="4605" y="212"/>
                    </a:lnTo>
                    <a:lnTo>
                      <a:pt x="4056" y="465"/>
                    </a:lnTo>
                    <a:lnTo>
                      <a:pt x="3549" y="719"/>
                    </a:lnTo>
                    <a:lnTo>
                      <a:pt x="3084" y="1057"/>
                    </a:lnTo>
                    <a:lnTo>
                      <a:pt x="2620" y="1395"/>
                    </a:lnTo>
                    <a:lnTo>
                      <a:pt x="2197" y="1775"/>
                    </a:lnTo>
                    <a:lnTo>
                      <a:pt x="1817" y="2197"/>
                    </a:lnTo>
                    <a:lnTo>
                      <a:pt x="1479" y="2662"/>
                    </a:lnTo>
                    <a:lnTo>
                      <a:pt x="1141" y="3126"/>
                    </a:lnTo>
                    <a:lnTo>
                      <a:pt x="846" y="3633"/>
                    </a:lnTo>
                    <a:lnTo>
                      <a:pt x="592" y="4140"/>
                    </a:lnTo>
                    <a:lnTo>
                      <a:pt x="381" y="4689"/>
                    </a:lnTo>
                    <a:lnTo>
                      <a:pt x="254" y="5238"/>
                    </a:lnTo>
                    <a:lnTo>
                      <a:pt x="127" y="5830"/>
                    </a:lnTo>
                    <a:lnTo>
                      <a:pt x="43" y="6421"/>
                    </a:lnTo>
                    <a:lnTo>
                      <a:pt x="1" y="7055"/>
                    </a:lnTo>
                    <a:lnTo>
                      <a:pt x="1" y="17150"/>
                    </a:lnTo>
                    <a:lnTo>
                      <a:pt x="43" y="17403"/>
                    </a:lnTo>
                    <a:lnTo>
                      <a:pt x="127" y="17657"/>
                    </a:lnTo>
                    <a:lnTo>
                      <a:pt x="254" y="17868"/>
                    </a:lnTo>
                    <a:lnTo>
                      <a:pt x="423" y="18079"/>
                    </a:lnTo>
                    <a:lnTo>
                      <a:pt x="592" y="18248"/>
                    </a:lnTo>
                    <a:lnTo>
                      <a:pt x="846" y="18375"/>
                    </a:lnTo>
                    <a:lnTo>
                      <a:pt x="1099" y="18459"/>
                    </a:lnTo>
                    <a:lnTo>
                      <a:pt x="18966" y="18459"/>
                    </a:lnTo>
                    <a:lnTo>
                      <a:pt x="19220" y="18375"/>
                    </a:lnTo>
                    <a:lnTo>
                      <a:pt x="19431" y="18248"/>
                    </a:lnTo>
                    <a:lnTo>
                      <a:pt x="19642" y="18079"/>
                    </a:lnTo>
                    <a:lnTo>
                      <a:pt x="19811" y="17868"/>
                    </a:lnTo>
                    <a:lnTo>
                      <a:pt x="19938" y="17657"/>
                    </a:lnTo>
                    <a:lnTo>
                      <a:pt x="20022" y="17403"/>
                    </a:lnTo>
                    <a:lnTo>
                      <a:pt x="20022" y="17150"/>
                    </a:lnTo>
                    <a:lnTo>
                      <a:pt x="20022" y="7055"/>
                    </a:lnTo>
                    <a:lnTo>
                      <a:pt x="20022" y="6421"/>
                    </a:lnTo>
                    <a:lnTo>
                      <a:pt x="19938" y="5830"/>
                    </a:lnTo>
                    <a:lnTo>
                      <a:pt x="19811" y="5238"/>
                    </a:lnTo>
                    <a:lnTo>
                      <a:pt x="19642" y="4689"/>
                    </a:lnTo>
                    <a:lnTo>
                      <a:pt x="19431" y="4140"/>
                    </a:lnTo>
                    <a:lnTo>
                      <a:pt x="19177" y="3633"/>
                    </a:lnTo>
                    <a:lnTo>
                      <a:pt x="18924" y="3126"/>
                    </a:lnTo>
                    <a:lnTo>
                      <a:pt x="18586" y="2662"/>
                    </a:lnTo>
                    <a:lnTo>
                      <a:pt x="18248" y="2197"/>
                    </a:lnTo>
                    <a:lnTo>
                      <a:pt x="17826" y="1775"/>
                    </a:lnTo>
                    <a:lnTo>
                      <a:pt x="17403" y="1395"/>
                    </a:lnTo>
                    <a:lnTo>
                      <a:pt x="16981" y="1057"/>
                    </a:lnTo>
                    <a:lnTo>
                      <a:pt x="16474" y="719"/>
                    </a:lnTo>
                    <a:lnTo>
                      <a:pt x="16009" y="465"/>
                    </a:lnTo>
                    <a:lnTo>
                      <a:pt x="15460" y="212"/>
                    </a:lnTo>
                    <a:lnTo>
                      <a:pt x="149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44;p43">
                <a:extLst>
                  <a:ext uri="{FF2B5EF4-FFF2-40B4-BE49-F238E27FC236}">
                    <a16:creationId xmlns:a16="http://schemas.microsoft.com/office/drawing/2014/main" id="{562AF7D1-80C3-6866-9A18-D0F07AB1B219}"/>
                  </a:ext>
                </a:extLst>
              </p:cNvPr>
              <p:cNvSpPr/>
              <p:nvPr/>
            </p:nvSpPr>
            <p:spPr>
              <a:xfrm>
                <a:off x="2459900" y="1907625"/>
                <a:ext cx="500550" cy="461500"/>
              </a:xfrm>
              <a:custGeom>
                <a:avLst/>
                <a:gdLst/>
                <a:ahLst/>
                <a:cxnLst/>
                <a:rect l="l" t="t" r="r" b="b"/>
                <a:pathLst>
                  <a:path w="20022" h="18460" extrusionOk="0">
                    <a:moveTo>
                      <a:pt x="5112" y="1"/>
                    </a:moveTo>
                    <a:lnTo>
                      <a:pt x="4562" y="212"/>
                    </a:lnTo>
                    <a:lnTo>
                      <a:pt x="4056" y="465"/>
                    </a:lnTo>
                    <a:lnTo>
                      <a:pt x="3549" y="719"/>
                    </a:lnTo>
                    <a:lnTo>
                      <a:pt x="3084" y="1057"/>
                    </a:lnTo>
                    <a:lnTo>
                      <a:pt x="2619" y="1395"/>
                    </a:lnTo>
                    <a:lnTo>
                      <a:pt x="2197" y="1775"/>
                    </a:lnTo>
                    <a:lnTo>
                      <a:pt x="1817" y="2197"/>
                    </a:lnTo>
                    <a:lnTo>
                      <a:pt x="1437" y="2662"/>
                    </a:lnTo>
                    <a:lnTo>
                      <a:pt x="1141" y="3126"/>
                    </a:lnTo>
                    <a:lnTo>
                      <a:pt x="845" y="3633"/>
                    </a:lnTo>
                    <a:lnTo>
                      <a:pt x="592" y="4140"/>
                    </a:lnTo>
                    <a:lnTo>
                      <a:pt x="381" y="4689"/>
                    </a:lnTo>
                    <a:lnTo>
                      <a:pt x="212" y="5238"/>
                    </a:lnTo>
                    <a:lnTo>
                      <a:pt x="85" y="5830"/>
                    </a:lnTo>
                    <a:lnTo>
                      <a:pt x="43" y="6421"/>
                    </a:lnTo>
                    <a:lnTo>
                      <a:pt x="1" y="7055"/>
                    </a:lnTo>
                    <a:lnTo>
                      <a:pt x="1" y="17150"/>
                    </a:lnTo>
                    <a:lnTo>
                      <a:pt x="43" y="17403"/>
                    </a:lnTo>
                    <a:lnTo>
                      <a:pt x="85" y="17657"/>
                    </a:lnTo>
                    <a:lnTo>
                      <a:pt x="212" y="17868"/>
                    </a:lnTo>
                    <a:lnTo>
                      <a:pt x="381" y="18079"/>
                    </a:lnTo>
                    <a:lnTo>
                      <a:pt x="592" y="18248"/>
                    </a:lnTo>
                    <a:lnTo>
                      <a:pt x="803" y="18375"/>
                    </a:lnTo>
                    <a:lnTo>
                      <a:pt x="1057" y="18459"/>
                    </a:lnTo>
                    <a:lnTo>
                      <a:pt x="18966" y="18459"/>
                    </a:lnTo>
                    <a:lnTo>
                      <a:pt x="19177" y="18375"/>
                    </a:lnTo>
                    <a:lnTo>
                      <a:pt x="19431" y="18248"/>
                    </a:lnTo>
                    <a:lnTo>
                      <a:pt x="19642" y="18079"/>
                    </a:lnTo>
                    <a:lnTo>
                      <a:pt x="19769" y="17868"/>
                    </a:lnTo>
                    <a:lnTo>
                      <a:pt x="19895" y="17657"/>
                    </a:lnTo>
                    <a:lnTo>
                      <a:pt x="19980" y="17403"/>
                    </a:lnTo>
                    <a:lnTo>
                      <a:pt x="20022" y="17150"/>
                    </a:lnTo>
                    <a:lnTo>
                      <a:pt x="20022" y="7055"/>
                    </a:lnTo>
                    <a:lnTo>
                      <a:pt x="19980" y="6421"/>
                    </a:lnTo>
                    <a:lnTo>
                      <a:pt x="19938" y="5830"/>
                    </a:lnTo>
                    <a:lnTo>
                      <a:pt x="19811" y="5238"/>
                    </a:lnTo>
                    <a:lnTo>
                      <a:pt x="19642" y="4689"/>
                    </a:lnTo>
                    <a:lnTo>
                      <a:pt x="19431" y="4140"/>
                    </a:lnTo>
                    <a:lnTo>
                      <a:pt x="19177" y="3633"/>
                    </a:lnTo>
                    <a:lnTo>
                      <a:pt x="18882" y="3126"/>
                    </a:lnTo>
                    <a:lnTo>
                      <a:pt x="18586" y="2662"/>
                    </a:lnTo>
                    <a:lnTo>
                      <a:pt x="18206" y="2197"/>
                    </a:lnTo>
                    <a:lnTo>
                      <a:pt x="17826" y="1775"/>
                    </a:lnTo>
                    <a:lnTo>
                      <a:pt x="17403" y="1395"/>
                    </a:lnTo>
                    <a:lnTo>
                      <a:pt x="16939" y="1057"/>
                    </a:lnTo>
                    <a:lnTo>
                      <a:pt x="16474" y="719"/>
                    </a:lnTo>
                    <a:lnTo>
                      <a:pt x="15967" y="465"/>
                    </a:lnTo>
                    <a:lnTo>
                      <a:pt x="15460" y="212"/>
                    </a:lnTo>
                    <a:lnTo>
                      <a:pt x="149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45;p43">
                <a:extLst>
                  <a:ext uri="{FF2B5EF4-FFF2-40B4-BE49-F238E27FC236}">
                    <a16:creationId xmlns:a16="http://schemas.microsoft.com/office/drawing/2014/main" id="{0B9857C0-52EE-3FA0-4564-D32A9E42EAC1}"/>
                  </a:ext>
                </a:extLst>
              </p:cNvPr>
              <p:cNvSpPr/>
              <p:nvPr/>
            </p:nvSpPr>
            <p:spPr>
              <a:xfrm>
                <a:off x="3214925" y="1383850"/>
                <a:ext cx="500575" cy="492125"/>
              </a:xfrm>
              <a:custGeom>
                <a:avLst/>
                <a:gdLst/>
                <a:ahLst/>
                <a:cxnLst/>
                <a:rect l="l" t="t" r="r" b="b"/>
                <a:pathLst>
                  <a:path w="20023" h="19685" extrusionOk="0">
                    <a:moveTo>
                      <a:pt x="10011" y="1"/>
                    </a:moveTo>
                    <a:lnTo>
                      <a:pt x="9505" y="43"/>
                    </a:lnTo>
                    <a:lnTo>
                      <a:pt x="8998" y="85"/>
                    </a:lnTo>
                    <a:lnTo>
                      <a:pt x="8491" y="128"/>
                    </a:lnTo>
                    <a:lnTo>
                      <a:pt x="7984" y="212"/>
                    </a:lnTo>
                    <a:lnTo>
                      <a:pt x="7055" y="465"/>
                    </a:lnTo>
                    <a:lnTo>
                      <a:pt x="6125" y="803"/>
                    </a:lnTo>
                    <a:lnTo>
                      <a:pt x="5238" y="1226"/>
                    </a:lnTo>
                    <a:lnTo>
                      <a:pt x="4436" y="1733"/>
                    </a:lnTo>
                    <a:lnTo>
                      <a:pt x="3633" y="2324"/>
                    </a:lnTo>
                    <a:lnTo>
                      <a:pt x="2957" y="2958"/>
                    </a:lnTo>
                    <a:lnTo>
                      <a:pt x="2282" y="3676"/>
                    </a:lnTo>
                    <a:lnTo>
                      <a:pt x="1732" y="4436"/>
                    </a:lnTo>
                    <a:lnTo>
                      <a:pt x="1226" y="5239"/>
                    </a:lnTo>
                    <a:lnTo>
                      <a:pt x="803" y="6126"/>
                    </a:lnTo>
                    <a:lnTo>
                      <a:pt x="465" y="7055"/>
                    </a:lnTo>
                    <a:lnTo>
                      <a:pt x="212" y="8026"/>
                    </a:lnTo>
                    <a:lnTo>
                      <a:pt x="127" y="8491"/>
                    </a:lnTo>
                    <a:lnTo>
                      <a:pt x="43" y="8998"/>
                    </a:lnTo>
                    <a:lnTo>
                      <a:pt x="43" y="9505"/>
                    </a:lnTo>
                    <a:lnTo>
                      <a:pt x="1" y="10012"/>
                    </a:lnTo>
                    <a:lnTo>
                      <a:pt x="1" y="17023"/>
                    </a:lnTo>
                    <a:lnTo>
                      <a:pt x="43" y="17277"/>
                    </a:lnTo>
                    <a:lnTo>
                      <a:pt x="43" y="17530"/>
                    </a:lnTo>
                    <a:lnTo>
                      <a:pt x="127" y="17826"/>
                    </a:lnTo>
                    <a:lnTo>
                      <a:pt x="212" y="18037"/>
                    </a:lnTo>
                    <a:lnTo>
                      <a:pt x="465" y="18502"/>
                    </a:lnTo>
                    <a:lnTo>
                      <a:pt x="803" y="18882"/>
                    </a:lnTo>
                    <a:lnTo>
                      <a:pt x="1183" y="19220"/>
                    </a:lnTo>
                    <a:lnTo>
                      <a:pt x="1648" y="19473"/>
                    </a:lnTo>
                    <a:lnTo>
                      <a:pt x="1901" y="19558"/>
                    </a:lnTo>
                    <a:lnTo>
                      <a:pt x="2155" y="19642"/>
                    </a:lnTo>
                    <a:lnTo>
                      <a:pt x="2408" y="19684"/>
                    </a:lnTo>
                    <a:lnTo>
                      <a:pt x="17614" y="19684"/>
                    </a:lnTo>
                    <a:lnTo>
                      <a:pt x="17910" y="19642"/>
                    </a:lnTo>
                    <a:lnTo>
                      <a:pt x="18164" y="19558"/>
                    </a:lnTo>
                    <a:lnTo>
                      <a:pt x="18375" y="19473"/>
                    </a:lnTo>
                    <a:lnTo>
                      <a:pt x="18839" y="19220"/>
                    </a:lnTo>
                    <a:lnTo>
                      <a:pt x="19262" y="18882"/>
                    </a:lnTo>
                    <a:lnTo>
                      <a:pt x="19557" y="18502"/>
                    </a:lnTo>
                    <a:lnTo>
                      <a:pt x="19811" y="18037"/>
                    </a:lnTo>
                    <a:lnTo>
                      <a:pt x="19895" y="17826"/>
                    </a:lnTo>
                    <a:lnTo>
                      <a:pt x="19980" y="17530"/>
                    </a:lnTo>
                    <a:lnTo>
                      <a:pt x="20022" y="17277"/>
                    </a:lnTo>
                    <a:lnTo>
                      <a:pt x="20022" y="17023"/>
                    </a:lnTo>
                    <a:lnTo>
                      <a:pt x="20022" y="10012"/>
                    </a:lnTo>
                    <a:lnTo>
                      <a:pt x="20022" y="9505"/>
                    </a:lnTo>
                    <a:lnTo>
                      <a:pt x="19980" y="8998"/>
                    </a:lnTo>
                    <a:lnTo>
                      <a:pt x="19895" y="8491"/>
                    </a:lnTo>
                    <a:lnTo>
                      <a:pt x="19811" y="8026"/>
                    </a:lnTo>
                    <a:lnTo>
                      <a:pt x="19557" y="7055"/>
                    </a:lnTo>
                    <a:lnTo>
                      <a:pt x="19220" y="6126"/>
                    </a:lnTo>
                    <a:lnTo>
                      <a:pt x="18797" y="5239"/>
                    </a:lnTo>
                    <a:lnTo>
                      <a:pt x="18333" y="4436"/>
                    </a:lnTo>
                    <a:lnTo>
                      <a:pt x="17741" y="3676"/>
                    </a:lnTo>
                    <a:lnTo>
                      <a:pt x="17108" y="2958"/>
                    </a:lnTo>
                    <a:lnTo>
                      <a:pt x="16390" y="2324"/>
                    </a:lnTo>
                    <a:lnTo>
                      <a:pt x="15629" y="1733"/>
                    </a:lnTo>
                    <a:lnTo>
                      <a:pt x="14784" y="1226"/>
                    </a:lnTo>
                    <a:lnTo>
                      <a:pt x="13897" y="803"/>
                    </a:lnTo>
                    <a:lnTo>
                      <a:pt x="13010" y="465"/>
                    </a:lnTo>
                    <a:lnTo>
                      <a:pt x="12039" y="212"/>
                    </a:lnTo>
                    <a:lnTo>
                      <a:pt x="11532" y="128"/>
                    </a:lnTo>
                    <a:lnTo>
                      <a:pt x="11025" y="85"/>
                    </a:lnTo>
                    <a:lnTo>
                      <a:pt x="10518" y="43"/>
                    </a:lnTo>
                    <a:lnTo>
                      <a:pt x="100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46;p43">
                <a:extLst>
                  <a:ext uri="{FF2B5EF4-FFF2-40B4-BE49-F238E27FC236}">
                    <a16:creationId xmlns:a16="http://schemas.microsoft.com/office/drawing/2014/main" id="{CBBC1508-26BB-37E2-4AE0-9B4D2054291D}"/>
                  </a:ext>
                </a:extLst>
              </p:cNvPr>
              <p:cNvSpPr/>
              <p:nvPr/>
            </p:nvSpPr>
            <p:spPr>
              <a:xfrm>
                <a:off x="2415550" y="1383850"/>
                <a:ext cx="589275" cy="523800"/>
              </a:xfrm>
              <a:custGeom>
                <a:avLst/>
                <a:gdLst/>
                <a:ahLst/>
                <a:cxnLst/>
                <a:rect l="l" t="t" r="r" b="b"/>
                <a:pathLst>
                  <a:path w="23571" h="20952" extrusionOk="0">
                    <a:moveTo>
                      <a:pt x="9082" y="1"/>
                    </a:moveTo>
                    <a:lnTo>
                      <a:pt x="8364" y="43"/>
                    </a:lnTo>
                    <a:lnTo>
                      <a:pt x="7646" y="170"/>
                    </a:lnTo>
                    <a:lnTo>
                      <a:pt x="6970" y="381"/>
                    </a:lnTo>
                    <a:lnTo>
                      <a:pt x="6336" y="677"/>
                    </a:lnTo>
                    <a:lnTo>
                      <a:pt x="5703" y="1015"/>
                    </a:lnTo>
                    <a:lnTo>
                      <a:pt x="5154" y="1437"/>
                    </a:lnTo>
                    <a:lnTo>
                      <a:pt x="4605" y="1902"/>
                    </a:lnTo>
                    <a:lnTo>
                      <a:pt x="4098" y="2451"/>
                    </a:lnTo>
                    <a:lnTo>
                      <a:pt x="3633" y="3042"/>
                    </a:lnTo>
                    <a:lnTo>
                      <a:pt x="3253" y="3676"/>
                    </a:lnTo>
                    <a:lnTo>
                      <a:pt x="2873" y="4351"/>
                    </a:lnTo>
                    <a:lnTo>
                      <a:pt x="2577" y="5070"/>
                    </a:lnTo>
                    <a:lnTo>
                      <a:pt x="2324" y="5830"/>
                    </a:lnTo>
                    <a:lnTo>
                      <a:pt x="2155" y="6632"/>
                    </a:lnTo>
                    <a:lnTo>
                      <a:pt x="2070" y="7435"/>
                    </a:lnTo>
                    <a:lnTo>
                      <a:pt x="2028" y="8280"/>
                    </a:lnTo>
                    <a:lnTo>
                      <a:pt x="1986" y="9843"/>
                    </a:lnTo>
                    <a:lnTo>
                      <a:pt x="1901" y="11363"/>
                    </a:lnTo>
                    <a:lnTo>
                      <a:pt x="1775" y="12842"/>
                    </a:lnTo>
                    <a:lnTo>
                      <a:pt x="1563" y="14278"/>
                    </a:lnTo>
                    <a:lnTo>
                      <a:pt x="1310" y="15629"/>
                    </a:lnTo>
                    <a:lnTo>
                      <a:pt x="1141" y="16263"/>
                    </a:lnTo>
                    <a:lnTo>
                      <a:pt x="972" y="16897"/>
                    </a:lnTo>
                    <a:lnTo>
                      <a:pt x="761" y="17488"/>
                    </a:lnTo>
                    <a:lnTo>
                      <a:pt x="507" y="18037"/>
                    </a:lnTo>
                    <a:lnTo>
                      <a:pt x="296" y="18544"/>
                    </a:lnTo>
                    <a:lnTo>
                      <a:pt x="1" y="19051"/>
                    </a:lnTo>
                    <a:lnTo>
                      <a:pt x="1352" y="19515"/>
                    </a:lnTo>
                    <a:lnTo>
                      <a:pt x="2704" y="19896"/>
                    </a:lnTo>
                    <a:lnTo>
                      <a:pt x="4140" y="20191"/>
                    </a:lnTo>
                    <a:lnTo>
                      <a:pt x="5618" y="20487"/>
                    </a:lnTo>
                    <a:lnTo>
                      <a:pt x="7139" y="20698"/>
                    </a:lnTo>
                    <a:lnTo>
                      <a:pt x="8660" y="20825"/>
                    </a:lnTo>
                    <a:lnTo>
                      <a:pt x="10222" y="20909"/>
                    </a:lnTo>
                    <a:lnTo>
                      <a:pt x="11785" y="20952"/>
                    </a:lnTo>
                    <a:lnTo>
                      <a:pt x="13348" y="20909"/>
                    </a:lnTo>
                    <a:lnTo>
                      <a:pt x="14911" y="20825"/>
                    </a:lnTo>
                    <a:lnTo>
                      <a:pt x="16432" y="20698"/>
                    </a:lnTo>
                    <a:lnTo>
                      <a:pt x="17952" y="20487"/>
                    </a:lnTo>
                    <a:lnTo>
                      <a:pt x="19431" y="20191"/>
                    </a:lnTo>
                    <a:lnTo>
                      <a:pt x="20824" y="19896"/>
                    </a:lnTo>
                    <a:lnTo>
                      <a:pt x="22218" y="19515"/>
                    </a:lnTo>
                    <a:lnTo>
                      <a:pt x="23570" y="19051"/>
                    </a:lnTo>
                    <a:lnTo>
                      <a:pt x="23274" y="18544"/>
                    </a:lnTo>
                    <a:lnTo>
                      <a:pt x="23021" y="18037"/>
                    </a:lnTo>
                    <a:lnTo>
                      <a:pt x="22810" y="17488"/>
                    </a:lnTo>
                    <a:lnTo>
                      <a:pt x="22599" y="16897"/>
                    </a:lnTo>
                    <a:lnTo>
                      <a:pt x="22430" y="16263"/>
                    </a:lnTo>
                    <a:lnTo>
                      <a:pt x="22261" y="15629"/>
                    </a:lnTo>
                    <a:lnTo>
                      <a:pt x="22007" y="14278"/>
                    </a:lnTo>
                    <a:lnTo>
                      <a:pt x="21796" y="12842"/>
                    </a:lnTo>
                    <a:lnTo>
                      <a:pt x="21669" y="11363"/>
                    </a:lnTo>
                    <a:lnTo>
                      <a:pt x="21585" y="9843"/>
                    </a:lnTo>
                    <a:lnTo>
                      <a:pt x="21543" y="8280"/>
                    </a:lnTo>
                    <a:lnTo>
                      <a:pt x="21500" y="7435"/>
                    </a:lnTo>
                    <a:lnTo>
                      <a:pt x="21416" y="6632"/>
                    </a:lnTo>
                    <a:lnTo>
                      <a:pt x="21205" y="5830"/>
                    </a:lnTo>
                    <a:lnTo>
                      <a:pt x="20993" y="5070"/>
                    </a:lnTo>
                    <a:lnTo>
                      <a:pt x="20698" y="4351"/>
                    </a:lnTo>
                    <a:lnTo>
                      <a:pt x="20318" y="3676"/>
                    </a:lnTo>
                    <a:lnTo>
                      <a:pt x="19937" y="3042"/>
                    </a:lnTo>
                    <a:lnTo>
                      <a:pt x="19473" y="2451"/>
                    </a:lnTo>
                    <a:lnTo>
                      <a:pt x="18966" y="1902"/>
                    </a:lnTo>
                    <a:lnTo>
                      <a:pt x="18417" y="1437"/>
                    </a:lnTo>
                    <a:lnTo>
                      <a:pt x="17825" y="1015"/>
                    </a:lnTo>
                    <a:lnTo>
                      <a:pt x="17234" y="677"/>
                    </a:lnTo>
                    <a:lnTo>
                      <a:pt x="16601" y="381"/>
                    </a:lnTo>
                    <a:lnTo>
                      <a:pt x="15925" y="170"/>
                    </a:lnTo>
                    <a:lnTo>
                      <a:pt x="15207" y="43"/>
                    </a:lnTo>
                    <a:lnTo>
                      <a:pt x="14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47;p43">
                <a:extLst>
                  <a:ext uri="{FF2B5EF4-FFF2-40B4-BE49-F238E27FC236}">
                    <a16:creationId xmlns:a16="http://schemas.microsoft.com/office/drawing/2014/main" id="{17130073-9822-96E7-E8F8-A9B4208D6BB2}"/>
                  </a:ext>
                </a:extLst>
              </p:cNvPr>
              <p:cNvSpPr/>
              <p:nvPr/>
            </p:nvSpPr>
            <p:spPr>
              <a:xfrm>
                <a:off x="2656325" y="1910800"/>
                <a:ext cx="107725" cy="156300"/>
              </a:xfrm>
              <a:custGeom>
                <a:avLst/>
                <a:gdLst/>
                <a:ahLst/>
                <a:cxnLst/>
                <a:rect l="l" t="t" r="r" b="b"/>
                <a:pathLst>
                  <a:path w="4309" h="6252" extrusionOk="0">
                    <a:moveTo>
                      <a:pt x="0" y="0"/>
                    </a:moveTo>
                    <a:lnTo>
                      <a:pt x="0" y="4140"/>
                    </a:lnTo>
                    <a:lnTo>
                      <a:pt x="42" y="4562"/>
                    </a:lnTo>
                    <a:lnTo>
                      <a:pt x="169" y="4942"/>
                    </a:lnTo>
                    <a:lnTo>
                      <a:pt x="380" y="5322"/>
                    </a:lnTo>
                    <a:lnTo>
                      <a:pt x="634" y="5618"/>
                    </a:lnTo>
                    <a:lnTo>
                      <a:pt x="972" y="5914"/>
                    </a:lnTo>
                    <a:lnTo>
                      <a:pt x="1309" y="6083"/>
                    </a:lnTo>
                    <a:lnTo>
                      <a:pt x="1732" y="6210"/>
                    </a:lnTo>
                    <a:lnTo>
                      <a:pt x="2154" y="6252"/>
                    </a:lnTo>
                    <a:lnTo>
                      <a:pt x="2577" y="6210"/>
                    </a:lnTo>
                    <a:lnTo>
                      <a:pt x="2999" y="6083"/>
                    </a:lnTo>
                    <a:lnTo>
                      <a:pt x="3337" y="5914"/>
                    </a:lnTo>
                    <a:lnTo>
                      <a:pt x="3675" y="5618"/>
                    </a:lnTo>
                    <a:lnTo>
                      <a:pt x="3928" y="5322"/>
                    </a:lnTo>
                    <a:lnTo>
                      <a:pt x="4140" y="4942"/>
                    </a:lnTo>
                    <a:lnTo>
                      <a:pt x="4224" y="4562"/>
                    </a:lnTo>
                    <a:lnTo>
                      <a:pt x="4308" y="4140"/>
                    </a:lnTo>
                    <a:lnTo>
                      <a:pt x="4308"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48;p43">
                <a:extLst>
                  <a:ext uri="{FF2B5EF4-FFF2-40B4-BE49-F238E27FC236}">
                    <a16:creationId xmlns:a16="http://schemas.microsoft.com/office/drawing/2014/main" id="{EB350F7A-7DE8-F8D6-4ACC-F7641F00803F}"/>
                  </a:ext>
                </a:extLst>
              </p:cNvPr>
              <p:cNvSpPr/>
              <p:nvPr/>
            </p:nvSpPr>
            <p:spPr>
              <a:xfrm>
                <a:off x="2537000" y="1598225"/>
                <a:ext cx="345325" cy="360125"/>
              </a:xfrm>
              <a:custGeom>
                <a:avLst/>
                <a:gdLst/>
                <a:ahLst/>
                <a:cxnLst/>
                <a:rect l="l" t="t" r="r" b="b"/>
                <a:pathLst>
                  <a:path w="13813" h="14405" extrusionOk="0">
                    <a:moveTo>
                      <a:pt x="8913" y="0"/>
                    </a:moveTo>
                    <a:lnTo>
                      <a:pt x="8828" y="43"/>
                    </a:lnTo>
                    <a:lnTo>
                      <a:pt x="8490" y="254"/>
                    </a:lnTo>
                    <a:lnTo>
                      <a:pt x="8068" y="465"/>
                    </a:lnTo>
                    <a:lnTo>
                      <a:pt x="7645" y="634"/>
                    </a:lnTo>
                    <a:lnTo>
                      <a:pt x="7181" y="803"/>
                    </a:lnTo>
                    <a:lnTo>
                      <a:pt x="6209" y="1099"/>
                    </a:lnTo>
                    <a:lnTo>
                      <a:pt x="5111" y="1310"/>
                    </a:lnTo>
                    <a:lnTo>
                      <a:pt x="3971" y="1437"/>
                    </a:lnTo>
                    <a:lnTo>
                      <a:pt x="2788" y="1521"/>
                    </a:lnTo>
                    <a:lnTo>
                      <a:pt x="1563" y="1521"/>
                    </a:lnTo>
                    <a:lnTo>
                      <a:pt x="380" y="1437"/>
                    </a:lnTo>
                    <a:lnTo>
                      <a:pt x="211" y="1479"/>
                    </a:lnTo>
                    <a:lnTo>
                      <a:pt x="127" y="1521"/>
                    </a:lnTo>
                    <a:lnTo>
                      <a:pt x="42" y="1648"/>
                    </a:lnTo>
                    <a:lnTo>
                      <a:pt x="0" y="1774"/>
                    </a:lnTo>
                    <a:lnTo>
                      <a:pt x="0" y="7519"/>
                    </a:lnTo>
                    <a:lnTo>
                      <a:pt x="42" y="8195"/>
                    </a:lnTo>
                    <a:lnTo>
                      <a:pt x="169" y="8913"/>
                    </a:lnTo>
                    <a:lnTo>
                      <a:pt x="338" y="9547"/>
                    </a:lnTo>
                    <a:lnTo>
                      <a:pt x="549" y="10180"/>
                    </a:lnTo>
                    <a:lnTo>
                      <a:pt x="845" y="10814"/>
                    </a:lnTo>
                    <a:lnTo>
                      <a:pt x="1183" y="11363"/>
                    </a:lnTo>
                    <a:lnTo>
                      <a:pt x="1605" y="11912"/>
                    </a:lnTo>
                    <a:lnTo>
                      <a:pt x="2028" y="12377"/>
                    </a:lnTo>
                    <a:lnTo>
                      <a:pt x="2534" y="12841"/>
                    </a:lnTo>
                    <a:lnTo>
                      <a:pt x="3041" y="13221"/>
                    </a:lnTo>
                    <a:lnTo>
                      <a:pt x="3633" y="13559"/>
                    </a:lnTo>
                    <a:lnTo>
                      <a:pt x="4224" y="13855"/>
                    </a:lnTo>
                    <a:lnTo>
                      <a:pt x="4858" y="14108"/>
                    </a:lnTo>
                    <a:lnTo>
                      <a:pt x="5533" y="14277"/>
                    </a:lnTo>
                    <a:lnTo>
                      <a:pt x="6209" y="14362"/>
                    </a:lnTo>
                    <a:lnTo>
                      <a:pt x="6927" y="14404"/>
                    </a:lnTo>
                    <a:lnTo>
                      <a:pt x="7645" y="14362"/>
                    </a:lnTo>
                    <a:lnTo>
                      <a:pt x="8321" y="14277"/>
                    </a:lnTo>
                    <a:lnTo>
                      <a:pt x="8997" y="14108"/>
                    </a:lnTo>
                    <a:lnTo>
                      <a:pt x="9631" y="13855"/>
                    </a:lnTo>
                    <a:lnTo>
                      <a:pt x="10222" y="13559"/>
                    </a:lnTo>
                    <a:lnTo>
                      <a:pt x="10771" y="13221"/>
                    </a:lnTo>
                    <a:lnTo>
                      <a:pt x="11320" y="12841"/>
                    </a:lnTo>
                    <a:lnTo>
                      <a:pt x="11827" y="12377"/>
                    </a:lnTo>
                    <a:lnTo>
                      <a:pt x="12249" y="11912"/>
                    </a:lnTo>
                    <a:lnTo>
                      <a:pt x="12672" y="11363"/>
                    </a:lnTo>
                    <a:lnTo>
                      <a:pt x="13010" y="10814"/>
                    </a:lnTo>
                    <a:lnTo>
                      <a:pt x="13305" y="10180"/>
                    </a:lnTo>
                    <a:lnTo>
                      <a:pt x="13517" y="9547"/>
                    </a:lnTo>
                    <a:lnTo>
                      <a:pt x="13686" y="8913"/>
                    </a:lnTo>
                    <a:lnTo>
                      <a:pt x="13812" y="8195"/>
                    </a:lnTo>
                    <a:lnTo>
                      <a:pt x="13812" y="7519"/>
                    </a:lnTo>
                    <a:lnTo>
                      <a:pt x="13812" y="1774"/>
                    </a:lnTo>
                    <a:lnTo>
                      <a:pt x="13812" y="1648"/>
                    </a:lnTo>
                    <a:lnTo>
                      <a:pt x="13728" y="1563"/>
                    </a:lnTo>
                    <a:lnTo>
                      <a:pt x="13601" y="1479"/>
                    </a:lnTo>
                    <a:lnTo>
                      <a:pt x="12799" y="1479"/>
                    </a:lnTo>
                    <a:lnTo>
                      <a:pt x="12165" y="1437"/>
                    </a:lnTo>
                    <a:lnTo>
                      <a:pt x="11574" y="1352"/>
                    </a:lnTo>
                    <a:lnTo>
                      <a:pt x="11067" y="1183"/>
                    </a:lnTo>
                    <a:lnTo>
                      <a:pt x="10560" y="972"/>
                    </a:lnTo>
                    <a:lnTo>
                      <a:pt x="10095" y="676"/>
                    </a:lnTo>
                    <a:lnTo>
                      <a:pt x="9631" y="381"/>
                    </a:lnTo>
                    <a:lnTo>
                      <a:pt x="9208" y="43"/>
                    </a:lnTo>
                    <a:lnTo>
                      <a:pt x="9124"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49;p43">
                <a:extLst>
                  <a:ext uri="{FF2B5EF4-FFF2-40B4-BE49-F238E27FC236}">
                    <a16:creationId xmlns:a16="http://schemas.microsoft.com/office/drawing/2014/main" id="{367A1F9A-3D65-13D9-78B7-9EB4CDA7C26E}"/>
                  </a:ext>
                </a:extLst>
              </p:cNvPr>
              <p:cNvSpPr/>
              <p:nvPr/>
            </p:nvSpPr>
            <p:spPr>
              <a:xfrm>
                <a:off x="3214925" y="1907625"/>
                <a:ext cx="500575" cy="461500"/>
              </a:xfrm>
              <a:custGeom>
                <a:avLst/>
                <a:gdLst/>
                <a:ahLst/>
                <a:cxnLst/>
                <a:rect l="l" t="t" r="r" b="b"/>
                <a:pathLst>
                  <a:path w="20023" h="18460" extrusionOk="0">
                    <a:moveTo>
                      <a:pt x="5112" y="1"/>
                    </a:moveTo>
                    <a:lnTo>
                      <a:pt x="4563" y="212"/>
                    </a:lnTo>
                    <a:lnTo>
                      <a:pt x="4056" y="465"/>
                    </a:lnTo>
                    <a:lnTo>
                      <a:pt x="3549" y="719"/>
                    </a:lnTo>
                    <a:lnTo>
                      <a:pt x="3084" y="1057"/>
                    </a:lnTo>
                    <a:lnTo>
                      <a:pt x="2619" y="1395"/>
                    </a:lnTo>
                    <a:lnTo>
                      <a:pt x="2197" y="1775"/>
                    </a:lnTo>
                    <a:lnTo>
                      <a:pt x="1817" y="2197"/>
                    </a:lnTo>
                    <a:lnTo>
                      <a:pt x="1437" y="2662"/>
                    </a:lnTo>
                    <a:lnTo>
                      <a:pt x="1141" y="3126"/>
                    </a:lnTo>
                    <a:lnTo>
                      <a:pt x="845" y="3633"/>
                    </a:lnTo>
                    <a:lnTo>
                      <a:pt x="592" y="4140"/>
                    </a:lnTo>
                    <a:lnTo>
                      <a:pt x="381" y="4689"/>
                    </a:lnTo>
                    <a:lnTo>
                      <a:pt x="212" y="5238"/>
                    </a:lnTo>
                    <a:lnTo>
                      <a:pt x="127" y="5830"/>
                    </a:lnTo>
                    <a:lnTo>
                      <a:pt x="43" y="6421"/>
                    </a:lnTo>
                    <a:lnTo>
                      <a:pt x="1" y="7055"/>
                    </a:lnTo>
                    <a:lnTo>
                      <a:pt x="1" y="17150"/>
                    </a:lnTo>
                    <a:lnTo>
                      <a:pt x="43" y="17403"/>
                    </a:lnTo>
                    <a:lnTo>
                      <a:pt x="127" y="17657"/>
                    </a:lnTo>
                    <a:lnTo>
                      <a:pt x="254" y="17868"/>
                    </a:lnTo>
                    <a:lnTo>
                      <a:pt x="381" y="18079"/>
                    </a:lnTo>
                    <a:lnTo>
                      <a:pt x="592" y="18248"/>
                    </a:lnTo>
                    <a:lnTo>
                      <a:pt x="845" y="18375"/>
                    </a:lnTo>
                    <a:lnTo>
                      <a:pt x="1099" y="18459"/>
                    </a:lnTo>
                    <a:lnTo>
                      <a:pt x="18966" y="18459"/>
                    </a:lnTo>
                    <a:lnTo>
                      <a:pt x="19220" y="18375"/>
                    </a:lnTo>
                    <a:lnTo>
                      <a:pt x="19431" y="18248"/>
                    </a:lnTo>
                    <a:lnTo>
                      <a:pt x="19642" y="18079"/>
                    </a:lnTo>
                    <a:lnTo>
                      <a:pt x="19811" y="17868"/>
                    </a:lnTo>
                    <a:lnTo>
                      <a:pt x="19938" y="17657"/>
                    </a:lnTo>
                    <a:lnTo>
                      <a:pt x="19980" y="17403"/>
                    </a:lnTo>
                    <a:lnTo>
                      <a:pt x="20022" y="17150"/>
                    </a:lnTo>
                    <a:lnTo>
                      <a:pt x="20022" y="7055"/>
                    </a:lnTo>
                    <a:lnTo>
                      <a:pt x="19980" y="6421"/>
                    </a:lnTo>
                    <a:lnTo>
                      <a:pt x="19938" y="5830"/>
                    </a:lnTo>
                    <a:lnTo>
                      <a:pt x="19811" y="5238"/>
                    </a:lnTo>
                    <a:lnTo>
                      <a:pt x="19642" y="4689"/>
                    </a:lnTo>
                    <a:lnTo>
                      <a:pt x="19431" y="4140"/>
                    </a:lnTo>
                    <a:lnTo>
                      <a:pt x="19177" y="3633"/>
                    </a:lnTo>
                    <a:lnTo>
                      <a:pt x="18882" y="3126"/>
                    </a:lnTo>
                    <a:lnTo>
                      <a:pt x="18586" y="2662"/>
                    </a:lnTo>
                    <a:lnTo>
                      <a:pt x="18206" y="2197"/>
                    </a:lnTo>
                    <a:lnTo>
                      <a:pt x="17826" y="1775"/>
                    </a:lnTo>
                    <a:lnTo>
                      <a:pt x="17403" y="1395"/>
                    </a:lnTo>
                    <a:lnTo>
                      <a:pt x="16939" y="1057"/>
                    </a:lnTo>
                    <a:lnTo>
                      <a:pt x="16474" y="719"/>
                    </a:lnTo>
                    <a:lnTo>
                      <a:pt x="15967" y="465"/>
                    </a:lnTo>
                    <a:lnTo>
                      <a:pt x="15460" y="212"/>
                    </a:lnTo>
                    <a:lnTo>
                      <a:pt x="149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50;p43">
                <a:extLst>
                  <a:ext uri="{FF2B5EF4-FFF2-40B4-BE49-F238E27FC236}">
                    <a16:creationId xmlns:a16="http://schemas.microsoft.com/office/drawing/2014/main" id="{F9AB47C5-6E73-0F94-FE14-93133462EF8E}"/>
                  </a:ext>
                </a:extLst>
              </p:cNvPr>
              <p:cNvSpPr/>
              <p:nvPr/>
            </p:nvSpPr>
            <p:spPr>
              <a:xfrm>
                <a:off x="3412400" y="1910800"/>
                <a:ext cx="106675" cy="156300"/>
              </a:xfrm>
              <a:custGeom>
                <a:avLst/>
                <a:gdLst/>
                <a:ahLst/>
                <a:cxnLst/>
                <a:rect l="l" t="t" r="r" b="b"/>
                <a:pathLst>
                  <a:path w="4267" h="6252" extrusionOk="0">
                    <a:moveTo>
                      <a:pt x="0" y="0"/>
                    </a:moveTo>
                    <a:lnTo>
                      <a:pt x="0" y="4140"/>
                    </a:lnTo>
                    <a:lnTo>
                      <a:pt x="43" y="4562"/>
                    </a:lnTo>
                    <a:lnTo>
                      <a:pt x="169" y="4942"/>
                    </a:lnTo>
                    <a:lnTo>
                      <a:pt x="338" y="5322"/>
                    </a:lnTo>
                    <a:lnTo>
                      <a:pt x="592" y="5618"/>
                    </a:lnTo>
                    <a:lnTo>
                      <a:pt x="930" y="5914"/>
                    </a:lnTo>
                    <a:lnTo>
                      <a:pt x="1268" y="6083"/>
                    </a:lnTo>
                    <a:lnTo>
                      <a:pt x="1690" y="6210"/>
                    </a:lnTo>
                    <a:lnTo>
                      <a:pt x="2112" y="6252"/>
                    </a:lnTo>
                    <a:lnTo>
                      <a:pt x="2535" y="6210"/>
                    </a:lnTo>
                    <a:lnTo>
                      <a:pt x="2957" y="6083"/>
                    </a:lnTo>
                    <a:lnTo>
                      <a:pt x="3295" y="5914"/>
                    </a:lnTo>
                    <a:lnTo>
                      <a:pt x="3633" y="5618"/>
                    </a:lnTo>
                    <a:lnTo>
                      <a:pt x="3886" y="5322"/>
                    </a:lnTo>
                    <a:lnTo>
                      <a:pt x="4098" y="4942"/>
                    </a:lnTo>
                    <a:lnTo>
                      <a:pt x="4224" y="4562"/>
                    </a:lnTo>
                    <a:lnTo>
                      <a:pt x="4267" y="4140"/>
                    </a:lnTo>
                    <a:lnTo>
                      <a:pt x="4267"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51;p43">
                <a:extLst>
                  <a:ext uri="{FF2B5EF4-FFF2-40B4-BE49-F238E27FC236}">
                    <a16:creationId xmlns:a16="http://schemas.microsoft.com/office/drawing/2014/main" id="{F97C77DF-263E-5ECD-CDE9-936BE8EF4744}"/>
                  </a:ext>
                </a:extLst>
              </p:cNvPr>
              <p:cNvSpPr/>
              <p:nvPr/>
            </p:nvSpPr>
            <p:spPr>
              <a:xfrm>
                <a:off x="3293075" y="1598225"/>
                <a:ext cx="345325" cy="360125"/>
              </a:xfrm>
              <a:custGeom>
                <a:avLst/>
                <a:gdLst/>
                <a:ahLst/>
                <a:cxnLst/>
                <a:rect l="l" t="t" r="r" b="b"/>
                <a:pathLst>
                  <a:path w="13813" h="14405" extrusionOk="0">
                    <a:moveTo>
                      <a:pt x="8913" y="0"/>
                    </a:moveTo>
                    <a:lnTo>
                      <a:pt x="8786" y="43"/>
                    </a:lnTo>
                    <a:lnTo>
                      <a:pt x="8448" y="254"/>
                    </a:lnTo>
                    <a:lnTo>
                      <a:pt x="8068" y="465"/>
                    </a:lnTo>
                    <a:lnTo>
                      <a:pt x="7646" y="634"/>
                    </a:lnTo>
                    <a:lnTo>
                      <a:pt x="7181" y="803"/>
                    </a:lnTo>
                    <a:lnTo>
                      <a:pt x="6167" y="1099"/>
                    </a:lnTo>
                    <a:lnTo>
                      <a:pt x="5069" y="1310"/>
                    </a:lnTo>
                    <a:lnTo>
                      <a:pt x="3929" y="1437"/>
                    </a:lnTo>
                    <a:lnTo>
                      <a:pt x="2746" y="1521"/>
                    </a:lnTo>
                    <a:lnTo>
                      <a:pt x="1521" y="1521"/>
                    </a:lnTo>
                    <a:lnTo>
                      <a:pt x="338" y="1437"/>
                    </a:lnTo>
                    <a:lnTo>
                      <a:pt x="212" y="1479"/>
                    </a:lnTo>
                    <a:lnTo>
                      <a:pt x="85" y="1521"/>
                    </a:lnTo>
                    <a:lnTo>
                      <a:pt x="0" y="1648"/>
                    </a:lnTo>
                    <a:lnTo>
                      <a:pt x="0" y="1774"/>
                    </a:lnTo>
                    <a:lnTo>
                      <a:pt x="0" y="7519"/>
                    </a:lnTo>
                    <a:lnTo>
                      <a:pt x="0" y="8195"/>
                    </a:lnTo>
                    <a:lnTo>
                      <a:pt x="127" y="8913"/>
                    </a:lnTo>
                    <a:lnTo>
                      <a:pt x="296" y="9547"/>
                    </a:lnTo>
                    <a:lnTo>
                      <a:pt x="507" y="10180"/>
                    </a:lnTo>
                    <a:lnTo>
                      <a:pt x="803" y="10814"/>
                    </a:lnTo>
                    <a:lnTo>
                      <a:pt x="1183" y="11363"/>
                    </a:lnTo>
                    <a:lnTo>
                      <a:pt x="1563" y="11912"/>
                    </a:lnTo>
                    <a:lnTo>
                      <a:pt x="1986" y="12377"/>
                    </a:lnTo>
                    <a:lnTo>
                      <a:pt x="2492" y="12841"/>
                    </a:lnTo>
                    <a:lnTo>
                      <a:pt x="3042" y="13221"/>
                    </a:lnTo>
                    <a:lnTo>
                      <a:pt x="3591" y="13559"/>
                    </a:lnTo>
                    <a:lnTo>
                      <a:pt x="4182" y="13855"/>
                    </a:lnTo>
                    <a:lnTo>
                      <a:pt x="4816" y="14108"/>
                    </a:lnTo>
                    <a:lnTo>
                      <a:pt x="5491" y="14277"/>
                    </a:lnTo>
                    <a:lnTo>
                      <a:pt x="6167" y="14362"/>
                    </a:lnTo>
                    <a:lnTo>
                      <a:pt x="6885" y="14404"/>
                    </a:lnTo>
                    <a:lnTo>
                      <a:pt x="7603" y="14362"/>
                    </a:lnTo>
                    <a:lnTo>
                      <a:pt x="8279" y="14277"/>
                    </a:lnTo>
                    <a:lnTo>
                      <a:pt x="8955" y="14108"/>
                    </a:lnTo>
                    <a:lnTo>
                      <a:pt x="9589" y="13855"/>
                    </a:lnTo>
                    <a:lnTo>
                      <a:pt x="10180" y="13559"/>
                    </a:lnTo>
                    <a:lnTo>
                      <a:pt x="10771" y="13221"/>
                    </a:lnTo>
                    <a:lnTo>
                      <a:pt x="11278" y="12841"/>
                    </a:lnTo>
                    <a:lnTo>
                      <a:pt x="11785" y="12377"/>
                    </a:lnTo>
                    <a:lnTo>
                      <a:pt x="12208" y="11912"/>
                    </a:lnTo>
                    <a:lnTo>
                      <a:pt x="12630" y="11363"/>
                    </a:lnTo>
                    <a:lnTo>
                      <a:pt x="12968" y="10814"/>
                    </a:lnTo>
                    <a:lnTo>
                      <a:pt x="13264" y="10180"/>
                    </a:lnTo>
                    <a:lnTo>
                      <a:pt x="13475" y="9547"/>
                    </a:lnTo>
                    <a:lnTo>
                      <a:pt x="13644" y="8913"/>
                    </a:lnTo>
                    <a:lnTo>
                      <a:pt x="13770" y="8195"/>
                    </a:lnTo>
                    <a:lnTo>
                      <a:pt x="13813" y="7519"/>
                    </a:lnTo>
                    <a:lnTo>
                      <a:pt x="13813" y="1774"/>
                    </a:lnTo>
                    <a:lnTo>
                      <a:pt x="13770" y="1648"/>
                    </a:lnTo>
                    <a:lnTo>
                      <a:pt x="13686" y="1563"/>
                    </a:lnTo>
                    <a:lnTo>
                      <a:pt x="13601" y="1479"/>
                    </a:lnTo>
                    <a:lnTo>
                      <a:pt x="12757" y="1479"/>
                    </a:lnTo>
                    <a:lnTo>
                      <a:pt x="12123" y="1437"/>
                    </a:lnTo>
                    <a:lnTo>
                      <a:pt x="11532" y="1352"/>
                    </a:lnTo>
                    <a:lnTo>
                      <a:pt x="11025" y="1183"/>
                    </a:lnTo>
                    <a:lnTo>
                      <a:pt x="10518" y="972"/>
                    </a:lnTo>
                    <a:lnTo>
                      <a:pt x="10053" y="676"/>
                    </a:lnTo>
                    <a:lnTo>
                      <a:pt x="9631" y="381"/>
                    </a:lnTo>
                    <a:lnTo>
                      <a:pt x="9209" y="43"/>
                    </a:lnTo>
                    <a:lnTo>
                      <a:pt x="9124"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52;p43">
                <a:extLst>
                  <a:ext uri="{FF2B5EF4-FFF2-40B4-BE49-F238E27FC236}">
                    <a16:creationId xmlns:a16="http://schemas.microsoft.com/office/drawing/2014/main" id="{19DA3534-DF6B-8B2E-E053-FC3D448D38C1}"/>
                  </a:ext>
                </a:extLst>
              </p:cNvPr>
              <p:cNvSpPr/>
              <p:nvPr/>
            </p:nvSpPr>
            <p:spPr>
              <a:xfrm>
                <a:off x="3926650" y="1383850"/>
                <a:ext cx="588225" cy="523800"/>
              </a:xfrm>
              <a:custGeom>
                <a:avLst/>
                <a:gdLst/>
                <a:ahLst/>
                <a:cxnLst/>
                <a:rect l="l" t="t" r="r" b="b"/>
                <a:pathLst>
                  <a:path w="23529" h="20952" extrusionOk="0">
                    <a:moveTo>
                      <a:pt x="9040" y="1"/>
                    </a:moveTo>
                    <a:lnTo>
                      <a:pt x="8322" y="43"/>
                    </a:lnTo>
                    <a:lnTo>
                      <a:pt x="7646" y="170"/>
                    </a:lnTo>
                    <a:lnTo>
                      <a:pt x="6970" y="381"/>
                    </a:lnTo>
                    <a:lnTo>
                      <a:pt x="6295" y="677"/>
                    </a:lnTo>
                    <a:lnTo>
                      <a:pt x="5703" y="1015"/>
                    </a:lnTo>
                    <a:lnTo>
                      <a:pt x="5112" y="1437"/>
                    </a:lnTo>
                    <a:lnTo>
                      <a:pt x="4563" y="1902"/>
                    </a:lnTo>
                    <a:lnTo>
                      <a:pt x="4056" y="2451"/>
                    </a:lnTo>
                    <a:lnTo>
                      <a:pt x="3634" y="3042"/>
                    </a:lnTo>
                    <a:lnTo>
                      <a:pt x="3211" y="3676"/>
                    </a:lnTo>
                    <a:lnTo>
                      <a:pt x="2873" y="4351"/>
                    </a:lnTo>
                    <a:lnTo>
                      <a:pt x="2535" y="5070"/>
                    </a:lnTo>
                    <a:lnTo>
                      <a:pt x="2324" y="5830"/>
                    </a:lnTo>
                    <a:lnTo>
                      <a:pt x="2155" y="6632"/>
                    </a:lnTo>
                    <a:lnTo>
                      <a:pt x="2028" y="7435"/>
                    </a:lnTo>
                    <a:lnTo>
                      <a:pt x="1986" y="8280"/>
                    </a:lnTo>
                    <a:lnTo>
                      <a:pt x="1944" y="9843"/>
                    </a:lnTo>
                    <a:lnTo>
                      <a:pt x="1859" y="11363"/>
                    </a:lnTo>
                    <a:lnTo>
                      <a:pt x="1733" y="12842"/>
                    </a:lnTo>
                    <a:lnTo>
                      <a:pt x="1564" y="14278"/>
                    </a:lnTo>
                    <a:lnTo>
                      <a:pt x="1268" y="15629"/>
                    </a:lnTo>
                    <a:lnTo>
                      <a:pt x="1099" y="16263"/>
                    </a:lnTo>
                    <a:lnTo>
                      <a:pt x="930" y="16897"/>
                    </a:lnTo>
                    <a:lnTo>
                      <a:pt x="719" y="17488"/>
                    </a:lnTo>
                    <a:lnTo>
                      <a:pt x="508" y="18037"/>
                    </a:lnTo>
                    <a:lnTo>
                      <a:pt x="254" y="18544"/>
                    </a:lnTo>
                    <a:lnTo>
                      <a:pt x="1" y="19051"/>
                    </a:lnTo>
                    <a:lnTo>
                      <a:pt x="1310" y="19515"/>
                    </a:lnTo>
                    <a:lnTo>
                      <a:pt x="2704" y="19896"/>
                    </a:lnTo>
                    <a:lnTo>
                      <a:pt x="4140" y="20191"/>
                    </a:lnTo>
                    <a:lnTo>
                      <a:pt x="5619" y="20487"/>
                    </a:lnTo>
                    <a:lnTo>
                      <a:pt x="7097" y="20698"/>
                    </a:lnTo>
                    <a:lnTo>
                      <a:pt x="8660" y="20825"/>
                    </a:lnTo>
                    <a:lnTo>
                      <a:pt x="10181" y="20909"/>
                    </a:lnTo>
                    <a:lnTo>
                      <a:pt x="11743" y="20952"/>
                    </a:lnTo>
                    <a:lnTo>
                      <a:pt x="13306" y="20909"/>
                    </a:lnTo>
                    <a:lnTo>
                      <a:pt x="14869" y="20825"/>
                    </a:lnTo>
                    <a:lnTo>
                      <a:pt x="16390" y="20698"/>
                    </a:lnTo>
                    <a:lnTo>
                      <a:pt x="17910" y="20487"/>
                    </a:lnTo>
                    <a:lnTo>
                      <a:pt x="19389" y="20191"/>
                    </a:lnTo>
                    <a:lnTo>
                      <a:pt x="20825" y="19896"/>
                    </a:lnTo>
                    <a:lnTo>
                      <a:pt x="22219" y="19515"/>
                    </a:lnTo>
                    <a:lnTo>
                      <a:pt x="23528" y="19051"/>
                    </a:lnTo>
                    <a:lnTo>
                      <a:pt x="23275" y="18544"/>
                    </a:lnTo>
                    <a:lnTo>
                      <a:pt x="23021" y="18037"/>
                    </a:lnTo>
                    <a:lnTo>
                      <a:pt x="22768" y="17488"/>
                    </a:lnTo>
                    <a:lnTo>
                      <a:pt x="22599" y="16897"/>
                    </a:lnTo>
                    <a:lnTo>
                      <a:pt x="22388" y="16263"/>
                    </a:lnTo>
                    <a:lnTo>
                      <a:pt x="22219" y="15629"/>
                    </a:lnTo>
                    <a:lnTo>
                      <a:pt x="21965" y="14278"/>
                    </a:lnTo>
                    <a:lnTo>
                      <a:pt x="21796" y="12842"/>
                    </a:lnTo>
                    <a:lnTo>
                      <a:pt x="21627" y="11363"/>
                    </a:lnTo>
                    <a:lnTo>
                      <a:pt x="21543" y="9843"/>
                    </a:lnTo>
                    <a:lnTo>
                      <a:pt x="21543" y="8280"/>
                    </a:lnTo>
                    <a:lnTo>
                      <a:pt x="21501" y="7435"/>
                    </a:lnTo>
                    <a:lnTo>
                      <a:pt x="21374" y="6632"/>
                    </a:lnTo>
                    <a:lnTo>
                      <a:pt x="21205" y="5830"/>
                    </a:lnTo>
                    <a:lnTo>
                      <a:pt x="20952" y="5070"/>
                    </a:lnTo>
                    <a:lnTo>
                      <a:pt x="20656" y="4351"/>
                    </a:lnTo>
                    <a:lnTo>
                      <a:pt x="20318" y="3676"/>
                    </a:lnTo>
                    <a:lnTo>
                      <a:pt x="19896" y="3042"/>
                    </a:lnTo>
                    <a:lnTo>
                      <a:pt x="19431" y="2451"/>
                    </a:lnTo>
                    <a:lnTo>
                      <a:pt x="18924" y="1902"/>
                    </a:lnTo>
                    <a:lnTo>
                      <a:pt x="18417" y="1437"/>
                    </a:lnTo>
                    <a:lnTo>
                      <a:pt x="17826" y="1015"/>
                    </a:lnTo>
                    <a:lnTo>
                      <a:pt x="17192" y="677"/>
                    </a:lnTo>
                    <a:lnTo>
                      <a:pt x="16559" y="381"/>
                    </a:lnTo>
                    <a:lnTo>
                      <a:pt x="15883" y="170"/>
                    </a:lnTo>
                    <a:lnTo>
                      <a:pt x="15207" y="43"/>
                    </a:lnTo>
                    <a:lnTo>
                      <a:pt x="14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53;p43">
                <a:extLst>
                  <a:ext uri="{FF2B5EF4-FFF2-40B4-BE49-F238E27FC236}">
                    <a16:creationId xmlns:a16="http://schemas.microsoft.com/office/drawing/2014/main" id="{BB038914-B32C-6803-D133-0154207C043D}"/>
                  </a:ext>
                </a:extLst>
              </p:cNvPr>
              <p:cNvSpPr/>
              <p:nvPr/>
            </p:nvSpPr>
            <p:spPr>
              <a:xfrm>
                <a:off x="4167425" y="1910800"/>
                <a:ext cx="106675" cy="156300"/>
              </a:xfrm>
              <a:custGeom>
                <a:avLst/>
                <a:gdLst/>
                <a:ahLst/>
                <a:cxnLst/>
                <a:rect l="l" t="t" r="r" b="b"/>
                <a:pathLst>
                  <a:path w="4267" h="6252" extrusionOk="0">
                    <a:moveTo>
                      <a:pt x="1" y="0"/>
                    </a:moveTo>
                    <a:lnTo>
                      <a:pt x="1" y="4140"/>
                    </a:lnTo>
                    <a:lnTo>
                      <a:pt x="43" y="4562"/>
                    </a:lnTo>
                    <a:lnTo>
                      <a:pt x="169" y="4942"/>
                    </a:lnTo>
                    <a:lnTo>
                      <a:pt x="338" y="5322"/>
                    </a:lnTo>
                    <a:lnTo>
                      <a:pt x="634" y="5618"/>
                    </a:lnTo>
                    <a:lnTo>
                      <a:pt x="930" y="5914"/>
                    </a:lnTo>
                    <a:lnTo>
                      <a:pt x="1310" y="6083"/>
                    </a:lnTo>
                    <a:lnTo>
                      <a:pt x="1690" y="6210"/>
                    </a:lnTo>
                    <a:lnTo>
                      <a:pt x="2112" y="6252"/>
                    </a:lnTo>
                    <a:lnTo>
                      <a:pt x="2577" y="6210"/>
                    </a:lnTo>
                    <a:lnTo>
                      <a:pt x="2957" y="6083"/>
                    </a:lnTo>
                    <a:lnTo>
                      <a:pt x="3337" y="5914"/>
                    </a:lnTo>
                    <a:lnTo>
                      <a:pt x="3633" y="5618"/>
                    </a:lnTo>
                    <a:lnTo>
                      <a:pt x="3887" y="5322"/>
                    </a:lnTo>
                    <a:lnTo>
                      <a:pt x="4098" y="4942"/>
                    </a:lnTo>
                    <a:lnTo>
                      <a:pt x="4224" y="4562"/>
                    </a:lnTo>
                    <a:lnTo>
                      <a:pt x="4267" y="4140"/>
                    </a:lnTo>
                    <a:lnTo>
                      <a:pt x="4267" y="0"/>
                    </a:lnTo>
                    <a:close/>
                  </a:path>
                </a:pathLst>
              </a:custGeom>
              <a:solidFill>
                <a:srgbClr val="FFC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54;p43">
                <a:extLst>
                  <a:ext uri="{FF2B5EF4-FFF2-40B4-BE49-F238E27FC236}">
                    <a16:creationId xmlns:a16="http://schemas.microsoft.com/office/drawing/2014/main" id="{9196198D-5FF8-E12E-B425-5FF6D34A6C77}"/>
                  </a:ext>
                </a:extLst>
              </p:cNvPr>
              <p:cNvSpPr/>
              <p:nvPr/>
            </p:nvSpPr>
            <p:spPr>
              <a:xfrm>
                <a:off x="4048100" y="1598225"/>
                <a:ext cx="345325" cy="360125"/>
              </a:xfrm>
              <a:custGeom>
                <a:avLst/>
                <a:gdLst/>
                <a:ahLst/>
                <a:cxnLst/>
                <a:rect l="l" t="t" r="r" b="b"/>
                <a:pathLst>
                  <a:path w="13813" h="14405" extrusionOk="0">
                    <a:moveTo>
                      <a:pt x="8913" y="0"/>
                    </a:moveTo>
                    <a:lnTo>
                      <a:pt x="8828" y="43"/>
                    </a:lnTo>
                    <a:lnTo>
                      <a:pt x="8448" y="254"/>
                    </a:lnTo>
                    <a:lnTo>
                      <a:pt x="8068" y="465"/>
                    </a:lnTo>
                    <a:lnTo>
                      <a:pt x="7646" y="634"/>
                    </a:lnTo>
                    <a:lnTo>
                      <a:pt x="7181" y="803"/>
                    </a:lnTo>
                    <a:lnTo>
                      <a:pt x="6167" y="1099"/>
                    </a:lnTo>
                    <a:lnTo>
                      <a:pt x="5111" y="1310"/>
                    </a:lnTo>
                    <a:lnTo>
                      <a:pt x="3929" y="1437"/>
                    </a:lnTo>
                    <a:lnTo>
                      <a:pt x="2746" y="1521"/>
                    </a:lnTo>
                    <a:lnTo>
                      <a:pt x="1563" y="1521"/>
                    </a:lnTo>
                    <a:lnTo>
                      <a:pt x="338" y="1437"/>
                    </a:lnTo>
                    <a:lnTo>
                      <a:pt x="212" y="1479"/>
                    </a:lnTo>
                    <a:lnTo>
                      <a:pt x="85" y="1521"/>
                    </a:lnTo>
                    <a:lnTo>
                      <a:pt x="0" y="1648"/>
                    </a:lnTo>
                    <a:lnTo>
                      <a:pt x="0" y="1774"/>
                    </a:lnTo>
                    <a:lnTo>
                      <a:pt x="0" y="7519"/>
                    </a:lnTo>
                    <a:lnTo>
                      <a:pt x="43" y="8195"/>
                    </a:lnTo>
                    <a:lnTo>
                      <a:pt x="127" y="8913"/>
                    </a:lnTo>
                    <a:lnTo>
                      <a:pt x="296" y="9547"/>
                    </a:lnTo>
                    <a:lnTo>
                      <a:pt x="550" y="10180"/>
                    </a:lnTo>
                    <a:lnTo>
                      <a:pt x="845" y="10814"/>
                    </a:lnTo>
                    <a:lnTo>
                      <a:pt x="1183" y="11363"/>
                    </a:lnTo>
                    <a:lnTo>
                      <a:pt x="1563" y="11912"/>
                    </a:lnTo>
                    <a:lnTo>
                      <a:pt x="2028" y="12377"/>
                    </a:lnTo>
                    <a:lnTo>
                      <a:pt x="2493" y="12841"/>
                    </a:lnTo>
                    <a:lnTo>
                      <a:pt x="3042" y="13221"/>
                    </a:lnTo>
                    <a:lnTo>
                      <a:pt x="3591" y="13559"/>
                    </a:lnTo>
                    <a:lnTo>
                      <a:pt x="4224" y="13855"/>
                    </a:lnTo>
                    <a:lnTo>
                      <a:pt x="4858" y="14108"/>
                    </a:lnTo>
                    <a:lnTo>
                      <a:pt x="5492" y="14277"/>
                    </a:lnTo>
                    <a:lnTo>
                      <a:pt x="6210" y="14362"/>
                    </a:lnTo>
                    <a:lnTo>
                      <a:pt x="6885" y="14404"/>
                    </a:lnTo>
                    <a:lnTo>
                      <a:pt x="7604" y="14362"/>
                    </a:lnTo>
                    <a:lnTo>
                      <a:pt x="8279" y="14277"/>
                    </a:lnTo>
                    <a:lnTo>
                      <a:pt x="8955" y="14108"/>
                    </a:lnTo>
                    <a:lnTo>
                      <a:pt x="9589" y="13855"/>
                    </a:lnTo>
                    <a:lnTo>
                      <a:pt x="10180" y="13559"/>
                    </a:lnTo>
                    <a:lnTo>
                      <a:pt x="10771" y="13221"/>
                    </a:lnTo>
                    <a:lnTo>
                      <a:pt x="11278" y="12841"/>
                    </a:lnTo>
                    <a:lnTo>
                      <a:pt x="11785" y="12377"/>
                    </a:lnTo>
                    <a:lnTo>
                      <a:pt x="12250" y="11912"/>
                    </a:lnTo>
                    <a:lnTo>
                      <a:pt x="12630" y="11363"/>
                    </a:lnTo>
                    <a:lnTo>
                      <a:pt x="12968" y="10814"/>
                    </a:lnTo>
                    <a:lnTo>
                      <a:pt x="13264" y="10180"/>
                    </a:lnTo>
                    <a:lnTo>
                      <a:pt x="13517" y="9547"/>
                    </a:lnTo>
                    <a:lnTo>
                      <a:pt x="13686" y="8913"/>
                    </a:lnTo>
                    <a:lnTo>
                      <a:pt x="13770" y="8195"/>
                    </a:lnTo>
                    <a:lnTo>
                      <a:pt x="13813" y="7519"/>
                    </a:lnTo>
                    <a:lnTo>
                      <a:pt x="13813" y="1774"/>
                    </a:lnTo>
                    <a:lnTo>
                      <a:pt x="13770" y="1648"/>
                    </a:lnTo>
                    <a:lnTo>
                      <a:pt x="13686" y="1563"/>
                    </a:lnTo>
                    <a:lnTo>
                      <a:pt x="13602" y="1479"/>
                    </a:lnTo>
                    <a:lnTo>
                      <a:pt x="12757" y="1479"/>
                    </a:lnTo>
                    <a:lnTo>
                      <a:pt x="12123" y="1437"/>
                    </a:lnTo>
                    <a:lnTo>
                      <a:pt x="11574" y="1352"/>
                    </a:lnTo>
                    <a:lnTo>
                      <a:pt x="11025" y="1183"/>
                    </a:lnTo>
                    <a:lnTo>
                      <a:pt x="10518" y="972"/>
                    </a:lnTo>
                    <a:lnTo>
                      <a:pt x="10053" y="676"/>
                    </a:lnTo>
                    <a:lnTo>
                      <a:pt x="9631" y="381"/>
                    </a:lnTo>
                    <a:lnTo>
                      <a:pt x="9209" y="43"/>
                    </a:lnTo>
                    <a:lnTo>
                      <a:pt x="9124"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55;p43">
                <a:extLst>
                  <a:ext uri="{FF2B5EF4-FFF2-40B4-BE49-F238E27FC236}">
                    <a16:creationId xmlns:a16="http://schemas.microsoft.com/office/drawing/2014/main" id="{266EB9A2-0F0B-E73C-567B-DA36CB90CCC5}"/>
                  </a:ext>
                </a:extLst>
              </p:cNvPr>
              <p:cNvSpPr/>
              <p:nvPr/>
            </p:nvSpPr>
            <p:spPr>
              <a:xfrm>
                <a:off x="2415550" y="269800"/>
                <a:ext cx="2099325" cy="976800"/>
              </a:xfrm>
              <a:custGeom>
                <a:avLst/>
                <a:gdLst/>
                <a:ahLst/>
                <a:cxnLst/>
                <a:rect l="l" t="t" r="r" b="b"/>
                <a:pathLst>
                  <a:path w="83973" h="39072" extrusionOk="0">
                    <a:moveTo>
                      <a:pt x="3337" y="0"/>
                    </a:moveTo>
                    <a:lnTo>
                      <a:pt x="2999" y="42"/>
                    </a:lnTo>
                    <a:lnTo>
                      <a:pt x="2662" y="85"/>
                    </a:lnTo>
                    <a:lnTo>
                      <a:pt x="2324" y="169"/>
                    </a:lnTo>
                    <a:lnTo>
                      <a:pt x="2028" y="296"/>
                    </a:lnTo>
                    <a:lnTo>
                      <a:pt x="1732" y="423"/>
                    </a:lnTo>
                    <a:lnTo>
                      <a:pt x="1479" y="592"/>
                    </a:lnTo>
                    <a:lnTo>
                      <a:pt x="1225" y="760"/>
                    </a:lnTo>
                    <a:lnTo>
                      <a:pt x="972" y="1014"/>
                    </a:lnTo>
                    <a:lnTo>
                      <a:pt x="761" y="1225"/>
                    </a:lnTo>
                    <a:lnTo>
                      <a:pt x="592" y="1479"/>
                    </a:lnTo>
                    <a:lnTo>
                      <a:pt x="423" y="1774"/>
                    </a:lnTo>
                    <a:lnTo>
                      <a:pt x="254" y="2070"/>
                    </a:lnTo>
                    <a:lnTo>
                      <a:pt x="169" y="2366"/>
                    </a:lnTo>
                    <a:lnTo>
                      <a:pt x="85" y="2661"/>
                    </a:lnTo>
                    <a:lnTo>
                      <a:pt x="43" y="2999"/>
                    </a:lnTo>
                    <a:lnTo>
                      <a:pt x="1" y="3337"/>
                    </a:lnTo>
                    <a:lnTo>
                      <a:pt x="1" y="30075"/>
                    </a:lnTo>
                    <a:lnTo>
                      <a:pt x="43" y="30413"/>
                    </a:lnTo>
                    <a:lnTo>
                      <a:pt x="85" y="30708"/>
                    </a:lnTo>
                    <a:lnTo>
                      <a:pt x="169" y="31046"/>
                    </a:lnTo>
                    <a:lnTo>
                      <a:pt x="254" y="31342"/>
                    </a:lnTo>
                    <a:lnTo>
                      <a:pt x="423" y="31638"/>
                    </a:lnTo>
                    <a:lnTo>
                      <a:pt x="592" y="31933"/>
                    </a:lnTo>
                    <a:lnTo>
                      <a:pt x="761" y="32187"/>
                    </a:lnTo>
                    <a:lnTo>
                      <a:pt x="972" y="32398"/>
                    </a:lnTo>
                    <a:lnTo>
                      <a:pt x="1225" y="32609"/>
                    </a:lnTo>
                    <a:lnTo>
                      <a:pt x="1479" y="32820"/>
                    </a:lnTo>
                    <a:lnTo>
                      <a:pt x="1732" y="32989"/>
                    </a:lnTo>
                    <a:lnTo>
                      <a:pt x="2028" y="33116"/>
                    </a:lnTo>
                    <a:lnTo>
                      <a:pt x="2324" y="33243"/>
                    </a:lnTo>
                    <a:lnTo>
                      <a:pt x="2662" y="33327"/>
                    </a:lnTo>
                    <a:lnTo>
                      <a:pt x="2999" y="33369"/>
                    </a:lnTo>
                    <a:lnTo>
                      <a:pt x="6463" y="33369"/>
                    </a:lnTo>
                    <a:lnTo>
                      <a:pt x="6759" y="33412"/>
                    </a:lnTo>
                    <a:lnTo>
                      <a:pt x="7054" y="33538"/>
                    </a:lnTo>
                    <a:lnTo>
                      <a:pt x="7266" y="33707"/>
                    </a:lnTo>
                    <a:lnTo>
                      <a:pt x="7477" y="33918"/>
                    </a:lnTo>
                    <a:lnTo>
                      <a:pt x="10772" y="38523"/>
                    </a:lnTo>
                    <a:lnTo>
                      <a:pt x="10983" y="38734"/>
                    </a:lnTo>
                    <a:lnTo>
                      <a:pt x="11236" y="38903"/>
                    </a:lnTo>
                    <a:lnTo>
                      <a:pt x="11490" y="39029"/>
                    </a:lnTo>
                    <a:lnTo>
                      <a:pt x="11785" y="39072"/>
                    </a:lnTo>
                    <a:lnTo>
                      <a:pt x="12081" y="39029"/>
                    </a:lnTo>
                    <a:lnTo>
                      <a:pt x="12334" y="38903"/>
                    </a:lnTo>
                    <a:lnTo>
                      <a:pt x="12588" y="38734"/>
                    </a:lnTo>
                    <a:lnTo>
                      <a:pt x="12799" y="38523"/>
                    </a:lnTo>
                    <a:lnTo>
                      <a:pt x="16094" y="33918"/>
                    </a:lnTo>
                    <a:lnTo>
                      <a:pt x="16263" y="33707"/>
                    </a:lnTo>
                    <a:lnTo>
                      <a:pt x="16516" y="33538"/>
                    </a:lnTo>
                    <a:lnTo>
                      <a:pt x="16812" y="33412"/>
                    </a:lnTo>
                    <a:lnTo>
                      <a:pt x="17107" y="33369"/>
                    </a:lnTo>
                    <a:lnTo>
                      <a:pt x="36664" y="33369"/>
                    </a:lnTo>
                    <a:lnTo>
                      <a:pt x="36960" y="33412"/>
                    </a:lnTo>
                    <a:lnTo>
                      <a:pt x="37256" y="33538"/>
                    </a:lnTo>
                    <a:lnTo>
                      <a:pt x="37509" y="33707"/>
                    </a:lnTo>
                    <a:lnTo>
                      <a:pt x="37720" y="33918"/>
                    </a:lnTo>
                    <a:lnTo>
                      <a:pt x="40973" y="38523"/>
                    </a:lnTo>
                    <a:lnTo>
                      <a:pt x="41184" y="38734"/>
                    </a:lnTo>
                    <a:lnTo>
                      <a:pt x="41437" y="38903"/>
                    </a:lnTo>
                    <a:lnTo>
                      <a:pt x="41691" y="39029"/>
                    </a:lnTo>
                    <a:lnTo>
                      <a:pt x="41986" y="39072"/>
                    </a:lnTo>
                    <a:lnTo>
                      <a:pt x="42282" y="39029"/>
                    </a:lnTo>
                    <a:lnTo>
                      <a:pt x="42578" y="38903"/>
                    </a:lnTo>
                    <a:lnTo>
                      <a:pt x="42789" y="38734"/>
                    </a:lnTo>
                    <a:lnTo>
                      <a:pt x="43000" y="38523"/>
                    </a:lnTo>
                    <a:lnTo>
                      <a:pt x="46295" y="33918"/>
                    </a:lnTo>
                    <a:lnTo>
                      <a:pt x="46506" y="33707"/>
                    </a:lnTo>
                    <a:lnTo>
                      <a:pt x="46717" y="33538"/>
                    </a:lnTo>
                    <a:lnTo>
                      <a:pt x="47013" y="33412"/>
                    </a:lnTo>
                    <a:lnTo>
                      <a:pt x="47309" y="33369"/>
                    </a:lnTo>
                    <a:lnTo>
                      <a:pt x="66865" y="33369"/>
                    </a:lnTo>
                    <a:lnTo>
                      <a:pt x="67161" y="33412"/>
                    </a:lnTo>
                    <a:lnTo>
                      <a:pt x="67457" y="33538"/>
                    </a:lnTo>
                    <a:lnTo>
                      <a:pt x="67710" y="33707"/>
                    </a:lnTo>
                    <a:lnTo>
                      <a:pt x="67921" y="33918"/>
                    </a:lnTo>
                    <a:lnTo>
                      <a:pt x="71174" y="38523"/>
                    </a:lnTo>
                    <a:lnTo>
                      <a:pt x="71385" y="38734"/>
                    </a:lnTo>
                    <a:lnTo>
                      <a:pt x="71638" y="38903"/>
                    </a:lnTo>
                    <a:lnTo>
                      <a:pt x="71934" y="39029"/>
                    </a:lnTo>
                    <a:lnTo>
                      <a:pt x="72187" y="39072"/>
                    </a:lnTo>
                    <a:lnTo>
                      <a:pt x="72483" y="39029"/>
                    </a:lnTo>
                    <a:lnTo>
                      <a:pt x="72779" y="38903"/>
                    </a:lnTo>
                    <a:lnTo>
                      <a:pt x="73032" y="38734"/>
                    </a:lnTo>
                    <a:lnTo>
                      <a:pt x="73243" y="38523"/>
                    </a:lnTo>
                    <a:lnTo>
                      <a:pt x="76496" y="33918"/>
                    </a:lnTo>
                    <a:lnTo>
                      <a:pt x="76707" y="33707"/>
                    </a:lnTo>
                    <a:lnTo>
                      <a:pt x="76961" y="33538"/>
                    </a:lnTo>
                    <a:lnTo>
                      <a:pt x="77214" y="33412"/>
                    </a:lnTo>
                    <a:lnTo>
                      <a:pt x="77510" y="33369"/>
                    </a:lnTo>
                    <a:lnTo>
                      <a:pt x="80973" y="33369"/>
                    </a:lnTo>
                    <a:lnTo>
                      <a:pt x="81311" y="33327"/>
                    </a:lnTo>
                    <a:lnTo>
                      <a:pt x="81649" y="33243"/>
                    </a:lnTo>
                    <a:lnTo>
                      <a:pt x="81945" y="33116"/>
                    </a:lnTo>
                    <a:lnTo>
                      <a:pt x="82240" y="32989"/>
                    </a:lnTo>
                    <a:lnTo>
                      <a:pt x="82494" y="32820"/>
                    </a:lnTo>
                    <a:lnTo>
                      <a:pt x="82747" y="32609"/>
                    </a:lnTo>
                    <a:lnTo>
                      <a:pt x="83001" y="32398"/>
                    </a:lnTo>
                    <a:lnTo>
                      <a:pt x="83212" y="32187"/>
                    </a:lnTo>
                    <a:lnTo>
                      <a:pt x="83423" y="31933"/>
                    </a:lnTo>
                    <a:lnTo>
                      <a:pt x="83592" y="31638"/>
                    </a:lnTo>
                    <a:lnTo>
                      <a:pt x="83719" y="31342"/>
                    </a:lnTo>
                    <a:lnTo>
                      <a:pt x="83846" y="31046"/>
                    </a:lnTo>
                    <a:lnTo>
                      <a:pt x="83930" y="30708"/>
                    </a:lnTo>
                    <a:lnTo>
                      <a:pt x="83972" y="30413"/>
                    </a:lnTo>
                    <a:lnTo>
                      <a:pt x="83972" y="30075"/>
                    </a:lnTo>
                    <a:lnTo>
                      <a:pt x="83972" y="3337"/>
                    </a:lnTo>
                    <a:lnTo>
                      <a:pt x="83972" y="2999"/>
                    </a:lnTo>
                    <a:lnTo>
                      <a:pt x="83930" y="2661"/>
                    </a:lnTo>
                    <a:lnTo>
                      <a:pt x="83846" y="2366"/>
                    </a:lnTo>
                    <a:lnTo>
                      <a:pt x="83719" y="2070"/>
                    </a:lnTo>
                    <a:lnTo>
                      <a:pt x="83592" y="1774"/>
                    </a:lnTo>
                    <a:lnTo>
                      <a:pt x="83423" y="1479"/>
                    </a:lnTo>
                    <a:lnTo>
                      <a:pt x="83212" y="1225"/>
                    </a:lnTo>
                    <a:lnTo>
                      <a:pt x="83001" y="1014"/>
                    </a:lnTo>
                    <a:lnTo>
                      <a:pt x="82747" y="760"/>
                    </a:lnTo>
                    <a:lnTo>
                      <a:pt x="82494" y="592"/>
                    </a:lnTo>
                    <a:lnTo>
                      <a:pt x="82240" y="423"/>
                    </a:lnTo>
                    <a:lnTo>
                      <a:pt x="81945" y="296"/>
                    </a:lnTo>
                    <a:lnTo>
                      <a:pt x="81649" y="169"/>
                    </a:lnTo>
                    <a:lnTo>
                      <a:pt x="81311" y="85"/>
                    </a:lnTo>
                    <a:lnTo>
                      <a:pt x="80973" y="42"/>
                    </a:lnTo>
                    <a:lnTo>
                      <a:pt x="806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56;p43">
                <a:extLst>
                  <a:ext uri="{FF2B5EF4-FFF2-40B4-BE49-F238E27FC236}">
                    <a16:creationId xmlns:a16="http://schemas.microsoft.com/office/drawing/2014/main" id="{402DF63E-E788-17A4-11EB-532FE60570B3}"/>
                  </a:ext>
                </a:extLst>
              </p:cNvPr>
              <p:cNvSpPr/>
              <p:nvPr/>
            </p:nvSpPr>
            <p:spPr>
              <a:xfrm>
                <a:off x="4085050" y="429250"/>
                <a:ext cx="270375" cy="412900"/>
              </a:xfrm>
              <a:custGeom>
                <a:avLst/>
                <a:gdLst/>
                <a:ahLst/>
                <a:cxnLst/>
                <a:rect l="l" t="t" r="r" b="b"/>
                <a:pathLst>
                  <a:path w="10815" h="16516" extrusionOk="0">
                    <a:moveTo>
                      <a:pt x="1" y="0"/>
                    </a:moveTo>
                    <a:lnTo>
                      <a:pt x="550" y="6759"/>
                    </a:lnTo>
                    <a:lnTo>
                      <a:pt x="888" y="6759"/>
                    </a:lnTo>
                    <a:lnTo>
                      <a:pt x="1226" y="6801"/>
                    </a:lnTo>
                    <a:lnTo>
                      <a:pt x="1606" y="6885"/>
                    </a:lnTo>
                    <a:lnTo>
                      <a:pt x="1902" y="7012"/>
                    </a:lnTo>
                    <a:lnTo>
                      <a:pt x="2240" y="7181"/>
                    </a:lnTo>
                    <a:lnTo>
                      <a:pt x="2493" y="7350"/>
                    </a:lnTo>
                    <a:lnTo>
                      <a:pt x="2789" y="7561"/>
                    </a:lnTo>
                    <a:lnTo>
                      <a:pt x="3042" y="7772"/>
                    </a:lnTo>
                    <a:lnTo>
                      <a:pt x="3253" y="8026"/>
                    </a:lnTo>
                    <a:lnTo>
                      <a:pt x="3464" y="8279"/>
                    </a:lnTo>
                    <a:lnTo>
                      <a:pt x="3633" y="8575"/>
                    </a:lnTo>
                    <a:lnTo>
                      <a:pt x="3802" y="8913"/>
                    </a:lnTo>
                    <a:lnTo>
                      <a:pt x="3929" y="9209"/>
                    </a:lnTo>
                    <a:lnTo>
                      <a:pt x="4014" y="9546"/>
                    </a:lnTo>
                    <a:lnTo>
                      <a:pt x="4056" y="9927"/>
                    </a:lnTo>
                    <a:lnTo>
                      <a:pt x="4056" y="10265"/>
                    </a:lnTo>
                    <a:lnTo>
                      <a:pt x="4056" y="10687"/>
                    </a:lnTo>
                    <a:lnTo>
                      <a:pt x="3971" y="11067"/>
                    </a:lnTo>
                    <a:lnTo>
                      <a:pt x="3887" y="11405"/>
                    </a:lnTo>
                    <a:lnTo>
                      <a:pt x="3718" y="11785"/>
                    </a:lnTo>
                    <a:lnTo>
                      <a:pt x="8702" y="16516"/>
                    </a:lnTo>
                    <a:lnTo>
                      <a:pt x="9167" y="15840"/>
                    </a:lnTo>
                    <a:lnTo>
                      <a:pt x="9589" y="15122"/>
                    </a:lnTo>
                    <a:lnTo>
                      <a:pt x="9969" y="14404"/>
                    </a:lnTo>
                    <a:lnTo>
                      <a:pt x="10265" y="13601"/>
                    </a:lnTo>
                    <a:lnTo>
                      <a:pt x="10518" y="12799"/>
                    </a:lnTo>
                    <a:lnTo>
                      <a:pt x="10687" y="11996"/>
                    </a:lnTo>
                    <a:lnTo>
                      <a:pt x="10772" y="11152"/>
                    </a:lnTo>
                    <a:lnTo>
                      <a:pt x="10814" y="10265"/>
                    </a:lnTo>
                    <a:lnTo>
                      <a:pt x="10814" y="9758"/>
                    </a:lnTo>
                    <a:lnTo>
                      <a:pt x="10772" y="9209"/>
                    </a:lnTo>
                    <a:lnTo>
                      <a:pt x="10687" y="8702"/>
                    </a:lnTo>
                    <a:lnTo>
                      <a:pt x="10603" y="8195"/>
                    </a:lnTo>
                    <a:lnTo>
                      <a:pt x="10476" y="7688"/>
                    </a:lnTo>
                    <a:lnTo>
                      <a:pt x="10349" y="7223"/>
                    </a:lnTo>
                    <a:lnTo>
                      <a:pt x="10012" y="6252"/>
                    </a:lnTo>
                    <a:lnTo>
                      <a:pt x="9589" y="5365"/>
                    </a:lnTo>
                    <a:lnTo>
                      <a:pt x="9082" y="4520"/>
                    </a:lnTo>
                    <a:lnTo>
                      <a:pt x="8449" y="3717"/>
                    </a:lnTo>
                    <a:lnTo>
                      <a:pt x="7815" y="2999"/>
                    </a:lnTo>
                    <a:lnTo>
                      <a:pt x="7055" y="2324"/>
                    </a:lnTo>
                    <a:lnTo>
                      <a:pt x="6295" y="1732"/>
                    </a:lnTo>
                    <a:lnTo>
                      <a:pt x="5450" y="1225"/>
                    </a:lnTo>
                    <a:lnTo>
                      <a:pt x="4520" y="803"/>
                    </a:lnTo>
                    <a:lnTo>
                      <a:pt x="3591" y="465"/>
                    </a:lnTo>
                    <a:lnTo>
                      <a:pt x="3084" y="296"/>
                    </a:lnTo>
                    <a:lnTo>
                      <a:pt x="2620" y="212"/>
                    </a:lnTo>
                    <a:lnTo>
                      <a:pt x="2113" y="127"/>
                    </a:lnTo>
                    <a:lnTo>
                      <a:pt x="1606" y="43"/>
                    </a:lnTo>
                    <a:lnTo>
                      <a:pt x="10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57;p43">
                <a:extLst>
                  <a:ext uri="{FF2B5EF4-FFF2-40B4-BE49-F238E27FC236}">
                    <a16:creationId xmlns:a16="http://schemas.microsoft.com/office/drawing/2014/main" id="{5488D779-8BEC-AC20-FD14-00E5D5F5F805}"/>
                  </a:ext>
                </a:extLst>
              </p:cNvPr>
              <p:cNvSpPr/>
              <p:nvPr/>
            </p:nvSpPr>
            <p:spPr>
              <a:xfrm>
                <a:off x="3841125" y="429250"/>
                <a:ext cx="257675" cy="462550"/>
              </a:xfrm>
              <a:custGeom>
                <a:avLst/>
                <a:gdLst/>
                <a:ahLst/>
                <a:cxnLst/>
                <a:rect l="l" t="t" r="r" b="b"/>
                <a:pathLst>
                  <a:path w="10307" h="18502" extrusionOk="0">
                    <a:moveTo>
                      <a:pt x="9758" y="0"/>
                    </a:moveTo>
                    <a:lnTo>
                      <a:pt x="8744" y="85"/>
                    </a:lnTo>
                    <a:lnTo>
                      <a:pt x="7773" y="296"/>
                    </a:lnTo>
                    <a:lnTo>
                      <a:pt x="6843" y="592"/>
                    </a:lnTo>
                    <a:lnTo>
                      <a:pt x="5956" y="972"/>
                    </a:lnTo>
                    <a:lnTo>
                      <a:pt x="5069" y="1394"/>
                    </a:lnTo>
                    <a:lnTo>
                      <a:pt x="4267" y="1943"/>
                    </a:lnTo>
                    <a:lnTo>
                      <a:pt x="3549" y="2535"/>
                    </a:lnTo>
                    <a:lnTo>
                      <a:pt x="2831" y="3168"/>
                    </a:lnTo>
                    <a:lnTo>
                      <a:pt x="2239" y="3886"/>
                    </a:lnTo>
                    <a:lnTo>
                      <a:pt x="1648" y="4689"/>
                    </a:lnTo>
                    <a:lnTo>
                      <a:pt x="1183" y="5491"/>
                    </a:lnTo>
                    <a:lnTo>
                      <a:pt x="761" y="6379"/>
                    </a:lnTo>
                    <a:lnTo>
                      <a:pt x="423" y="7308"/>
                    </a:lnTo>
                    <a:lnTo>
                      <a:pt x="212" y="8279"/>
                    </a:lnTo>
                    <a:lnTo>
                      <a:pt x="43" y="9251"/>
                    </a:lnTo>
                    <a:lnTo>
                      <a:pt x="1" y="10265"/>
                    </a:lnTo>
                    <a:lnTo>
                      <a:pt x="43" y="10898"/>
                    </a:lnTo>
                    <a:lnTo>
                      <a:pt x="85" y="11532"/>
                    </a:lnTo>
                    <a:lnTo>
                      <a:pt x="170" y="12123"/>
                    </a:lnTo>
                    <a:lnTo>
                      <a:pt x="296" y="12714"/>
                    </a:lnTo>
                    <a:lnTo>
                      <a:pt x="465" y="13306"/>
                    </a:lnTo>
                    <a:lnTo>
                      <a:pt x="634" y="13855"/>
                    </a:lnTo>
                    <a:lnTo>
                      <a:pt x="888" y="14404"/>
                    </a:lnTo>
                    <a:lnTo>
                      <a:pt x="1141" y="14953"/>
                    </a:lnTo>
                    <a:lnTo>
                      <a:pt x="1437" y="15460"/>
                    </a:lnTo>
                    <a:lnTo>
                      <a:pt x="1732" y="15967"/>
                    </a:lnTo>
                    <a:lnTo>
                      <a:pt x="2070" y="16431"/>
                    </a:lnTo>
                    <a:lnTo>
                      <a:pt x="2450" y="16896"/>
                    </a:lnTo>
                    <a:lnTo>
                      <a:pt x="2831" y="17361"/>
                    </a:lnTo>
                    <a:lnTo>
                      <a:pt x="3253" y="17741"/>
                    </a:lnTo>
                    <a:lnTo>
                      <a:pt x="3675" y="18163"/>
                    </a:lnTo>
                    <a:lnTo>
                      <a:pt x="4140" y="18501"/>
                    </a:lnTo>
                    <a:lnTo>
                      <a:pt x="7857" y="12841"/>
                    </a:lnTo>
                    <a:lnTo>
                      <a:pt x="7646" y="12588"/>
                    </a:lnTo>
                    <a:lnTo>
                      <a:pt x="7392" y="12292"/>
                    </a:lnTo>
                    <a:lnTo>
                      <a:pt x="7223" y="11996"/>
                    </a:lnTo>
                    <a:lnTo>
                      <a:pt x="7055" y="11701"/>
                    </a:lnTo>
                    <a:lnTo>
                      <a:pt x="6928" y="11363"/>
                    </a:lnTo>
                    <a:lnTo>
                      <a:pt x="6843" y="11025"/>
                    </a:lnTo>
                    <a:lnTo>
                      <a:pt x="6759" y="10645"/>
                    </a:lnTo>
                    <a:lnTo>
                      <a:pt x="6759" y="10265"/>
                    </a:lnTo>
                    <a:lnTo>
                      <a:pt x="6759" y="9927"/>
                    </a:lnTo>
                    <a:lnTo>
                      <a:pt x="6843" y="9546"/>
                    </a:lnTo>
                    <a:lnTo>
                      <a:pt x="6928" y="9209"/>
                    </a:lnTo>
                    <a:lnTo>
                      <a:pt x="7055" y="8913"/>
                    </a:lnTo>
                    <a:lnTo>
                      <a:pt x="7181" y="8575"/>
                    </a:lnTo>
                    <a:lnTo>
                      <a:pt x="7350" y="8279"/>
                    </a:lnTo>
                    <a:lnTo>
                      <a:pt x="7561" y="8026"/>
                    </a:lnTo>
                    <a:lnTo>
                      <a:pt x="7773" y="7772"/>
                    </a:lnTo>
                    <a:lnTo>
                      <a:pt x="8026" y="7561"/>
                    </a:lnTo>
                    <a:lnTo>
                      <a:pt x="8322" y="7350"/>
                    </a:lnTo>
                    <a:lnTo>
                      <a:pt x="8617" y="7181"/>
                    </a:lnTo>
                    <a:lnTo>
                      <a:pt x="8913" y="7012"/>
                    </a:lnTo>
                    <a:lnTo>
                      <a:pt x="9251" y="6885"/>
                    </a:lnTo>
                    <a:lnTo>
                      <a:pt x="9589" y="6801"/>
                    </a:lnTo>
                    <a:lnTo>
                      <a:pt x="9927" y="6759"/>
                    </a:lnTo>
                    <a:lnTo>
                      <a:pt x="10307" y="6759"/>
                    </a:lnTo>
                    <a:lnTo>
                      <a:pt x="97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58;p43">
                <a:extLst>
                  <a:ext uri="{FF2B5EF4-FFF2-40B4-BE49-F238E27FC236}">
                    <a16:creationId xmlns:a16="http://schemas.microsoft.com/office/drawing/2014/main" id="{CB6A9B0B-6A50-93EA-CF30-B5840944B577}"/>
                  </a:ext>
                </a:extLst>
              </p:cNvPr>
              <p:cNvSpPr/>
              <p:nvPr/>
            </p:nvSpPr>
            <p:spPr>
              <a:xfrm>
                <a:off x="3944625" y="723875"/>
                <a:ext cx="358000" cy="219650"/>
              </a:xfrm>
              <a:custGeom>
                <a:avLst/>
                <a:gdLst/>
                <a:ahLst/>
                <a:cxnLst/>
                <a:rect l="l" t="t" r="r" b="b"/>
                <a:pathLst>
                  <a:path w="14320" h="8786" extrusionOk="0">
                    <a:moveTo>
                      <a:pt x="9335" y="0"/>
                    </a:moveTo>
                    <a:lnTo>
                      <a:pt x="9124" y="423"/>
                    </a:lnTo>
                    <a:lnTo>
                      <a:pt x="8828" y="803"/>
                    </a:lnTo>
                    <a:lnTo>
                      <a:pt x="8448" y="1141"/>
                    </a:lnTo>
                    <a:lnTo>
                      <a:pt x="8068" y="1436"/>
                    </a:lnTo>
                    <a:lnTo>
                      <a:pt x="7645" y="1690"/>
                    </a:lnTo>
                    <a:lnTo>
                      <a:pt x="7181" y="1859"/>
                    </a:lnTo>
                    <a:lnTo>
                      <a:pt x="6674" y="1985"/>
                    </a:lnTo>
                    <a:lnTo>
                      <a:pt x="6167" y="2028"/>
                    </a:lnTo>
                    <a:lnTo>
                      <a:pt x="5787" y="1985"/>
                    </a:lnTo>
                    <a:lnTo>
                      <a:pt x="5449" y="1943"/>
                    </a:lnTo>
                    <a:lnTo>
                      <a:pt x="5153" y="1859"/>
                    </a:lnTo>
                    <a:lnTo>
                      <a:pt x="4815" y="1774"/>
                    </a:lnTo>
                    <a:lnTo>
                      <a:pt x="4520" y="1605"/>
                    </a:lnTo>
                    <a:lnTo>
                      <a:pt x="4224" y="1479"/>
                    </a:lnTo>
                    <a:lnTo>
                      <a:pt x="3971" y="1267"/>
                    </a:lnTo>
                    <a:lnTo>
                      <a:pt x="3717" y="1056"/>
                    </a:lnTo>
                    <a:lnTo>
                      <a:pt x="0" y="6716"/>
                    </a:lnTo>
                    <a:lnTo>
                      <a:pt x="676" y="7181"/>
                    </a:lnTo>
                    <a:lnTo>
                      <a:pt x="1352" y="7603"/>
                    </a:lnTo>
                    <a:lnTo>
                      <a:pt x="2112" y="7941"/>
                    </a:lnTo>
                    <a:lnTo>
                      <a:pt x="2872" y="8237"/>
                    </a:lnTo>
                    <a:lnTo>
                      <a:pt x="3633" y="8448"/>
                    </a:lnTo>
                    <a:lnTo>
                      <a:pt x="4477" y="8617"/>
                    </a:lnTo>
                    <a:lnTo>
                      <a:pt x="5280" y="8744"/>
                    </a:lnTo>
                    <a:lnTo>
                      <a:pt x="6167" y="8786"/>
                    </a:lnTo>
                    <a:lnTo>
                      <a:pt x="6758" y="8744"/>
                    </a:lnTo>
                    <a:lnTo>
                      <a:pt x="7392" y="8701"/>
                    </a:lnTo>
                    <a:lnTo>
                      <a:pt x="7983" y="8617"/>
                    </a:lnTo>
                    <a:lnTo>
                      <a:pt x="8575" y="8490"/>
                    </a:lnTo>
                    <a:lnTo>
                      <a:pt x="9166" y="8321"/>
                    </a:lnTo>
                    <a:lnTo>
                      <a:pt x="9715" y="8152"/>
                    </a:lnTo>
                    <a:lnTo>
                      <a:pt x="10264" y="7899"/>
                    </a:lnTo>
                    <a:lnTo>
                      <a:pt x="10771" y="7646"/>
                    </a:lnTo>
                    <a:lnTo>
                      <a:pt x="11320" y="7392"/>
                    </a:lnTo>
                    <a:lnTo>
                      <a:pt x="11785" y="7096"/>
                    </a:lnTo>
                    <a:lnTo>
                      <a:pt x="12292" y="6758"/>
                    </a:lnTo>
                    <a:lnTo>
                      <a:pt x="12714" y="6378"/>
                    </a:lnTo>
                    <a:lnTo>
                      <a:pt x="13179" y="5998"/>
                    </a:lnTo>
                    <a:lnTo>
                      <a:pt x="13601" y="5576"/>
                    </a:lnTo>
                    <a:lnTo>
                      <a:pt x="13981" y="5153"/>
                    </a:lnTo>
                    <a:lnTo>
                      <a:pt x="14319" y="4731"/>
                    </a:lnTo>
                    <a:lnTo>
                      <a:pt x="9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59;p43">
                <a:extLst>
                  <a:ext uri="{FF2B5EF4-FFF2-40B4-BE49-F238E27FC236}">
                    <a16:creationId xmlns:a16="http://schemas.microsoft.com/office/drawing/2014/main" id="{C0D3D12D-4849-A138-2B62-9983304EFF1C}"/>
                  </a:ext>
                </a:extLst>
              </p:cNvPr>
              <p:cNvSpPr/>
              <p:nvPr/>
            </p:nvSpPr>
            <p:spPr>
              <a:xfrm>
                <a:off x="2591900" y="619325"/>
                <a:ext cx="160525" cy="209100"/>
              </a:xfrm>
              <a:custGeom>
                <a:avLst/>
                <a:gdLst/>
                <a:ahLst/>
                <a:cxnLst/>
                <a:rect l="l" t="t" r="r" b="b"/>
                <a:pathLst>
                  <a:path w="6421" h="8364" extrusionOk="0">
                    <a:moveTo>
                      <a:pt x="634" y="0"/>
                    </a:moveTo>
                    <a:lnTo>
                      <a:pt x="507" y="43"/>
                    </a:lnTo>
                    <a:lnTo>
                      <a:pt x="381" y="85"/>
                    </a:lnTo>
                    <a:lnTo>
                      <a:pt x="212" y="212"/>
                    </a:lnTo>
                    <a:lnTo>
                      <a:pt x="85" y="423"/>
                    </a:lnTo>
                    <a:lnTo>
                      <a:pt x="43" y="507"/>
                    </a:lnTo>
                    <a:lnTo>
                      <a:pt x="0" y="634"/>
                    </a:lnTo>
                    <a:lnTo>
                      <a:pt x="0" y="7730"/>
                    </a:lnTo>
                    <a:lnTo>
                      <a:pt x="43" y="7857"/>
                    </a:lnTo>
                    <a:lnTo>
                      <a:pt x="85" y="7984"/>
                    </a:lnTo>
                    <a:lnTo>
                      <a:pt x="212" y="8153"/>
                    </a:lnTo>
                    <a:lnTo>
                      <a:pt x="381" y="8322"/>
                    </a:lnTo>
                    <a:lnTo>
                      <a:pt x="507" y="8364"/>
                    </a:lnTo>
                    <a:lnTo>
                      <a:pt x="5914" y="8364"/>
                    </a:lnTo>
                    <a:lnTo>
                      <a:pt x="6041" y="8322"/>
                    </a:lnTo>
                    <a:lnTo>
                      <a:pt x="6210" y="8153"/>
                    </a:lnTo>
                    <a:lnTo>
                      <a:pt x="6379" y="7984"/>
                    </a:lnTo>
                    <a:lnTo>
                      <a:pt x="6379" y="7857"/>
                    </a:lnTo>
                    <a:lnTo>
                      <a:pt x="6421" y="7730"/>
                    </a:lnTo>
                    <a:lnTo>
                      <a:pt x="6421" y="634"/>
                    </a:lnTo>
                    <a:lnTo>
                      <a:pt x="6379" y="507"/>
                    </a:lnTo>
                    <a:lnTo>
                      <a:pt x="6379" y="423"/>
                    </a:lnTo>
                    <a:lnTo>
                      <a:pt x="6210" y="212"/>
                    </a:lnTo>
                    <a:lnTo>
                      <a:pt x="6041" y="85"/>
                    </a:lnTo>
                    <a:lnTo>
                      <a:pt x="5914" y="43"/>
                    </a:lnTo>
                    <a:lnTo>
                      <a:pt x="57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60;p43">
                <a:extLst>
                  <a:ext uri="{FF2B5EF4-FFF2-40B4-BE49-F238E27FC236}">
                    <a16:creationId xmlns:a16="http://schemas.microsoft.com/office/drawing/2014/main" id="{CAFCC918-4150-7BEB-CD44-689C4A000FD7}"/>
                  </a:ext>
                </a:extLst>
              </p:cNvPr>
              <p:cNvSpPr/>
              <p:nvPr/>
            </p:nvSpPr>
            <p:spPr>
              <a:xfrm>
                <a:off x="2872800" y="577075"/>
                <a:ext cx="160525" cy="251350"/>
              </a:xfrm>
              <a:custGeom>
                <a:avLst/>
                <a:gdLst/>
                <a:ahLst/>
                <a:cxnLst/>
                <a:rect l="l" t="t" r="r" b="b"/>
                <a:pathLst>
                  <a:path w="6421" h="10054" extrusionOk="0">
                    <a:moveTo>
                      <a:pt x="634" y="1"/>
                    </a:moveTo>
                    <a:lnTo>
                      <a:pt x="507" y="43"/>
                    </a:lnTo>
                    <a:lnTo>
                      <a:pt x="380" y="85"/>
                    </a:lnTo>
                    <a:lnTo>
                      <a:pt x="211" y="212"/>
                    </a:lnTo>
                    <a:lnTo>
                      <a:pt x="85" y="423"/>
                    </a:lnTo>
                    <a:lnTo>
                      <a:pt x="42" y="508"/>
                    </a:lnTo>
                    <a:lnTo>
                      <a:pt x="0" y="634"/>
                    </a:lnTo>
                    <a:lnTo>
                      <a:pt x="0" y="9420"/>
                    </a:lnTo>
                    <a:lnTo>
                      <a:pt x="42" y="9547"/>
                    </a:lnTo>
                    <a:lnTo>
                      <a:pt x="85" y="9674"/>
                    </a:lnTo>
                    <a:lnTo>
                      <a:pt x="211" y="9843"/>
                    </a:lnTo>
                    <a:lnTo>
                      <a:pt x="380" y="10012"/>
                    </a:lnTo>
                    <a:lnTo>
                      <a:pt x="507" y="10054"/>
                    </a:lnTo>
                    <a:lnTo>
                      <a:pt x="5914" y="10054"/>
                    </a:lnTo>
                    <a:lnTo>
                      <a:pt x="6040" y="10012"/>
                    </a:lnTo>
                    <a:lnTo>
                      <a:pt x="6209" y="9843"/>
                    </a:lnTo>
                    <a:lnTo>
                      <a:pt x="6378" y="9674"/>
                    </a:lnTo>
                    <a:lnTo>
                      <a:pt x="6378" y="9547"/>
                    </a:lnTo>
                    <a:lnTo>
                      <a:pt x="6420" y="9420"/>
                    </a:lnTo>
                    <a:lnTo>
                      <a:pt x="6420" y="634"/>
                    </a:lnTo>
                    <a:lnTo>
                      <a:pt x="6378" y="508"/>
                    </a:lnTo>
                    <a:lnTo>
                      <a:pt x="6378" y="423"/>
                    </a:lnTo>
                    <a:lnTo>
                      <a:pt x="6209" y="212"/>
                    </a:lnTo>
                    <a:lnTo>
                      <a:pt x="6040" y="85"/>
                    </a:lnTo>
                    <a:lnTo>
                      <a:pt x="5914" y="43"/>
                    </a:lnTo>
                    <a:lnTo>
                      <a:pt x="5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61;p43">
                <a:extLst>
                  <a:ext uri="{FF2B5EF4-FFF2-40B4-BE49-F238E27FC236}">
                    <a16:creationId xmlns:a16="http://schemas.microsoft.com/office/drawing/2014/main" id="{9F7A749D-0A01-7224-AD4D-E199EA0B9D0C}"/>
                  </a:ext>
                </a:extLst>
              </p:cNvPr>
              <p:cNvSpPr/>
              <p:nvPr/>
            </p:nvSpPr>
            <p:spPr>
              <a:xfrm>
                <a:off x="3153675" y="492600"/>
                <a:ext cx="160550" cy="335825"/>
              </a:xfrm>
              <a:custGeom>
                <a:avLst/>
                <a:gdLst/>
                <a:ahLst/>
                <a:cxnLst/>
                <a:rect l="l" t="t" r="r" b="b"/>
                <a:pathLst>
                  <a:path w="6422" h="13433" extrusionOk="0">
                    <a:moveTo>
                      <a:pt x="634" y="1"/>
                    </a:moveTo>
                    <a:lnTo>
                      <a:pt x="508" y="43"/>
                    </a:lnTo>
                    <a:lnTo>
                      <a:pt x="381" y="85"/>
                    </a:lnTo>
                    <a:lnTo>
                      <a:pt x="212" y="212"/>
                    </a:lnTo>
                    <a:lnTo>
                      <a:pt x="85" y="423"/>
                    </a:lnTo>
                    <a:lnTo>
                      <a:pt x="43" y="508"/>
                    </a:lnTo>
                    <a:lnTo>
                      <a:pt x="1" y="634"/>
                    </a:lnTo>
                    <a:lnTo>
                      <a:pt x="1" y="12799"/>
                    </a:lnTo>
                    <a:lnTo>
                      <a:pt x="43" y="12926"/>
                    </a:lnTo>
                    <a:lnTo>
                      <a:pt x="85" y="13053"/>
                    </a:lnTo>
                    <a:lnTo>
                      <a:pt x="212" y="13222"/>
                    </a:lnTo>
                    <a:lnTo>
                      <a:pt x="381" y="13391"/>
                    </a:lnTo>
                    <a:lnTo>
                      <a:pt x="508" y="13433"/>
                    </a:lnTo>
                    <a:lnTo>
                      <a:pt x="5914" y="13433"/>
                    </a:lnTo>
                    <a:lnTo>
                      <a:pt x="6041" y="13391"/>
                    </a:lnTo>
                    <a:lnTo>
                      <a:pt x="6210" y="13222"/>
                    </a:lnTo>
                    <a:lnTo>
                      <a:pt x="6379" y="13053"/>
                    </a:lnTo>
                    <a:lnTo>
                      <a:pt x="6379" y="12926"/>
                    </a:lnTo>
                    <a:lnTo>
                      <a:pt x="6421" y="12799"/>
                    </a:lnTo>
                    <a:lnTo>
                      <a:pt x="6421" y="634"/>
                    </a:lnTo>
                    <a:lnTo>
                      <a:pt x="6379" y="508"/>
                    </a:lnTo>
                    <a:lnTo>
                      <a:pt x="6379" y="423"/>
                    </a:lnTo>
                    <a:lnTo>
                      <a:pt x="6210" y="212"/>
                    </a:lnTo>
                    <a:lnTo>
                      <a:pt x="6041" y="85"/>
                    </a:lnTo>
                    <a:lnTo>
                      <a:pt x="5914" y="43"/>
                    </a:lnTo>
                    <a:lnTo>
                      <a:pt x="57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62;p43">
                <a:extLst>
                  <a:ext uri="{FF2B5EF4-FFF2-40B4-BE49-F238E27FC236}">
                    <a16:creationId xmlns:a16="http://schemas.microsoft.com/office/drawing/2014/main" id="{7A7364AA-0061-0E64-A7CE-E4A127BDD035}"/>
                  </a:ext>
                </a:extLst>
              </p:cNvPr>
              <p:cNvSpPr/>
              <p:nvPr/>
            </p:nvSpPr>
            <p:spPr>
              <a:xfrm>
                <a:off x="2383875" y="1352175"/>
                <a:ext cx="652625" cy="1048625"/>
              </a:xfrm>
              <a:custGeom>
                <a:avLst/>
                <a:gdLst/>
                <a:ahLst/>
                <a:cxnLst/>
                <a:rect l="l" t="t" r="r" b="b"/>
                <a:pathLst>
                  <a:path w="26105" h="41945" extrusionOk="0">
                    <a:moveTo>
                      <a:pt x="15756" y="2535"/>
                    </a:moveTo>
                    <a:lnTo>
                      <a:pt x="16347" y="2577"/>
                    </a:lnTo>
                    <a:lnTo>
                      <a:pt x="16938" y="2704"/>
                    </a:lnTo>
                    <a:lnTo>
                      <a:pt x="17487" y="2873"/>
                    </a:lnTo>
                    <a:lnTo>
                      <a:pt x="17994" y="3126"/>
                    </a:lnTo>
                    <a:lnTo>
                      <a:pt x="18501" y="3422"/>
                    </a:lnTo>
                    <a:lnTo>
                      <a:pt x="18966" y="3760"/>
                    </a:lnTo>
                    <a:lnTo>
                      <a:pt x="19430" y="4140"/>
                    </a:lnTo>
                    <a:lnTo>
                      <a:pt x="19853" y="4605"/>
                    </a:lnTo>
                    <a:lnTo>
                      <a:pt x="20191" y="5112"/>
                    </a:lnTo>
                    <a:lnTo>
                      <a:pt x="20529" y="5661"/>
                    </a:lnTo>
                    <a:lnTo>
                      <a:pt x="20824" y="6210"/>
                    </a:lnTo>
                    <a:lnTo>
                      <a:pt x="21078" y="6843"/>
                    </a:lnTo>
                    <a:lnTo>
                      <a:pt x="21289" y="7477"/>
                    </a:lnTo>
                    <a:lnTo>
                      <a:pt x="21416" y="8153"/>
                    </a:lnTo>
                    <a:lnTo>
                      <a:pt x="21500" y="8871"/>
                    </a:lnTo>
                    <a:lnTo>
                      <a:pt x="21542" y="9589"/>
                    </a:lnTo>
                    <a:lnTo>
                      <a:pt x="21585" y="11152"/>
                    </a:lnTo>
                    <a:lnTo>
                      <a:pt x="21669" y="12630"/>
                    </a:lnTo>
                    <a:lnTo>
                      <a:pt x="21796" y="14024"/>
                    </a:lnTo>
                    <a:lnTo>
                      <a:pt x="21965" y="15334"/>
                    </a:lnTo>
                    <a:lnTo>
                      <a:pt x="22134" y="16516"/>
                    </a:lnTo>
                    <a:lnTo>
                      <a:pt x="22387" y="17657"/>
                    </a:lnTo>
                    <a:lnTo>
                      <a:pt x="22683" y="18670"/>
                    </a:lnTo>
                    <a:lnTo>
                      <a:pt x="23021" y="19558"/>
                    </a:lnTo>
                    <a:lnTo>
                      <a:pt x="21923" y="19895"/>
                    </a:lnTo>
                    <a:lnTo>
                      <a:pt x="20698" y="20191"/>
                    </a:lnTo>
                    <a:lnTo>
                      <a:pt x="20951" y="19515"/>
                    </a:lnTo>
                    <a:lnTo>
                      <a:pt x="21078" y="18797"/>
                    </a:lnTo>
                    <a:lnTo>
                      <a:pt x="21204" y="18079"/>
                    </a:lnTo>
                    <a:lnTo>
                      <a:pt x="21204" y="17361"/>
                    </a:lnTo>
                    <a:lnTo>
                      <a:pt x="21204" y="11616"/>
                    </a:lnTo>
                    <a:lnTo>
                      <a:pt x="21204" y="11279"/>
                    </a:lnTo>
                    <a:lnTo>
                      <a:pt x="21078" y="10983"/>
                    </a:lnTo>
                    <a:lnTo>
                      <a:pt x="20909" y="10687"/>
                    </a:lnTo>
                    <a:lnTo>
                      <a:pt x="20698" y="10476"/>
                    </a:lnTo>
                    <a:lnTo>
                      <a:pt x="20444" y="10265"/>
                    </a:lnTo>
                    <a:lnTo>
                      <a:pt x="20148" y="10138"/>
                    </a:lnTo>
                    <a:lnTo>
                      <a:pt x="19811" y="10054"/>
                    </a:lnTo>
                    <a:lnTo>
                      <a:pt x="18586" y="10054"/>
                    </a:lnTo>
                    <a:lnTo>
                      <a:pt x="18163" y="9969"/>
                    </a:lnTo>
                    <a:lnTo>
                      <a:pt x="17741" y="9885"/>
                    </a:lnTo>
                    <a:lnTo>
                      <a:pt x="17361" y="9716"/>
                    </a:lnTo>
                    <a:lnTo>
                      <a:pt x="16938" y="9505"/>
                    </a:lnTo>
                    <a:lnTo>
                      <a:pt x="16558" y="9251"/>
                    </a:lnTo>
                    <a:lnTo>
                      <a:pt x="16178" y="8955"/>
                    </a:lnTo>
                    <a:lnTo>
                      <a:pt x="15967" y="8786"/>
                    </a:lnTo>
                    <a:lnTo>
                      <a:pt x="15713" y="8660"/>
                    </a:lnTo>
                    <a:lnTo>
                      <a:pt x="15460" y="8575"/>
                    </a:lnTo>
                    <a:lnTo>
                      <a:pt x="14953" y="8575"/>
                    </a:lnTo>
                    <a:lnTo>
                      <a:pt x="14700" y="8617"/>
                    </a:lnTo>
                    <a:lnTo>
                      <a:pt x="14488" y="8702"/>
                    </a:lnTo>
                    <a:lnTo>
                      <a:pt x="14235" y="8829"/>
                    </a:lnTo>
                    <a:lnTo>
                      <a:pt x="13982" y="8998"/>
                    </a:lnTo>
                    <a:lnTo>
                      <a:pt x="13644" y="9167"/>
                    </a:lnTo>
                    <a:lnTo>
                      <a:pt x="12926" y="9462"/>
                    </a:lnTo>
                    <a:lnTo>
                      <a:pt x="12081" y="9673"/>
                    </a:lnTo>
                    <a:lnTo>
                      <a:pt x="11109" y="9885"/>
                    </a:lnTo>
                    <a:lnTo>
                      <a:pt x="10096" y="10011"/>
                    </a:lnTo>
                    <a:lnTo>
                      <a:pt x="8955" y="10054"/>
                    </a:lnTo>
                    <a:lnTo>
                      <a:pt x="7772" y="10096"/>
                    </a:lnTo>
                    <a:lnTo>
                      <a:pt x="6590" y="10011"/>
                    </a:lnTo>
                    <a:lnTo>
                      <a:pt x="6252" y="10054"/>
                    </a:lnTo>
                    <a:lnTo>
                      <a:pt x="5914" y="10096"/>
                    </a:lnTo>
                    <a:lnTo>
                      <a:pt x="5618" y="10265"/>
                    </a:lnTo>
                    <a:lnTo>
                      <a:pt x="5365" y="10434"/>
                    </a:lnTo>
                    <a:lnTo>
                      <a:pt x="5154" y="10687"/>
                    </a:lnTo>
                    <a:lnTo>
                      <a:pt x="4985" y="10983"/>
                    </a:lnTo>
                    <a:lnTo>
                      <a:pt x="4900" y="11279"/>
                    </a:lnTo>
                    <a:lnTo>
                      <a:pt x="4858" y="11616"/>
                    </a:lnTo>
                    <a:lnTo>
                      <a:pt x="4858" y="17361"/>
                    </a:lnTo>
                    <a:lnTo>
                      <a:pt x="4900" y="18079"/>
                    </a:lnTo>
                    <a:lnTo>
                      <a:pt x="4985" y="18797"/>
                    </a:lnTo>
                    <a:lnTo>
                      <a:pt x="5154" y="19515"/>
                    </a:lnTo>
                    <a:lnTo>
                      <a:pt x="5365" y="20191"/>
                    </a:lnTo>
                    <a:lnTo>
                      <a:pt x="4182" y="19895"/>
                    </a:lnTo>
                    <a:lnTo>
                      <a:pt x="3042" y="19558"/>
                    </a:lnTo>
                    <a:lnTo>
                      <a:pt x="3379" y="18670"/>
                    </a:lnTo>
                    <a:lnTo>
                      <a:pt x="3675" y="17657"/>
                    </a:lnTo>
                    <a:lnTo>
                      <a:pt x="3929" y="16516"/>
                    </a:lnTo>
                    <a:lnTo>
                      <a:pt x="4140" y="15334"/>
                    </a:lnTo>
                    <a:lnTo>
                      <a:pt x="4309" y="14024"/>
                    </a:lnTo>
                    <a:lnTo>
                      <a:pt x="4435" y="12630"/>
                    </a:lnTo>
                    <a:lnTo>
                      <a:pt x="4520" y="11152"/>
                    </a:lnTo>
                    <a:lnTo>
                      <a:pt x="4562" y="9589"/>
                    </a:lnTo>
                    <a:lnTo>
                      <a:pt x="4562" y="8871"/>
                    </a:lnTo>
                    <a:lnTo>
                      <a:pt x="4689" y="8153"/>
                    </a:lnTo>
                    <a:lnTo>
                      <a:pt x="4816" y="7477"/>
                    </a:lnTo>
                    <a:lnTo>
                      <a:pt x="5027" y="6843"/>
                    </a:lnTo>
                    <a:lnTo>
                      <a:pt x="5280" y="6210"/>
                    </a:lnTo>
                    <a:lnTo>
                      <a:pt x="5534" y="5661"/>
                    </a:lnTo>
                    <a:lnTo>
                      <a:pt x="5872" y="5112"/>
                    </a:lnTo>
                    <a:lnTo>
                      <a:pt x="6252" y="4605"/>
                    </a:lnTo>
                    <a:lnTo>
                      <a:pt x="6674" y="4140"/>
                    </a:lnTo>
                    <a:lnTo>
                      <a:pt x="7097" y="3760"/>
                    </a:lnTo>
                    <a:lnTo>
                      <a:pt x="7603" y="3422"/>
                    </a:lnTo>
                    <a:lnTo>
                      <a:pt x="8110" y="3126"/>
                    </a:lnTo>
                    <a:lnTo>
                      <a:pt x="8617" y="2873"/>
                    </a:lnTo>
                    <a:lnTo>
                      <a:pt x="9166" y="2704"/>
                    </a:lnTo>
                    <a:lnTo>
                      <a:pt x="9758" y="2577"/>
                    </a:lnTo>
                    <a:lnTo>
                      <a:pt x="10349" y="2535"/>
                    </a:lnTo>
                    <a:close/>
                    <a:moveTo>
                      <a:pt x="15080" y="11279"/>
                    </a:moveTo>
                    <a:lnTo>
                      <a:pt x="15756" y="11743"/>
                    </a:lnTo>
                    <a:lnTo>
                      <a:pt x="16136" y="11954"/>
                    </a:lnTo>
                    <a:lnTo>
                      <a:pt x="16600" y="12123"/>
                    </a:lnTo>
                    <a:lnTo>
                      <a:pt x="17065" y="12292"/>
                    </a:lnTo>
                    <a:lnTo>
                      <a:pt x="17572" y="12419"/>
                    </a:lnTo>
                    <a:lnTo>
                      <a:pt x="18121" y="12546"/>
                    </a:lnTo>
                    <a:lnTo>
                      <a:pt x="18670" y="12588"/>
                    </a:lnTo>
                    <a:lnTo>
                      <a:pt x="18670" y="17361"/>
                    </a:lnTo>
                    <a:lnTo>
                      <a:pt x="18670" y="17910"/>
                    </a:lnTo>
                    <a:lnTo>
                      <a:pt x="18586" y="18459"/>
                    </a:lnTo>
                    <a:lnTo>
                      <a:pt x="18417" y="19008"/>
                    </a:lnTo>
                    <a:lnTo>
                      <a:pt x="18248" y="19558"/>
                    </a:lnTo>
                    <a:lnTo>
                      <a:pt x="17994" y="20022"/>
                    </a:lnTo>
                    <a:lnTo>
                      <a:pt x="17741" y="20487"/>
                    </a:lnTo>
                    <a:lnTo>
                      <a:pt x="17403" y="20909"/>
                    </a:lnTo>
                    <a:lnTo>
                      <a:pt x="17023" y="21332"/>
                    </a:lnTo>
                    <a:lnTo>
                      <a:pt x="16643" y="21712"/>
                    </a:lnTo>
                    <a:lnTo>
                      <a:pt x="16220" y="22007"/>
                    </a:lnTo>
                    <a:lnTo>
                      <a:pt x="15756" y="22303"/>
                    </a:lnTo>
                    <a:lnTo>
                      <a:pt x="15249" y="22557"/>
                    </a:lnTo>
                    <a:lnTo>
                      <a:pt x="14742" y="22725"/>
                    </a:lnTo>
                    <a:lnTo>
                      <a:pt x="14193" y="22852"/>
                    </a:lnTo>
                    <a:lnTo>
                      <a:pt x="13644" y="22937"/>
                    </a:lnTo>
                    <a:lnTo>
                      <a:pt x="13052" y="22979"/>
                    </a:lnTo>
                    <a:lnTo>
                      <a:pt x="12461" y="22937"/>
                    </a:lnTo>
                    <a:lnTo>
                      <a:pt x="11912" y="22852"/>
                    </a:lnTo>
                    <a:lnTo>
                      <a:pt x="11363" y="22725"/>
                    </a:lnTo>
                    <a:lnTo>
                      <a:pt x="10856" y="22557"/>
                    </a:lnTo>
                    <a:lnTo>
                      <a:pt x="10349" y="22303"/>
                    </a:lnTo>
                    <a:lnTo>
                      <a:pt x="9884" y="22007"/>
                    </a:lnTo>
                    <a:lnTo>
                      <a:pt x="9462" y="21712"/>
                    </a:lnTo>
                    <a:lnTo>
                      <a:pt x="9082" y="21332"/>
                    </a:lnTo>
                    <a:lnTo>
                      <a:pt x="8702" y="20909"/>
                    </a:lnTo>
                    <a:lnTo>
                      <a:pt x="8364" y="20487"/>
                    </a:lnTo>
                    <a:lnTo>
                      <a:pt x="8110" y="20022"/>
                    </a:lnTo>
                    <a:lnTo>
                      <a:pt x="7857" y="19558"/>
                    </a:lnTo>
                    <a:lnTo>
                      <a:pt x="7646" y="19008"/>
                    </a:lnTo>
                    <a:lnTo>
                      <a:pt x="7519" y="18459"/>
                    </a:lnTo>
                    <a:lnTo>
                      <a:pt x="7434" y="17910"/>
                    </a:lnTo>
                    <a:lnTo>
                      <a:pt x="7392" y="17361"/>
                    </a:lnTo>
                    <a:lnTo>
                      <a:pt x="7392" y="12588"/>
                    </a:lnTo>
                    <a:lnTo>
                      <a:pt x="8195" y="12630"/>
                    </a:lnTo>
                    <a:lnTo>
                      <a:pt x="9082" y="12588"/>
                    </a:lnTo>
                    <a:lnTo>
                      <a:pt x="10053" y="12546"/>
                    </a:lnTo>
                    <a:lnTo>
                      <a:pt x="11067" y="12419"/>
                    </a:lnTo>
                    <a:lnTo>
                      <a:pt x="12123" y="12292"/>
                    </a:lnTo>
                    <a:lnTo>
                      <a:pt x="13179" y="12039"/>
                    </a:lnTo>
                    <a:lnTo>
                      <a:pt x="13644" y="11870"/>
                    </a:lnTo>
                    <a:lnTo>
                      <a:pt x="14150" y="11701"/>
                    </a:lnTo>
                    <a:lnTo>
                      <a:pt x="14615" y="11532"/>
                    </a:lnTo>
                    <a:lnTo>
                      <a:pt x="15080" y="11279"/>
                    </a:lnTo>
                    <a:close/>
                    <a:moveTo>
                      <a:pt x="13939" y="25471"/>
                    </a:moveTo>
                    <a:lnTo>
                      <a:pt x="13939" y="26485"/>
                    </a:lnTo>
                    <a:lnTo>
                      <a:pt x="13897" y="26654"/>
                    </a:lnTo>
                    <a:lnTo>
                      <a:pt x="13855" y="26823"/>
                    </a:lnTo>
                    <a:lnTo>
                      <a:pt x="13770" y="26949"/>
                    </a:lnTo>
                    <a:lnTo>
                      <a:pt x="13644" y="27076"/>
                    </a:lnTo>
                    <a:lnTo>
                      <a:pt x="13517" y="27203"/>
                    </a:lnTo>
                    <a:lnTo>
                      <a:pt x="13390" y="27287"/>
                    </a:lnTo>
                    <a:lnTo>
                      <a:pt x="13221" y="27330"/>
                    </a:lnTo>
                    <a:lnTo>
                      <a:pt x="12883" y="27330"/>
                    </a:lnTo>
                    <a:lnTo>
                      <a:pt x="12714" y="27287"/>
                    </a:lnTo>
                    <a:lnTo>
                      <a:pt x="12545" y="27203"/>
                    </a:lnTo>
                    <a:lnTo>
                      <a:pt x="12419" y="27076"/>
                    </a:lnTo>
                    <a:lnTo>
                      <a:pt x="12334" y="26949"/>
                    </a:lnTo>
                    <a:lnTo>
                      <a:pt x="12250" y="26823"/>
                    </a:lnTo>
                    <a:lnTo>
                      <a:pt x="12207" y="26654"/>
                    </a:lnTo>
                    <a:lnTo>
                      <a:pt x="12165" y="26485"/>
                    </a:lnTo>
                    <a:lnTo>
                      <a:pt x="12165" y="25471"/>
                    </a:lnTo>
                    <a:lnTo>
                      <a:pt x="13052" y="25513"/>
                    </a:lnTo>
                    <a:lnTo>
                      <a:pt x="13939" y="25471"/>
                    </a:lnTo>
                    <a:close/>
                    <a:moveTo>
                      <a:pt x="10349" y="1"/>
                    </a:moveTo>
                    <a:lnTo>
                      <a:pt x="9504" y="85"/>
                    </a:lnTo>
                    <a:lnTo>
                      <a:pt x="8659" y="212"/>
                    </a:lnTo>
                    <a:lnTo>
                      <a:pt x="7857" y="465"/>
                    </a:lnTo>
                    <a:lnTo>
                      <a:pt x="7097" y="761"/>
                    </a:lnTo>
                    <a:lnTo>
                      <a:pt x="6378" y="1183"/>
                    </a:lnTo>
                    <a:lnTo>
                      <a:pt x="5703" y="1648"/>
                    </a:lnTo>
                    <a:lnTo>
                      <a:pt x="5069" y="2197"/>
                    </a:lnTo>
                    <a:lnTo>
                      <a:pt x="4478" y="2831"/>
                    </a:lnTo>
                    <a:lnTo>
                      <a:pt x="3929" y="3507"/>
                    </a:lnTo>
                    <a:lnTo>
                      <a:pt x="3464" y="4225"/>
                    </a:lnTo>
                    <a:lnTo>
                      <a:pt x="3042" y="5027"/>
                    </a:lnTo>
                    <a:lnTo>
                      <a:pt x="2704" y="5830"/>
                    </a:lnTo>
                    <a:lnTo>
                      <a:pt x="2408" y="6717"/>
                    </a:lnTo>
                    <a:lnTo>
                      <a:pt x="2197" y="7646"/>
                    </a:lnTo>
                    <a:lnTo>
                      <a:pt x="2070" y="8575"/>
                    </a:lnTo>
                    <a:lnTo>
                      <a:pt x="2028" y="9547"/>
                    </a:lnTo>
                    <a:lnTo>
                      <a:pt x="1986" y="11279"/>
                    </a:lnTo>
                    <a:lnTo>
                      <a:pt x="1859" y="12884"/>
                    </a:lnTo>
                    <a:lnTo>
                      <a:pt x="1732" y="14320"/>
                    </a:lnTo>
                    <a:lnTo>
                      <a:pt x="1521" y="15671"/>
                    </a:lnTo>
                    <a:lnTo>
                      <a:pt x="1268" y="16854"/>
                    </a:lnTo>
                    <a:lnTo>
                      <a:pt x="972" y="17952"/>
                    </a:lnTo>
                    <a:lnTo>
                      <a:pt x="592" y="18882"/>
                    </a:lnTo>
                    <a:lnTo>
                      <a:pt x="423" y="19262"/>
                    </a:lnTo>
                    <a:lnTo>
                      <a:pt x="169" y="19642"/>
                    </a:lnTo>
                    <a:lnTo>
                      <a:pt x="85" y="19895"/>
                    </a:lnTo>
                    <a:lnTo>
                      <a:pt x="0" y="20191"/>
                    </a:lnTo>
                    <a:lnTo>
                      <a:pt x="0" y="20445"/>
                    </a:lnTo>
                    <a:lnTo>
                      <a:pt x="85" y="20740"/>
                    </a:lnTo>
                    <a:lnTo>
                      <a:pt x="212" y="20994"/>
                    </a:lnTo>
                    <a:lnTo>
                      <a:pt x="380" y="21205"/>
                    </a:lnTo>
                    <a:lnTo>
                      <a:pt x="592" y="21374"/>
                    </a:lnTo>
                    <a:lnTo>
                      <a:pt x="845" y="21501"/>
                    </a:lnTo>
                    <a:lnTo>
                      <a:pt x="1774" y="21838"/>
                    </a:lnTo>
                    <a:lnTo>
                      <a:pt x="2788" y="22134"/>
                    </a:lnTo>
                    <a:lnTo>
                      <a:pt x="3802" y="22388"/>
                    </a:lnTo>
                    <a:lnTo>
                      <a:pt x="4816" y="22641"/>
                    </a:lnTo>
                    <a:lnTo>
                      <a:pt x="4140" y="23275"/>
                    </a:lnTo>
                    <a:lnTo>
                      <a:pt x="3548" y="23993"/>
                    </a:lnTo>
                    <a:lnTo>
                      <a:pt x="3042" y="24753"/>
                    </a:lnTo>
                    <a:lnTo>
                      <a:pt x="2577" y="25598"/>
                    </a:lnTo>
                    <a:lnTo>
                      <a:pt x="2408" y="26020"/>
                    </a:lnTo>
                    <a:lnTo>
                      <a:pt x="2239" y="26443"/>
                    </a:lnTo>
                    <a:lnTo>
                      <a:pt x="2112" y="26907"/>
                    </a:lnTo>
                    <a:lnTo>
                      <a:pt x="1986" y="27330"/>
                    </a:lnTo>
                    <a:lnTo>
                      <a:pt x="1901" y="27836"/>
                    </a:lnTo>
                    <a:lnTo>
                      <a:pt x="1817" y="28301"/>
                    </a:lnTo>
                    <a:lnTo>
                      <a:pt x="1774" y="28766"/>
                    </a:lnTo>
                    <a:lnTo>
                      <a:pt x="1774" y="29273"/>
                    </a:lnTo>
                    <a:lnTo>
                      <a:pt x="1774" y="39368"/>
                    </a:lnTo>
                    <a:lnTo>
                      <a:pt x="1774" y="39621"/>
                    </a:lnTo>
                    <a:lnTo>
                      <a:pt x="1817" y="39875"/>
                    </a:lnTo>
                    <a:lnTo>
                      <a:pt x="1901" y="40128"/>
                    </a:lnTo>
                    <a:lnTo>
                      <a:pt x="1986" y="40382"/>
                    </a:lnTo>
                    <a:lnTo>
                      <a:pt x="2239" y="40804"/>
                    </a:lnTo>
                    <a:lnTo>
                      <a:pt x="2535" y="41184"/>
                    </a:lnTo>
                    <a:lnTo>
                      <a:pt x="2915" y="41522"/>
                    </a:lnTo>
                    <a:lnTo>
                      <a:pt x="3379" y="41775"/>
                    </a:lnTo>
                    <a:lnTo>
                      <a:pt x="3591" y="41860"/>
                    </a:lnTo>
                    <a:lnTo>
                      <a:pt x="3844" y="41902"/>
                    </a:lnTo>
                    <a:lnTo>
                      <a:pt x="4098" y="41944"/>
                    </a:lnTo>
                    <a:lnTo>
                      <a:pt x="8617" y="41944"/>
                    </a:lnTo>
                    <a:lnTo>
                      <a:pt x="8871" y="41860"/>
                    </a:lnTo>
                    <a:lnTo>
                      <a:pt x="9082" y="41733"/>
                    </a:lnTo>
                    <a:lnTo>
                      <a:pt x="9293" y="41607"/>
                    </a:lnTo>
                    <a:lnTo>
                      <a:pt x="9420" y="41395"/>
                    </a:lnTo>
                    <a:lnTo>
                      <a:pt x="9546" y="41184"/>
                    </a:lnTo>
                    <a:lnTo>
                      <a:pt x="9631" y="40931"/>
                    </a:lnTo>
                    <a:lnTo>
                      <a:pt x="9631" y="40677"/>
                    </a:lnTo>
                    <a:lnTo>
                      <a:pt x="9631" y="40424"/>
                    </a:lnTo>
                    <a:lnTo>
                      <a:pt x="9546" y="40213"/>
                    </a:lnTo>
                    <a:lnTo>
                      <a:pt x="9420" y="40001"/>
                    </a:lnTo>
                    <a:lnTo>
                      <a:pt x="9293" y="39790"/>
                    </a:lnTo>
                    <a:lnTo>
                      <a:pt x="9082" y="39664"/>
                    </a:lnTo>
                    <a:lnTo>
                      <a:pt x="8871" y="39537"/>
                    </a:lnTo>
                    <a:lnTo>
                      <a:pt x="8617" y="39452"/>
                    </a:lnTo>
                    <a:lnTo>
                      <a:pt x="8364" y="39410"/>
                    </a:lnTo>
                    <a:lnTo>
                      <a:pt x="4309" y="39410"/>
                    </a:lnTo>
                    <a:lnTo>
                      <a:pt x="4309" y="39368"/>
                    </a:lnTo>
                    <a:lnTo>
                      <a:pt x="4309" y="29273"/>
                    </a:lnTo>
                    <a:lnTo>
                      <a:pt x="4309" y="28808"/>
                    </a:lnTo>
                    <a:lnTo>
                      <a:pt x="4393" y="28343"/>
                    </a:lnTo>
                    <a:lnTo>
                      <a:pt x="4435" y="27921"/>
                    </a:lnTo>
                    <a:lnTo>
                      <a:pt x="4562" y="27499"/>
                    </a:lnTo>
                    <a:lnTo>
                      <a:pt x="4689" y="27076"/>
                    </a:lnTo>
                    <a:lnTo>
                      <a:pt x="4858" y="26696"/>
                    </a:lnTo>
                    <a:lnTo>
                      <a:pt x="5069" y="26316"/>
                    </a:lnTo>
                    <a:lnTo>
                      <a:pt x="5280" y="25936"/>
                    </a:lnTo>
                    <a:lnTo>
                      <a:pt x="5534" y="25556"/>
                    </a:lnTo>
                    <a:lnTo>
                      <a:pt x="5787" y="25260"/>
                    </a:lnTo>
                    <a:lnTo>
                      <a:pt x="6083" y="24922"/>
                    </a:lnTo>
                    <a:lnTo>
                      <a:pt x="6421" y="24626"/>
                    </a:lnTo>
                    <a:lnTo>
                      <a:pt x="6759" y="24373"/>
                    </a:lnTo>
                    <a:lnTo>
                      <a:pt x="7097" y="24119"/>
                    </a:lnTo>
                    <a:lnTo>
                      <a:pt x="7477" y="23866"/>
                    </a:lnTo>
                    <a:lnTo>
                      <a:pt x="7899" y="23697"/>
                    </a:lnTo>
                    <a:lnTo>
                      <a:pt x="8321" y="23993"/>
                    </a:lnTo>
                    <a:lnTo>
                      <a:pt x="8744" y="24288"/>
                    </a:lnTo>
                    <a:lnTo>
                      <a:pt x="9166" y="24542"/>
                    </a:lnTo>
                    <a:lnTo>
                      <a:pt x="9631" y="24753"/>
                    </a:lnTo>
                    <a:lnTo>
                      <a:pt x="9631" y="26485"/>
                    </a:lnTo>
                    <a:lnTo>
                      <a:pt x="9673" y="26823"/>
                    </a:lnTo>
                    <a:lnTo>
                      <a:pt x="9715" y="27161"/>
                    </a:lnTo>
                    <a:lnTo>
                      <a:pt x="9800" y="27499"/>
                    </a:lnTo>
                    <a:lnTo>
                      <a:pt x="9927" y="27794"/>
                    </a:lnTo>
                    <a:lnTo>
                      <a:pt x="10053" y="28090"/>
                    </a:lnTo>
                    <a:lnTo>
                      <a:pt x="10222" y="28386"/>
                    </a:lnTo>
                    <a:lnTo>
                      <a:pt x="10433" y="28639"/>
                    </a:lnTo>
                    <a:lnTo>
                      <a:pt x="10645" y="28892"/>
                    </a:lnTo>
                    <a:lnTo>
                      <a:pt x="10898" y="29104"/>
                    </a:lnTo>
                    <a:lnTo>
                      <a:pt x="11152" y="29315"/>
                    </a:lnTo>
                    <a:lnTo>
                      <a:pt x="11447" y="29484"/>
                    </a:lnTo>
                    <a:lnTo>
                      <a:pt x="11743" y="29611"/>
                    </a:lnTo>
                    <a:lnTo>
                      <a:pt x="12039" y="29737"/>
                    </a:lnTo>
                    <a:lnTo>
                      <a:pt x="12376" y="29822"/>
                    </a:lnTo>
                    <a:lnTo>
                      <a:pt x="12714" y="29864"/>
                    </a:lnTo>
                    <a:lnTo>
                      <a:pt x="13390" y="29864"/>
                    </a:lnTo>
                    <a:lnTo>
                      <a:pt x="13728" y="29822"/>
                    </a:lnTo>
                    <a:lnTo>
                      <a:pt x="14066" y="29737"/>
                    </a:lnTo>
                    <a:lnTo>
                      <a:pt x="14362" y="29611"/>
                    </a:lnTo>
                    <a:lnTo>
                      <a:pt x="14657" y="29484"/>
                    </a:lnTo>
                    <a:lnTo>
                      <a:pt x="14953" y="29315"/>
                    </a:lnTo>
                    <a:lnTo>
                      <a:pt x="15206" y="29104"/>
                    </a:lnTo>
                    <a:lnTo>
                      <a:pt x="15460" y="28892"/>
                    </a:lnTo>
                    <a:lnTo>
                      <a:pt x="15671" y="28639"/>
                    </a:lnTo>
                    <a:lnTo>
                      <a:pt x="15882" y="28386"/>
                    </a:lnTo>
                    <a:lnTo>
                      <a:pt x="16051" y="28090"/>
                    </a:lnTo>
                    <a:lnTo>
                      <a:pt x="16178" y="27794"/>
                    </a:lnTo>
                    <a:lnTo>
                      <a:pt x="16305" y="27499"/>
                    </a:lnTo>
                    <a:lnTo>
                      <a:pt x="16389" y="27161"/>
                    </a:lnTo>
                    <a:lnTo>
                      <a:pt x="16431" y="26823"/>
                    </a:lnTo>
                    <a:lnTo>
                      <a:pt x="16474" y="26485"/>
                    </a:lnTo>
                    <a:lnTo>
                      <a:pt x="16474" y="24753"/>
                    </a:lnTo>
                    <a:lnTo>
                      <a:pt x="16938" y="24542"/>
                    </a:lnTo>
                    <a:lnTo>
                      <a:pt x="17361" y="24288"/>
                    </a:lnTo>
                    <a:lnTo>
                      <a:pt x="17783" y="23993"/>
                    </a:lnTo>
                    <a:lnTo>
                      <a:pt x="18205" y="23697"/>
                    </a:lnTo>
                    <a:lnTo>
                      <a:pt x="18586" y="23866"/>
                    </a:lnTo>
                    <a:lnTo>
                      <a:pt x="18966" y="24119"/>
                    </a:lnTo>
                    <a:lnTo>
                      <a:pt x="19346" y="24373"/>
                    </a:lnTo>
                    <a:lnTo>
                      <a:pt x="19684" y="24626"/>
                    </a:lnTo>
                    <a:lnTo>
                      <a:pt x="19980" y="24922"/>
                    </a:lnTo>
                    <a:lnTo>
                      <a:pt x="20275" y="25260"/>
                    </a:lnTo>
                    <a:lnTo>
                      <a:pt x="20571" y="25556"/>
                    </a:lnTo>
                    <a:lnTo>
                      <a:pt x="20824" y="25936"/>
                    </a:lnTo>
                    <a:lnTo>
                      <a:pt x="21035" y="26316"/>
                    </a:lnTo>
                    <a:lnTo>
                      <a:pt x="21247" y="26696"/>
                    </a:lnTo>
                    <a:lnTo>
                      <a:pt x="21373" y="27076"/>
                    </a:lnTo>
                    <a:lnTo>
                      <a:pt x="21542" y="27499"/>
                    </a:lnTo>
                    <a:lnTo>
                      <a:pt x="21627" y="27921"/>
                    </a:lnTo>
                    <a:lnTo>
                      <a:pt x="21711" y="28343"/>
                    </a:lnTo>
                    <a:lnTo>
                      <a:pt x="21754" y="28808"/>
                    </a:lnTo>
                    <a:lnTo>
                      <a:pt x="21796" y="29273"/>
                    </a:lnTo>
                    <a:lnTo>
                      <a:pt x="21796" y="39368"/>
                    </a:lnTo>
                    <a:lnTo>
                      <a:pt x="21754" y="39410"/>
                    </a:lnTo>
                    <a:lnTo>
                      <a:pt x="13432" y="39410"/>
                    </a:lnTo>
                    <a:lnTo>
                      <a:pt x="13179" y="39452"/>
                    </a:lnTo>
                    <a:lnTo>
                      <a:pt x="12968" y="39537"/>
                    </a:lnTo>
                    <a:lnTo>
                      <a:pt x="12757" y="39664"/>
                    </a:lnTo>
                    <a:lnTo>
                      <a:pt x="12545" y="39790"/>
                    </a:lnTo>
                    <a:lnTo>
                      <a:pt x="12376" y="40001"/>
                    </a:lnTo>
                    <a:lnTo>
                      <a:pt x="12292" y="40213"/>
                    </a:lnTo>
                    <a:lnTo>
                      <a:pt x="12207" y="40424"/>
                    </a:lnTo>
                    <a:lnTo>
                      <a:pt x="12165" y="40677"/>
                    </a:lnTo>
                    <a:lnTo>
                      <a:pt x="12207" y="40931"/>
                    </a:lnTo>
                    <a:lnTo>
                      <a:pt x="12292" y="41184"/>
                    </a:lnTo>
                    <a:lnTo>
                      <a:pt x="12376" y="41395"/>
                    </a:lnTo>
                    <a:lnTo>
                      <a:pt x="12545" y="41607"/>
                    </a:lnTo>
                    <a:lnTo>
                      <a:pt x="12757" y="41733"/>
                    </a:lnTo>
                    <a:lnTo>
                      <a:pt x="12968" y="41860"/>
                    </a:lnTo>
                    <a:lnTo>
                      <a:pt x="13179" y="41944"/>
                    </a:lnTo>
                    <a:lnTo>
                      <a:pt x="21965" y="41944"/>
                    </a:lnTo>
                    <a:lnTo>
                      <a:pt x="22260" y="41902"/>
                    </a:lnTo>
                    <a:lnTo>
                      <a:pt x="22472" y="41860"/>
                    </a:lnTo>
                    <a:lnTo>
                      <a:pt x="22725" y="41775"/>
                    </a:lnTo>
                    <a:lnTo>
                      <a:pt x="23190" y="41522"/>
                    </a:lnTo>
                    <a:lnTo>
                      <a:pt x="23570" y="41184"/>
                    </a:lnTo>
                    <a:lnTo>
                      <a:pt x="23866" y="40804"/>
                    </a:lnTo>
                    <a:lnTo>
                      <a:pt x="24119" y="40382"/>
                    </a:lnTo>
                    <a:lnTo>
                      <a:pt x="24203" y="40128"/>
                    </a:lnTo>
                    <a:lnTo>
                      <a:pt x="24288" y="39875"/>
                    </a:lnTo>
                    <a:lnTo>
                      <a:pt x="24330" y="39621"/>
                    </a:lnTo>
                    <a:lnTo>
                      <a:pt x="24330" y="39368"/>
                    </a:lnTo>
                    <a:lnTo>
                      <a:pt x="24330" y="29273"/>
                    </a:lnTo>
                    <a:lnTo>
                      <a:pt x="24330" y="28766"/>
                    </a:lnTo>
                    <a:lnTo>
                      <a:pt x="24288" y="28301"/>
                    </a:lnTo>
                    <a:lnTo>
                      <a:pt x="24203" y="27836"/>
                    </a:lnTo>
                    <a:lnTo>
                      <a:pt x="24119" y="27330"/>
                    </a:lnTo>
                    <a:lnTo>
                      <a:pt x="23992" y="26907"/>
                    </a:lnTo>
                    <a:lnTo>
                      <a:pt x="23866" y="26443"/>
                    </a:lnTo>
                    <a:lnTo>
                      <a:pt x="23697" y="26020"/>
                    </a:lnTo>
                    <a:lnTo>
                      <a:pt x="23528" y="25598"/>
                    </a:lnTo>
                    <a:lnTo>
                      <a:pt x="23063" y="24753"/>
                    </a:lnTo>
                    <a:lnTo>
                      <a:pt x="22556" y="23993"/>
                    </a:lnTo>
                    <a:lnTo>
                      <a:pt x="21923" y="23275"/>
                    </a:lnTo>
                    <a:lnTo>
                      <a:pt x="21247" y="22641"/>
                    </a:lnTo>
                    <a:lnTo>
                      <a:pt x="22303" y="22388"/>
                    </a:lnTo>
                    <a:lnTo>
                      <a:pt x="23316" y="22134"/>
                    </a:lnTo>
                    <a:lnTo>
                      <a:pt x="24330" y="21838"/>
                    </a:lnTo>
                    <a:lnTo>
                      <a:pt x="25259" y="21501"/>
                    </a:lnTo>
                    <a:lnTo>
                      <a:pt x="25513" y="21374"/>
                    </a:lnTo>
                    <a:lnTo>
                      <a:pt x="25724" y="21205"/>
                    </a:lnTo>
                    <a:lnTo>
                      <a:pt x="25893" y="20994"/>
                    </a:lnTo>
                    <a:lnTo>
                      <a:pt x="26020" y="20740"/>
                    </a:lnTo>
                    <a:lnTo>
                      <a:pt x="26062" y="20445"/>
                    </a:lnTo>
                    <a:lnTo>
                      <a:pt x="26104" y="20191"/>
                    </a:lnTo>
                    <a:lnTo>
                      <a:pt x="26020" y="19895"/>
                    </a:lnTo>
                    <a:lnTo>
                      <a:pt x="25893" y="19642"/>
                    </a:lnTo>
                    <a:lnTo>
                      <a:pt x="25682" y="19262"/>
                    </a:lnTo>
                    <a:lnTo>
                      <a:pt x="25513" y="18882"/>
                    </a:lnTo>
                    <a:lnTo>
                      <a:pt x="25133" y="17952"/>
                    </a:lnTo>
                    <a:lnTo>
                      <a:pt x="24837" y="16854"/>
                    </a:lnTo>
                    <a:lnTo>
                      <a:pt x="24584" y="15671"/>
                    </a:lnTo>
                    <a:lnTo>
                      <a:pt x="24372" y="14320"/>
                    </a:lnTo>
                    <a:lnTo>
                      <a:pt x="24203" y="12884"/>
                    </a:lnTo>
                    <a:lnTo>
                      <a:pt x="24119" y="11279"/>
                    </a:lnTo>
                    <a:lnTo>
                      <a:pt x="24077" y="9547"/>
                    </a:lnTo>
                    <a:lnTo>
                      <a:pt x="24034" y="8575"/>
                    </a:lnTo>
                    <a:lnTo>
                      <a:pt x="23908" y="7646"/>
                    </a:lnTo>
                    <a:lnTo>
                      <a:pt x="23697" y="6717"/>
                    </a:lnTo>
                    <a:lnTo>
                      <a:pt x="23401" y="5830"/>
                    </a:lnTo>
                    <a:lnTo>
                      <a:pt x="23063" y="5027"/>
                    </a:lnTo>
                    <a:lnTo>
                      <a:pt x="22641" y="4225"/>
                    </a:lnTo>
                    <a:lnTo>
                      <a:pt x="22176" y="3507"/>
                    </a:lnTo>
                    <a:lnTo>
                      <a:pt x="21627" y="2831"/>
                    </a:lnTo>
                    <a:lnTo>
                      <a:pt x="21035" y="2197"/>
                    </a:lnTo>
                    <a:lnTo>
                      <a:pt x="20402" y="1648"/>
                    </a:lnTo>
                    <a:lnTo>
                      <a:pt x="19726" y="1183"/>
                    </a:lnTo>
                    <a:lnTo>
                      <a:pt x="18966" y="761"/>
                    </a:lnTo>
                    <a:lnTo>
                      <a:pt x="18205" y="465"/>
                    </a:lnTo>
                    <a:lnTo>
                      <a:pt x="17445" y="212"/>
                    </a:lnTo>
                    <a:lnTo>
                      <a:pt x="16600" y="85"/>
                    </a:lnTo>
                    <a:lnTo>
                      <a:pt x="157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63;p43">
                <a:extLst>
                  <a:ext uri="{FF2B5EF4-FFF2-40B4-BE49-F238E27FC236}">
                    <a16:creationId xmlns:a16="http://schemas.microsoft.com/office/drawing/2014/main" id="{B2116AD6-7F30-A1C7-3A18-9FC1043EAF64}"/>
                  </a:ext>
                </a:extLst>
              </p:cNvPr>
              <p:cNvSpPr/>
              <p:nvPr/>
            </p:nvSpPr>
            <p:spPr>
              <a:xfrm>
                <a:off x="3183250" y="1352175"/>
                <a:ext cx="563925" cy="1048625"/>
              </a:xfrm>
              <a:custGeom>
                <a:avLst/>
                <a:gdLst/>
                <a:ahLst/>
                <a:cxnLst/>
                <a:rect l="l" t="t" r="r" b="b"/>
                <a:pathLst>
                  <a:path w="22557" h="41945" extrusionOk="0">
                    <a:moveTo>
                      <a:pt x="11278" y="2535"/>
                    </a:moveTo>
                    <a:lnTo>
                      <a:pt x="12165" y="2619"/>
                    </a:lnTo>
                    <a:lnTo>
                      <a:pt x="13052" y="2746"/>
                    </a:lnTo>
                    <a:lnTo>
                      <a:pt x="13897" y="2957"/>
                    </a:lnTo>
                    <a:lnTo>
                      <a:pt x="14700" y="3253"/>
                    </a:lnTo>
                    <a:lnTo>
                      <a:pt x="15460" y="3591"/>
                    </a:lnTo>
                    <a:lnTo>
                      <a:pt x="16178" y="4056"/>
                    </a:lnTo>
                    <a:lnTo>
                      <a:pt x="16854" y="4563"/>
                    </a:lnTo>
                    <a:lnTo>
                      <a:pt x="17445" y="5112"/>
                    </a:lnTo>
                    <a:lnTo>
                      <a:pt x="18037" y="5745"/>
                    </a:lnTo>
                    <a:lnTo>
                      <a:pt x="18544" y="6421"/>
                    </a:lnTo>
                    <a:lnTo>
                      <a:pt x="18966" y="7139"/>
                    </a:lnTo>
                    <a:lnTo>
                      <a:pt x="19346" y="7899"/>
                    </a:lnTo>
                    <a:lnTo>
                      <a:pt x="19642" y="8702"/>
                    </a:lnTo>
                    <a:lnTo>
                      <a:pt x="19853" y="9547"/>
                    </a:lnTo>
                    <a:lnTo>
                      <a:pt x="19980" y="10392"/>
                    </a:lnTo>
                    <a:lnTo>
                      <a:pt x="20022" y="11279"/>
                    </a:lnTo>
                    <a:lnTo>
                      <a:pt x="20022" y="18290"/>
                    </a:lnTo>
                    <a:lnTo>
                      <a:pt x="20022" y="18502"/>
                    </a:lnTo>
                    <a:lnTo>
                      <a:pt x="19980" y="18713"/>
                    </a:lnTo>
                    <a:lnTo>
                      <a:pt x="19895" y="18882"/>
                    </a:lnTo>
                    <a:lnTo>
                      <a:pt x="19768" y="19051"/>
                    </a:lnTo>
                    <a:lnTo>
                      <a:pt x="19642" y="19220"/>
                    </a:lnTo>
                    <a:lnTo>
                      <a:pt x="19515" y="19389"/>
                    </a:lnTo>
                    <a:lnTo>
                      <a:pt x="19346" y="19473"/>
                    </a:lnTo>
                    <a:lnTo>
                      <a:pt x="19135" y="19600"/>
                    </a:lnTo>
                    <a:lnTo>
                      <a:pt x="19262" y="19051"/>
                    </a:lnTo>
                    <a:lnTo>
                      <a:pt x="19388" y="18502"/>
                    </a:lnTo>
                    <a:lnTo>
                      <a:pt x="19431" y="17910"/>
                    </a:lnTo>
                    <a:lnTo>
                      <a:pt x="19473" y="17361"/>
                    </a:lnTo>
                    <a:lnTo>
                      <a:pt x="19473" y="11616"/>
                    </a:lnTo>
                    <a:lnTo>
                      <a:pt x="19431" y="11279"/>
                    </a:lnTo>
                    <a:lnTo>
                      <a:pt x="19304" y="10983"/>
                    </a:lnTo>
                    <a:lnTo>
                      <a:pt x="19177" y="10687"/>
                    </a:lnTo>
                    <a:lnTo>
                      <a:pt x="18966" y="10476"/>
                    </a:lnTo>
                    <a:lnTo>
                      <a:pt x="18670" y="10265"/>
                    </a:lnTo>
                    <a:lnTo>
                      <a:pt x="18375" y="10138"/>
                    </a:lnTo>
                    <a:lnTo>
                      <a:pt x="18079" y="10054"/>
                    </a:lnTo>
                    <a:lnTo>
                      <a:pt x="16812" y="10054"/>
                    </a:lnTo>
                    <a:lnTo>
                      <a:pt x="16389" y="9969"/>
                    </a:lnTo>
                    <a:lnTo>
                      <a:pt x="15967" y="9885"/>
                    </a:lnTo>
                    <a:lnTo>
                      <a:pt x="15587" y="9716"/>
                    </a:lnTo>
                    <a:lnTo>
                      <a:pt x="15207" y="9505"/>
                    </a:lnTo>
                    <a:lnTo>
                      <a:pt x="14784" y="9251"/>
                    </a:lnTo>
                    <a:lnTo>
                      <a:pt x="14404" y="8955"/>
                    </a:lnTo>
                    <a:lnTo>
                      <a:pt x="14193" y="8786"/>
                    </a:lnTo>
                    <a:lnTo>
                      <a:pt x="13939" y="8660"/>
                    </a:lnTo>
                    <a:lnTo>
                      <a:pt x="13728" y="8575"/>
                    </a:lnTo>
                    <a:lnTo>
                      <a:pt x="13221" y="8575"/>
                    </a:lnTo>
                    <a:lnTo>
                      <a:pt x="12968" y="8617"/>
                    </a:lnTo>
                    <a:lnTo>
                      <a:pt x="12715" y="8702"/>
                    </a:lnTo>
                    <a:lnTo>
                      <a:pt x="12461" y="8829"/>
                    </a:lnTo>
                    <a:lnTo>
                      <a:pt x="12208" y="8998"/>
                    </a:lnTo>
                    <a:lnTo>
                      <a:pt x="11870" y="9167"/>
                    </a:lnTo>
                    <a:lnTo>
                      <a:pt x="11152" y="9462"/>
                    </a:lnTo>
                    <a:lnTo>
                      <a:pt x="10307" y="9673"/>
                    </a:lnTo>
                    <a:lnTo>
                      <a:pt x="9378" y="9885"/>
                    </a:lnTo>
                    <a:lnTo>
                      <a:pt x="8322" y="10011"/>
                    </a:lnTo>
                    <a:lnTo>
                      <a:pt x="7223" y="10054"/>
                    </a:lnTo>
                    <a:lnTo>
                      <a:pt x="6041" y="10096"/>
                    </a:lnTo>
                    <a:lnTo>
                      <a:pt x="4816" y="10011"/>
                    </a:lnTo>
                    <a:lnTo>
                      <a:pt x="4478" y="10054"/>
                    </a:lnTo>
                    <a:lnTo>
                      <a:pt x="4182" y="10096"/>
                    </a:lnTo>
                    <a:lnTo>
                      <a:pt x="3886" y="10265"/>
                    </a:lnTo>
                    <a:lnTo>
                      <a:pt x="3633" y="10434"/>
                    </a:lnTo>
                    <a:lnTo>
                      <a:pt x="3380" y="10687"/>
                    </a:lnTo>
                    <a:lnTo>
                      <a:pt x="3253" y="10983"/>
                    </a:lnTo>
                    <a:lnTo>
                      <a:pt x="3126" y="11279"/>
                    </a:lnTo>
                    <a:lnTo>
                      <a:pt x="3126" y="11616"/>
                    </a:lnTo>
                    <a:lnTo>
                      <a:pt x="3126" y="17361"/>
                    </a:lnTo>
                    <a:lnTo>
                      <a:pt x="3126" y="17910"/>
                    </a:lnTo>
                    <a:lnTo>
                      <a:pt x="3168" y="18502"/>
                    </a:lnTo>
                    <a:lnTo>
                      <a:pt x="3295" y="19051"/>
                    </a:lnTo>
                    <a:lnTo>
                      <a:pt x="3422" y="19600"/>
                    </a:lnTo>
                    <a:lnTo>
                      <a:pt x="3253" y="19473"/>
                    </a:lnTo>
                    <a:lnTo>
                      <a:pt x="3084" y="19389"/>
                    </a:lnTo>
                    <a:lnTo>
                      <a:pt x="2915" y="19220"/>
                    </a:lnTo>
                    <a:lnTo>
                      <a:pt x="2788" y="19051"/>
                    </a:lnTo>
                    <a:lnTo>
                      <a:pt x="2704" y="18882"/>
                    </a:lnTo>
                    <a:lnTo>
                      <a:pt x="2619" y="18713"/>
                    </a:lnTo>
                    <a:lnTo>
                      <a:pt x="2577" y="18502"/>
                    </a:lnTo>
                    <a:lnTo>
                      <a:pt x="2535" y="18290"/>
                    </a:lnTo>
                    <a:lnTo>
                      <a:pt x="2535" y="11279"/>
                    </a:lnTo>
                    <a:lnTo>
                      <a:pt x="2577" y="10392"/>
                    </a:lnTo>
                    <a:lnTo>
                      <a:pt x="2704" y="9547"/>
                    </a:lnTo>
                    <a:lnTo>
                      <a:pt x="2957" y="8702"/>
                    </a:lnTo>
                    <a:lnTo>
                      <a:pt x="3211" y="7899"/>
                    </a:lnTo>
                    <a:lnTo>
                      <a:pt x="3591" y="7139"/>
                    </a:lnTo>
                    <a:lnTo>
                      <a:pt x="4055" y="6421"/>
                    </a:lnTo>
                    <a:lnTo>
                      <a:pt x="4562" y="5745"/>
                    </a:lnTo>
                    <a:lnTo>
                      <a:pt x="5111" y="5112"/>
                    </a:lnTo>
                    <a:lnTo>
                      <a:pt x="5745" y="4563"/>
                    </a:lnTo>
                    <a:lnTo>
                      <a:pt x="6421" y="4056"/>
                    </a:lnTo>
                    <a:lnTo>
                      <a:pt x="7139" y="3591"/>
                    </a:lnTo>
                    <a:lnTo>
                      <a:pt x="7899" y="3253"/>
                    </a:lnTo>
                    <a:lnTo>
                      <a:pt x="8702" y="2957"/>
                    </a:lnTo>
                    <a:lnTo>
                      <a:pt x="9504" y="2746"/>
                    </a:lnTo>
                    <a:lnTo>
                      <a:pt x="10391" y="2619"/>
                    </a:lnTo>
                    <a:lnTo>
                      <a:pt x="11278" y="2535"/>
                    </a:lnTo>
                    <a:close/>
                    <a:moveTo>
                      <a:pt x="13306" y="11279"/>
                    </a:moveTo>
                    <a:lnTo>
                      <a:pt x="13982" y="11743"/>
                    </a:lnTo>
                    <a:lnTo>
                      <a:pt x="14404" y="11954"/>
                    </a:lnTo>
                    <a:lnTo>
                      <a:pt x="14826" y="12123"/>
                    </a:lnTo>
                    <a:lnTo>
                      <a:pt x="15291" y="12292"/>
                    </a:lnTo>
                    <a:lnTo>
                      <a:pt x="15798" y="12419"/>
                    </a:lnTo>
                    <a:lnTo>
                      <a:pt x="16347" y="12546"/>
                    </a:lnTo>
                    <a:lnTo>
                      <a:pt x="16938" y="12588"/>
                    </a:lnTo>
                    <a:lnTo>
                      <a:pt x="16938" y="17361"/>
                    </a:lnTo>
                    <a:lnTo>
                      <a:pt x="16896" y="17910"/>
                    </a:lnTo>
                    <a:lnTo>
                      <a:pt x="16812" y="18459"/>
                    </a:lnTo>
                    <a:lnTo>
                      <a:pt x="16685" y="19008"/>
                    </a:lnTo>
                    <a:lnTo>
                      <a:pt x="16474" y="19558"/>
                    </a:lnTo>
                    <a:lnTo>
                      <a:pt x="16263" y="20022"/>
                    </a:lnTo>
                    <a:lnTo>
                      <a:pt x="15967" y="20487"/>
                    </a:lnTo>
                    <a:lnTo>
                      <a:pt x="15629" y="20909"/>
                    </a:lnTo>
                    <a:lnTo>
                      <a:pt x="15291" y="21332"/>
                    </a:lnTo>
                    <a:lnTo>
                      <a:pt x="14869" y="21712"/>
                    </a:lnTo>
                    <a:lnTo>
                      <a:pt x="14446" y="22007"/>
                    </a:lnTo>
                    <a:lnTo>
                      <a:pt x="13982" y="22303"/>
                    </a:lnTo>
                    <a:lnTo>
                      <a:pt x="13475" y="22557"/>
                    </a:lnTo>
                    <a:lnTo>
                      <a:pt x="12968" y="22725"/>
                    </a:lnTo>
                    <a:lnTo>
                      <a:pt x="12419" y="22852"/>
                    </a:lnTo>
                    <a:lnTo>
                      <a:pt x="11870" y="22937"/>
                    </a:lnTo>
                    <a:lnTo>
                      <a:pt x="11278" y="22979"/>
                    </a:lnTo>
                    <a:lnTo>
                      <a:pt x="10687" y="22937"/>
                    </a:lnTo>
                    <a:lnTo>
                      <a:pt x="10138" y="22852"/>
                    </a:lnTo>
                    <a:lnTo>
                      <a:pt x="9589" y="22725"/>
                    </a:lnTo>
                    <a:lnTo>
                      <a:pt x="9082" y="22557"/>
                    </a:lnTo>
                    <a:lnTo>
                      <a:pt x="8617" y="22303"/>
                    </a:lnTo>
                    <a:lnTo>
                      <a:pt x="8153" y="22007"/>
                    </a:lnTo>
                    <a:lnTo>
                      <a:pt x="7688" y="21712"/>
                    </a:lnTo>
                    <a:lnTo>
                      <a:pt x="7308" y="21332"/>
                    </a:lnTo>
                    <a:lnTo>
                      <a:pt x="6928" y="20909"/>
                    </a:lnTo>
                    <a:lnTo>
                      <a:pt x="6590" y="20487"/>
                    </a:lnTo>
                    <a:lnTo>
                      <a:pt x="6336" y="20022"/>
                    </a:lnTo>
                    <a:lnTo>
                      <a:pt x="6083" y="19558"/>
                    </a:lnTo>
                    <a:lnTo>
                      <a:pt x="5914" y="19008"/>
                    </a:lnTo>
                    <a:lnTo>
                      <a:pt x="5745" y="18459"/>
                    </a:lnTo>
                    <a:lnTo>
                      <a:pt x="5661" y="17910"/>
                    </a:lnTo>
                    <a:lnTo>
                      <a:pt x="5661" y="17361"/>
                    </a:lnTo>
                    <a:lnTo>
                      <a:pt x="5661" y="12588"/>
                    </a:lnTo>
                    <a:lnTo>
                      <a:pt x="6421" y="12630"/>
                    </a:lnTo>
                    <a:lnTo>
                      <a:pt x="7308" y="12588"/>
                    </a:lnTo>
                    <a:lnTo>
                      <a:pt x="8279" y="12546"/>
                    </a:lnTo>
                    <a:lnTo>
                      <a:pt x="9335" y="12419"/>
                    </a:lnTo>
                    <a:lnTo>
                      <a:pt x="10349" y="12292"/>
                    </a:lnTo>
                    <a:lnTo>
                      <a:pt x="11405" y="12039"/>
                    </a:lnTo>
                    <a:lnTo>
                      <a:pt x="11912" y="11870"/>
                    </a:lnTo>
                    <a:lnTo>
                      <a:pt x="12377" y="11701"/>
                    </a:lnTo>
                    <a:lnTo>
                      <a:pt x="12841" y="11532"/>
                    </a:lnTo>
                    <a:lnTo>
                      <a:pt x="13306" y="11279"/>
                    </a:lnTo>
                    <a:close/>
                    <a:moveTo>
                      <a:pt x="12165" y="25471"/>
                    </a:moveTo>
                    <a:lnTo>
                      <a:pt x="12165" y="26485"/>
                    </a:lnTo>
                    <a:lnTo>
                      <a:pt x="12123" y="26654"/>
                    </a:lnTo>
                    <a:lnTo>
                      <a:pt x="12081" y="26823"/>
                    </a:lnTo>
                    <a:lnTo>
                      <a:pt x="11996" y="26949"/>
                    </a:lnTo>
                    <a:lnTo>
                      <a:pt x="11912" y="27076"/>
                    </a:lnTo>
                    <a:lnTo>
                      <a:pt x="11785" y="27203"/>
                    </a:lnTo>
                    <a:lnTo>
                      <a:pt x="11616" y="27287"/>
                    </a:lnTo>
                    <a:lnTo>
                      <a:pt x="11447" y="27330"/>
                    </a:lnTo>
                    <a:lnTo>
                      <a:pt x="11109" y="27330"/>
                    </a:lnTo>
                    <a:lnTo>
                      <a:pt x="10940" y="27287"/>
                    </a:lnTo>
                    <a:lnTo>
                      <a:pt x="10814" y="27203"/>
                    </a:lnTo>
                    <a:lnTo>
                      <a:pt x="10687" y="27076"/>
                    </a:lnTo>
                    <a:lnTo>
                      <a:pt x="10560" y="26949"/>
                    </a:lnTo>
                    <a:lnTo>
                      <a:pt x="10476" y="26823"/>
                    </a:lnTo>
                    <a:lnTo>
                      <a:pt x="10434" y="26654"/>
                    </a:lnTo>
                    <a:lnTo>
                      <a:pt x="10434" y="26485"/>
                    </a:lnTo>
                    <a:lnTo>
                      <a:pt x="10434" y="25471"/>
                    </a:lnTo>
                    <a:lnTo>
                      <a:pt x="11278" y="25513"/>
                    </a:lnTo>
                    <a:lnTo>
                      <a:pt x="12165" y="25471"/>
                    </a:lnTo>
                    <a:close/>
                    <a:moveTo>
                      <a:pt x="16432" y="23697"/>
                    </a:moveTo>
                    <a:lnTo>
                      <a:pt x="16854" y="23866"/>
                    </a:lnTo>
                    <a:lnTo>
                      <a:pt x="17234" y="24119"/>
                    </a:lnTo>
                    <a:lnTo>
                      <a:pt x="17572" y="24373"/>
                    </a:lnTo>
                    <a:lnTo>
                      <a:pt x="17910" y="24626"/>
                    </a:lnTo>
                    <a:lnTo>
                      <a:pt x="18248" y="24922"/>
                    </a:lnTo>
                    <a:lnTo>
                      <a:pt x="18544" y="25260"/>
                    </a:lnTo>
                    <a:lnTo>
                      <a:pt x="18797" y="25556"/>
                    </a:lnTo>
                    <a:lnTo>
                      <a:pt x="19050" y="25936"/>
                    </a:lnTo>
                    <a:lnTo>
                      <a:pt x="19262" y="26316"/>
                    </a:lnTo>
                    <a:lnTo>
                      <a:pt x="19473" y="26696"/>
                    </a:lnTo>
                    <a:lnTo>
                      <a:pt x="19642" y="27076"/>
                    </a:lnTo>
                    <a:lnTo>
                      <a:pt x="19768" y="27499"/>
                    </a:lnTo>
                    <a:lnTo>
                      <a:pt x="19895" y="27921"/>
                    </a:lnTo>
                    <a:lnTo>
                      <a:pt x="19980" y="28343"/>
                    </a:lnTo>
                    <a:lnTo>
                      <a:pt x="20022" y="28808"/>
                    </a:lnTo>
                    <a:lnTo>
                      <a:pt x="20022" y="29273"/>
                    </a:lnTo>
                    <a:lnTo>
                      <a:pt x="20022" y="39368"/>
                    </a:lnTo>
                    <a:lnTo>
                      <a:pt x="20022" y="39410"/>
                    </a:lnTo>
                    <a:lnTo>
                      <a:pt x="2577" y="39410"/>
                    </a:lnTo>
                    <a:lnTo>
                      <a:pt x="2535" y="39368"/>
                    </a:lnTo>
                    <a:lnTo>
                      <a:pt x="2535" y="29273"/>
                    </a:lnTo>
                    <a:lnTo>
                      <a:pt x="2577" y="28808"/>
                    </a:lnTo>
                    <a:lnTo>
                      <a:pt x="2619" y="28343"/>
                    </a:lnTo>
                    <a:lnTo>
                      <a:pt x="2704" y="27921"/>
                    </a:lnTo>
                    <a:lnTo>
                      <a:pt x="2788" y="27499"/>
                    </a:lnTo>
                    <a:lnTo>
                      <a:pt x="2957" y="27076"/>
                    </a:lnTo>
                    <a:lnTo>
                      <a:pt x="3126" y="26696"/>
                    </a:lnTo>
                    <a:lnTo>
                      <a:pt x="3295" y="26316"/>
                    </a:lnTo>
                    <a:lnTo>
                      <a:pt x="3506" y="25936"/>
                    </a:lnTo>
                    <a:lnTo>
                      <a:pt x="3760" y="25556"/>
                    </a:lnTo>
                    <a:lnTo>
                      <a:pt x="4055" y="25260"/>
                    </a:lnTo>
                    <a:lnTo>
                      <a:pt x="4351" y="24922"/>
                    </a:lnTo>
                    <a:lnTo>
                      <a:pt x="4647" y="24626"/>
                    </a:lnTo>
                    <a:lnTo>
                      <a:pt x="4985" y="24373"/>
                    </a:lnTo>
                    <a:lnTo>
                      <a:pt x="5365" y="24119"/>
                    </a:lnTo>
                    <a:lnTo>
                      <a:pt x="5745" y="23866"/>
                    </a:lnTo>
                    <a:lnTo>
                      <a:pt x="6125" y="23697"/>
                    </a:lnTo>
                    <a:lnTo>
                      <a:pt x="6548" y="23993"/>
                    </a:lnTo>
                    <a:lnTo>
                      <a:pt x="6970" y="24288"/>
                    </a:lnTo>
                    <a:lnTo>
                      <a:pt x="7435" y="24542"/>
                    </a:lnTo>
                    <a:lnTo>
                      <a:pt x="7899" y="24753"/>
                    </a:lnTo>
                    <a:lnTo>
                      <a:pt x="7899" y="26485"/>
                    </a:lnTo>
                    <a:lnTo>
                      <a:pt x="7899" y="26823"/>
                    </a:lnTo>
                    <a:lnTo>
                      <a:pt x="7941" y="27161"/>
                    </a:lnTo>
                    <a:lnTo>
                      <a:pt x="8026" y="27499"/>
                    </a:lnTo>
                    <a:lnTo>
                      <a:pt x="8153" y="27794"/>
                    </a:lnTo>
                    <a:lnTo>
                      <a:pt x="8279" y="28090"/>
                    </a:lnTo>
                    <a:lnTo>
                      <a:pt x="8448" y="28386"/>
                    </a:lnTo>
                    <a:lnTo>
                      <a:pt x="8660" y="28639"/>
                    </a:lnTo>
                    <a:lnTo>
                      <a:pt x="8871" y="28892"/>
                    </a:lnTo>
                    <a:lnTo>
                      <a:pt x="9124" y="29104"/>
                    </a:lnTo>
                    <a:lnTo>
                      <a:pt x="9378" y="29273"/>
                    </a:lnTo>
                    <a:lnTo>
                      <a:pt x="9673" y="29484"/>
                    </a:lnTo>
                    <a:lnTo>
                      <a:pt x="9969" y="29611"/>
                    </a:lnTo>
                    <a:lnTo>
                      <a:pt x="10265" y="29737"/>
                    </a:lnTo>
                    <a:lnTo>
                      <a:pt x="10603" y="29822"/>
                    </a:lnTo>
                    <a:lnTo>
                      <a:pt x="10940" y="29864"/>
                    </a:lnTo>
                    <a:lnTo>
                      <a:pt x="11616" y="29864"/>
                    </a:lnTo>
                    <a:lnTo>
                      <a:pt x="11954" y="29822"/>
                    </a:lnTo>
                    <a:lnTo>
                      <a:pt x="12292" y="29737"/>
                    </a:lnTo>
                    <a:lnTo>
                      <a:pt x="12588" y="29611"/>
                    </a:lnTo>
                    <a:lnTo>
                      <a:pt x="12926" y="29484"/>
                    </a:lnTo>
                    <a:lnTo>
                      <a:pt x="13179" y="29273"/>
                    </a:lnTo>
                    <a:lnTo>
                      <a:pt x="13433" y="29104"/>
                    </a:lnTo>
                    <a:lnTo>
                      <a:pt x="13686" y="28892"/>
                    </a:lnTo>
                    <a:lnTo>
                      <a:pt x="13897" y="28639"/>
                    </a:lnTo>
                    <a:lnTo>
                      <a:pt x="14108" y="28386"/>
                    </a:lnTo>
                    <a:lnTo>
                      <a:pt x="14277" y="28090"/>
                    </a:lnTo>
                    <a:lnTo>
                      <a:pt x="14404" y="27794"/>
                    </a:lnTo>
                    <a:lnTo>
                      <a:pt x="14531" y="27499"/>
                    </a:lnTo>
                    <a:lnTo>
                      <a:pt x="14615" y="27161"/>
                    </a:lnTo>
                    <a:lnTo>
                      <a:pt x="14658" y="26823"/>
                    </a:lnTo>
                    <a:lnTo>
                      <a:pt x="14700" y="26485"/>
                    </a:lnTo>
                    <a:lnTo>
                      <a:pt x="14700" y="24753"/>
                    </a:lnTo>
                    <a:lnTo>
                      <a:pt x="15164" y="24542"/>
                    </a:lnTo>
                    <a:lnTo>
                      <a:pt x="15587" y="24288"/>
                    </a:lnTo>
                    <a:lnTo>
                      <a:pt x="16009" y="23993"/>
                    </a:lnTo>
                    <a:lnTo>
                      <a:pt x="16432" y="23697"/>
                    </a:lnTo>
                    <a:close/>
                    <a:moveTo>
                      <a:pt x="4985" y="1"/>
                    </a:moveTo>
                    <a:lnTo>
                      <a:pt x="4731" y="43"/>
                    </a:lnTo>
                    <a:lnTo>
                      <a:pt x="4478" y="127"/>
                    </a:lnTo>
                    <a:lnTo>
                      <a:pt x="4267" y="212"/>
                    </a:lnTo>
                    <a:lnTo>
                      <a:pt x="4098" y="381"/>
                    </a:lnTo>
                    <a:lnTo>
                      <a:pt x="3929" y="550"/>
                    </a:lnTo>
                    <a:lnTo>
                      <a:pt x="3802" y="761"/>
                    </a:lnTo>
                    <a:lnTo>
                      <a:pt x="3718" y="1014"/>
                    </a:lnTo>
                    <a:lnTo>
                      <a:pt x="3549" y="1859"/>
                    </a:lnTo>
                    <a:lnTo>
                      <a:pt x="3295" y="1732"/>
                    </a:lnTo>
                    <a:lnTo>
                      <a:pt x="3084" y="1648"/>
                    </a:lnTo>
                    <a:lnTo>
                      <a:pt x="2831" y="1606"/>
                    </a:lnTo>
                    <a:lnTo>
                      <a:pt x="2577" y="1606"/>
                    </a:lnTo>
                    <a:lnTo>
                      <a:pt x="2366" y="1648"/>
                    </a:lnTo>
                    <a:lnTo>
                      <a:pt x="2112" y="1775"/>
                    </a:lnTo>
                    <a:lnTo>
                      <a:pt x="1943" y="1901"/>
                    </a:lnTo>
                    <a:lnTo>
                      <a:pt x="1775" y="2113"/>
                    </a:lnTo>
                    <a:lnTo>
                      <a:pt x="1606" y="2324"/>
                    </a:lnTo>
                    <a:lnTo>
                      <a:pt x="1521" y="2577"/>
                    </a:lnTo>
                    <a:lnTo>
                      <a:pt x="1521" y="2788"/>
                    </a:lnTo>
                    <a:lnTo>
                      <a:pt x="1521" y="3042"/>
                    </a:lnTo>
                    <a:lnTo>
                      <a:pt x="1563" y="3295"/>
                    </a:lnTo>
                    <a:lnTo>
                      <a:pt x="1690" y="3507"/>
                    </a:lnTo>
                    <a:lnTo>
                      <a:pt x="1817" y="3718"/>
                    </a:lnTo>
                    <a:lnTo>
                      <a:pt x="2028" y="3887"/>
                    </a:lnTo>
                    <a:lnTo>
                      <a:pt x="2493" y="4225"/>
                    </a:lnTo>
                    <a:lnTo>
                      <a:pt x="1943" y="4985"/>
                    </a:lnTo>
                    <a:lnTo>
                      <a:pt x="1437" y="5787"/>
                    </a:lnTo>
                    <a:lnTo>
                      <a:pt x="1014" y="6632"/>
                    </a:lnTo>
                    <a:lnTo>
                      <a:pt x="676" y="7477"/>
                    </a:lnTo>
                    <a:lnTo>
                      <a:pt x="381" y="8406"/>
                    </a:lnTo>
                    <a:lnTo>
                      <a:pt x="169" y="9336"/>
                    </a:lnTo>
                    <a:lnTo>
                      <a:pt x="43" y="10307"/>
                    </a:lnTo>
                    <a:lnTo>
                      <a:pt x="0" y="11279"/>
                    </a:lnTo>
                    <a:lnTo>
                      <a:pt x="0" y="18290"/>
                    </a:lnTo>
                    <a:lnTo>
                      <a:pt x="43" y="18670"/>
                    </a:lnTo>
                    <a:lnTo>
                      <a:pt x="85" y="19051"/>
                    </a:lnTo>
                    <a:lnTo>
                      <a:pt x="169" y="19389"/>
                    </a:lnTo>
                    <a:lnTo>
                      <a:pt x="296" y="19726"/>
                    </a:lnTo>
                    <a:lnTo>
                      <a:pt x="423" y="20064"/>
                    </a:lnTo>
                    <a:lnTo>
                      <a:pt x="634" y="20402"/>
                    </a:lnTo>
                    <a:lnTo>
                      <a:pt x="845" y="20698"/>
                    </a:lnTo>
                    <a:lnTo>
                      <a:pt x="1056" y="20951"/>
                    </a:lnTo>
                    <a:lnTo>
                      <a:pt x="1310" y="21205"/>
                    </a:lnTo>
                    <a:lnTo>
                      <a:pt x="1606" y="21458"/>
                    </a:lnTo>
                    <a:lnTo>
                      <a:pt x="1901" y="21627"/>
                    </a:lnTo>
                    <a:lnTo>
                      <a:pt x="2197" y="21796"/>
                    </a:lnTo>
                    <a:lnTo>
                      <a:pt x="2535" y="21965"/>
                    </a:lnTo>
                    <a:lnTo>
                      <a:pt x="2915" y="22092"/>
                    </a:lnTo>
                    <a:lnTo>
                      <a:pt x="3253" y="22176"/>
                    </a:lnTo>
                    <a:lnTo>
                      <a:pt x="3633" y="22219"/>
                    </a:lnTo>
                    <a:lnTo>
                      <a:pt x="3211" y="22514"/>
                    </a:lnTo>
                    <a:lnTo>
                      <a:pt x="2831" y="22852"/>
                    </a:lnTo>
                    <a:lnTo>
                      <a:pt x="2493" y="23190"/>
                    </a:lnTo>
                    <a:lnTo>
                      <a:pt x="2112" y="23570"/>
                    </a:lnTo>
                    <a:lnTo>
                      <a:pt x="1817" y="23950"/>
                    </a:lnTo>
                    <a:lnTo>
                      <a:pt x="1521" y="24373"/>
                    </a:lnTo>
                    <a:lnTo>
                      <a:pt x="1225" y="24795"/>
                    </a:lnTo>
                    <a:lnTo>
                      <a:pt x="972" y="25260"/>
                    </a:lnTo>
                    <a:lnTo>
                      <a:pt x="761" y="25724"/>
                    </a:lnTo>
                    <a:lnTo>
                      <a:pt x="550" y="26189"/>
                    </a:lnTo>
                    <a:lnTo>
                      <a:pt x="381" y="26654"/>
                    </a:lnTo>
                    <a:lnTo>
                      <a:pt x="254" y="27161"/>
                    </a:lnTo>
                    <a:lnTo>
                      <a:pt x="169" y="27667"/>
                    </a:lnTo>
                    <a:lnTo>
                      <a:pt x="85" y="28217"/>
                    </a:lnTo>
                    <a:lnTo>
                      <a:pt x="43" y="28723"/>
                    </a:lnTo>
                    <a:lnTo>
                      <a:pt x="0" y="29273"/>
                    </a:lnTo>
                    <a:lnTo>
                      <a:pt x="0" y="39368"/>
                    </a:lnTo>
                    <a:lnTo>
                      <a:pt x="43" y="39621"/>
                    </a:lnTo>
                    <a:lnTo>
                      <a:pt x="43" y="39875"/>
                    </a:lnTo>
                    <a:lnTo>
                      <a:pt x="127" y="40128"/>
                    </a:lnTo>
                    <a:lnTo>
                      <a:pt x="212" y="40382"/>
                    </a:lnTo>
                    <a:lnTo>
                      <a:pt x="465" y="40804"/>
                    </a:lnTo>
                    <a:lnTo>
                      <a:pt x="761" y="41184"/>
                    </a:lnTo>
                    <a:lnTo>
                      <a:pt x="1141" y="41522"/>
                    </a:lnTo>
                    <a:lnTo>
                      <a:pt x="1606" y="41775"/>
                    </a:lnTo>
                    <a:lnTo>
                      <a:pt x="1859" y="41860"/>
                    </a:lnTo>
                    <a:lnTo>
                      <a:pt x="2112" y="41902"/>
                    </a:lnTo>
                    <a:lnTo>
                      <a:pt x="2366" y="41944"/>
                    </a:lnTo>
                    <a:lnTo>
                      <a:pt x="20233" y="41944"/>
                    </a:lnTo>
                    <a:lnTo>
                      <a:pt x="20487" y="41902"/>
                    </a:lnTo>
                    <a:lnTo>
                      <a:pt x="20740" y="41860"/>
                    </a:lnTo>
                    <a:lnTo>
                      <a:pt x="20951" y="41775"/>
                    </a:lnTo>
                    <a:lnTo>
                      <a:pt x="21416" y="41522"/>
                    </a:lnTo>
                    <a:lnTo>
                      <a:pt x="21796" y="41184"/>
                    </a:lnTo>
                    <a:lnTo>
                      <a:pt x="22134" y="40804"/>
                    </a:lnTo>
                    <a:lnTo>
                      <a:pt x="22345" y="40382"/>
                    </a:lnTo>
                    <a:lnTo>
                      <a:pt x="22430" y="40128"/>
                    </a:lnTo>
                    <a:lnTo>
                      <a:pt x="22514" y="39875"/>
                    </a:lnTo>
                    <a:lnTo>
                      <a:pt x="22556" y="39621"/>
                    </a:lnTo>
                    <a:lnTo>
                      <a:pt x="22556" y="39368"/>
                    </a:lnTo>
                    <a:lnTo>
                      <a:pt x="22556" y="29273"/>
                    </a:lnTo>
                    <a:lnTo>
                      <a:pt x="22556" y="28723"/>
                    </a:lnTo>
                    <a:lnTo>
                      <a:pt x="22514" y="28217"/>
                    </a:lnTo>
                    <a:lnTo>
                      <a:pt x="22430" y="27667"/>
                    </a:lnTo>
                    <a:lnTo>
                      <a:pt x="22303" y="27161"/>
                    </a:lnTo>
                    <a:lnTo>
                      <a:pt x="22176" y="26654"/>
                    </a:lnTo>
                    <a:lnTo>
                      <a:pt x="22007" y="26189"/>
                    </a:lnTo>
                    <a:lnTo>
                      <a:pt x="21796" y="25724"/>
                    </a:lnTo>
                    <a:lnTo>
                      <a:pt x="21585" y="25260"/>
                    </a:lnTo>
                    <a:lnTo>
                      <a:pt x="21331" y="24795"/>
                    </a:lnTo>
                    <a:lnTo>
                      <a:pt x="21078" y="24373"/>
                    </a:lnTo>
                    <a:lnTo>
                      <a:pt x="20782" y="23950"/>
                    </a:lnTo>
                    <a:lnTo>
                      <a:pt x="20444" y="23570"/>
                    </a:lnTo>
                    <a:lnTo>
                      <a:pt x="20106" y="23190"/>
                    </a:lnTo>
                    <a:lnTo>
                      <a:pt x="19726" y="22852"/>
                    </a:lnTo>
                    <a:lnTo>
                      <a:pt x="19346" y="22514"/>
                    </a:lnTo>
                    <a:lnTo>
                      <a:pt x="18924" y="22219"/>
                    </a:lnTo>
                    <a:lnTo>
                      <a:pt x="19304" y="22176"/>
                    </a:lnTo>
                    <a:lnTo>
                      <a:pt x="19684" y="22092"/>
                    </a:lnTo>
                    <a:lnTo>
                      <a:pt x="20022" y="21965"/>
                    </a:lnTo>
                    <a:lnTo>
                      <a:pt x="20360" y="21796"/>
                    </a:lnTo>
                    <a:lnTo>
                      <a:pt x="20656" y="21627"/>
                    </a:lnTo>
                    <a:lnTo>
                      <a:pt x="20951" y="21458"/>
                    </a:lnTo>
                    <a:lnTo>
                      <a:pt x="21247" y="21205"/>
                    </a:lnTo>
                    <a:lnTo>
                      <a:pt x="21500" y="20951"/>
                    </a:lnTo>
                    <a:lnTo>
                      <a:pt x="21754" y="20698"/>
                    </a:lnTo>
                    <a:lnTo>
                      <a:pt x="21965" y="20402"/>
                    </a:lnTo>
                    <a:lnTo>
                      <a:pt x="22134" y="20064"/>
                    </a:lnTo>
                    <a:lnTo>
                      <a:pt x="22261" y="19726"/>
                    </a:lnTo>
                    <a:lnTo>
                      <a:pt x="22387" y="19389"/>
                    </a:lnTo>
                    <a:lnTo>
                      <a:pt x="22472" y="19051"/>
                    </a:lnTo>
                    <a:lnTo>
                      <a:pt x="22556" y="18670"/>
                    </a:lnTo>
                    <a:lnTo>
                      <a:pt x="22556" y="18290"/>
                    </a:lnTo>
                    <a:lnTo>
                      <a:pt x="22556" y="11279"/>
                    </a:lnTo>
                    <a:lnTo>
                      <a:pt x="22556" y="10729"/>
                    </a:lnTo>
                    <a:lnTo>
                      <a:pt x="22514" y="10138"/>
                    </a:lnTo>
                    <a:lnTo>
                      <a:pt x="22430" y="9589"/>
                    </a:lnTo>
                    <a:lnTo>
                      <a:pt x="22345" y="9040"/>
                    </a:lnTo>
                    <a:lnTo>
                      <a:pt x="22218" y="8491"/>
                    </a:lnTo>
                    <a:lnTo>
                      <a:pt x="22049" y="7942"/>
                    </a:lnTo>
                    <a:lnTo>
                      <a:pt x="21880" y="7435"/>
                    </a:lnTo>
                    <a:lnTo>
                      <a:pt x="21669" y="6928"/>
                    </a:lnTo>
                    <a:lnTo>
                      <a:pt x="21458" y="6421"/>
                    </a:lnTo>
                    <a:lnTo>
                      <a:pt x="21205" y="5914"/>
                    </a:lnTo>
                    <a:lnTo>
                      <a:pt x="20909" y="5450"/>
                    </a:lnTo>
                    <a:lnTo>
                      <a:pt x="20613" y="4985"/>
                    </a:lnTo>
                    <a:lnTo>
                      <a:pt x="20318" y="4563"/>
                    </a:lnTo>
                    <a:lnTo>
                      <a:pt x="19980" y="4140"/>
                    </a:lnTo>
                    <a:lnTo>
                      <a:pt x="19642" y="3718"/>
                    </a:lnTo>
                    <a:lnTo>
                      <a:pt x="19262" y="3338"/>
                    </a:lnTo>
                    <a:lnTo>
                      <a:pt x="18881" y="2957"/>
                    </a:lnTo>
                    <a:lnTo>
                      <a:pt x="18459" y="2577"/>
                    </a:lnTo>
                    <a:lnTo>
                      <a:pt x="18037" y="2282"/>
                    </a:lnTo>
                    <a:lnTo>
                      <a:pt x="17572" y="1944"/>
                    </a:lnTo>
                    <a:lnTo>
                      <a:pt x="17107" y="1648"/>
                    </a:lnTo>
                    <a:lnTo>
                      <a:pt x="16643" y="1395"/>
                    </a:lnTo>
                    <a:lnTo>
                      <a:pt x="16178" y="1141"/>
                    </a:lnTo>
                    <a:lnTo>
                      <a:pt x="15671" y="888"/>
                    </a:lnTo>
                    <a:lnTo>
                      <a:pt x="15164" y="719"/>
                    </a:lnTo>
                    <a:lnTo>
                      <a:pt x="14615" y="508"/>
                    </a:lnTo>
                    <a:lnTo>
                      <a:pt x="14108" y="381"/>
                    </a:lnTo>
                    <a:lnTo>
                      <a:pt x="13559" y="254"/>
                    </a:lnTo>
                    <a:lnTo>
                      <a:pt x="13010" y="170"/>
                    </a:lnTo>
                    <a:lnTo>
                      <a:pt x="12419" y="85"/>
                    </a:lnTo>
                    <a:lnTo>
                      <a:pt x="11870" y="43"/>
                    </a:lnTo>
                    <a:lnTo>
                      <a:pt x="11278" y="1"/>
                    </a:lnTo>
                    <a:lnTo>
                      <a:pt x="10603" y="43"/>
                    </a:lnTo>
                    <a:lnTo>
                      <a:pt x="9927" y="85"/>
                    </a:lnTo>
                    <a:lnTo>
                      <a:pt x="9293" y="212"/>
                    </a:lnTo>
                    <a:lnTo>
                      <a:pt x="8660" y="339"/>
                    </a:lnTo>
                    <a:lnTo>
                      <a:pt x="8026" y="508"/>
                    </a:lnTo>
                    <a:lnTo>
                      <a:pt x="7392" y="719"/>
                    </a:lnTo>
                    <a:lnTo>
                      <a:pt x="6801" y="930"/>
                    </a:lnTo>
                    <a:lnTo>
                      <a:pt x="6210" y="1226"/>
                    </a:lnTo>
                    <a:lnTo>
                      <a:pt x="6210" y="1014"/>
                    </a:lnTo>
                    <a:lnTo>
                      <a:pt x="6125" y="803"/>
                    </a:lnTo>
                    <a:lnTo>
                      <a:pt x="6041" y="634"/>
                    </a:lnTo>
                    <a:lnTo>
                      <a:pt x="5914" y="465"/>
                    </a:lnTo>
                    <a:lnTo>
                      <a:pt x="5787" y="339"/>
                    </a:lnTo>
                    <a:lnTo>
                      <a:pt x="5618" y="212"/>
                    </a:lnTo>
                    <a:lnTo>
                      <a:pt x="5449" y="127"/>
                    </a:lnTo>
                    <a:lnTo>
                      <a:pt x="5238" y="43"/>
                    </a:lnTo>
                    <a:lnTo>
                      <a:pt x="49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64;p43">
                <a:extLst>
                  <a:ext uri="{FF2B5EF4-FFF2-40B4-BE49-F238E27FC236}">
                    <a16:creationId xmlns:a16="http://schemas.microsoft.com/office/drawing/2014/main" id="{363A4E37-7914-0ECE-DCDA-9FB6D3EE67A8}"/>
                  </a:ext>
                </a:extLst>
              </p:cNvPr>
              <p:cNvSpPr/>
              <p:nvPr/>
            </p:nvSpPr>
            <p:spPr>
              <a:xfrm>
                <a:off x="3894975" y="1352175"/>
                <a:ext cx="651575" cy="1048625"/>
              </a:xfrm>
              <a:custGeom>
                <a:avLst/>
                <a:gdLst/>
                <a:ahLst/>
                <a:cxnLst/>
                <a:rect l="l" t="t" r="r" b="b"/>
                <a:pathLst>
                  <a:path w="26063" h="41945" extrusionOk="0">
                    <a:moveTo>
                      <a:pt x="15756" y="2535"/>
                    </a:moveTo>
                    <a:lnTo>
                      <a:pt x="16347" y="2577"/>
                    </a:lnTo>
                    <a:lnTo>
                      <a:pt x="16896" y="2704"/>
                    </a:lnTo>
                    <a:lnTo>
                      <a:pt x="17446" y="2873"/>
                    </a:lnTo>
                    <a:lnTo>
                      <a:pt x="17995" y="3126"/>
                    </a:lnTo>
                    <a:lnTo>
                      <a:pt x="18502" y="3422"/>
                    </a:lnTo>
                    <a:lnTo>
                      <a:pt x="18966" y="3760"/>
                    </a:lnTo>
                    <a:lnTo>
                      <a:pt x="19389" y="4140"/>
                    </a:lnTo>
                    <a:lnTo>
                      <a:pt x="19811" y="4605"/>
                    </a:lnTo>
                    <a:lnTo>
                      <a:pt x="20191" y="5112"/>
                    </a:lnTo>
                    <a:lnTo>
                      <a:pt x="20529" y="5661"/>
                    </a:lnTo>
                    <a:lnTo>
                      <a:pt x="20825" y="6210"/>
                    </a:lnTo>
                    <a:lnTo>
                      <a:pt x="21078" y="6843"/>
                    </a:lnTo>
                    <a:lnTo>
                      <a:pt x="21247" y="7477"/>
                    </a:lnTo>
                    <a:lnTo>
                      <a:pt x="21416" y="8153"/>
                    </a:lnTo>
                    <a:lnTo>
                      <a:pt x="21501" y="8871"/>
                    </a:lnTo>
                    <a:lnTo>
                      <a:pt x="21543" y="9589"/>
                    </a:lnTo>
                    <a:lnTo>
                      <a:pt x="21585" y="11152"/>
                    </a:lnTo>
                    <a:lnTo>
                      <a:pt x="21627" y="12630"/>
                    </a:lnTo>
                    <a:lnTo>
                      <a:pt x="21754" y="14024"/>
                    </a:lnTo>
                    <a:lnTo>
                      <a:pt x="21923" y="15334"/>
                    </a:lnTo>
                    <a:lnTo>
                      <a:pt x="22134" y="16516"/>
                    </a:lnTo>
                    <a:lnTo>
                      <a:pt x="22388" y="17657"/>
                    </a:lnTo>
                    <a:lnTo>
                      <a:pt x="22683" y="18670"/>
                    </a:lnTo>
                    <a:lnTo>
                      <a:pt x="23021" y="19558"/>
                    </a:lnTo>
                    <a:lnTo>
                      <a:pt x="21881" y="19895"/>
                    </a:lnTo>
                    <a:lnTo>
                      <a:pt x="20698" y="20191"/>
                    </a:lnTo>
                    <a:lnTo>
                      <a:pt x="20909" y="19515"/>
                    </a:lnTo>
                    <a:lnTo>
                      <a:pt x="21078" y="18797"/>
                    </a:lnTo>
                    <a:lnTo>
                      <a:pt x="21163" y="18079"/>
                    </a:lnTo>
                    <a:lnTo>
                      <a:pt x="21205" y="17361"/>
                    </a:lnTo>
                    <a:lnTo>
                      <a:pt x="21205" y="11616"/>
                    </a:lnTo>
                    <a:lnTo>
                      <a:pt x="21163" y="11279"/>
                    </a:lnTo>
                    <a:lnTo>
                      <a:pt x="21078" y="10983"/>
                    </a:lnTo>
                    <a:lnTo>
                      <a:pt x="20909" y="10687"/>
                    </a:lnTo>
                    <a:lnTo>
                      <a:pt x="20698" y="10476"/>
                    </a:lnTo>
                    <a:lnTo>
                      <a:pt x="20402" y="10265"/>
                    </a:lnTo>
                    <a:lnTo>
                      <a:pt x="20107" y="10138"/>
                    </a:lnTo>
                    <a:lnTo>
                      <a:pt x="19811" y="10054"/>
                    </a:lnTo>
                    <a:lnTo>
                      <a:pt x="18544" y="10054"/>
                    </a:lnTo>
                    <a:lnTo>
                      <a:pt x="18121" y="9969"/>
                    </a:lnTo>
                    <a:lnTo>
                      <a:pt x="17699" y="9885"/>
                    </a:lnTo>
                    <a:lnTo>
                      <a:pt x="17319" y="9716"/>
                    </a:lnTo>
                    <a:lnTo>
                      <a:pt x="16939" y="9505"/>
                    </a:lnTo>
                    <a:lnTo>
                      <a:pt x="16559" y="9251"/>
                    </a:lnTo>
                    <a:lnTo>
                      <a:pt x="16136" y="8955"/>
                    </a:lnTo>
                    <a:lnTo>
                      <a:pt x="15925" y="8786"/>
                    </a:lnTo>
                    <a:lnTo>
                      <a:pt x="15714" y="8660"/>
                    </a:lnTo>
                    <a:lnTo>
                      <a:pt x="15460" y="8575"/>
                    </a:lnTo>
                    <a:lnTo>
                      <a:pt x="14953" y="8575"/>
                    </a:lnTo>
                    <a:lnTo>
                      <a:pt x="14700" y="8617"/>
                    </a:lnTo>
                    <a:lnTo>
                      <a:pt x="14447" y="8702"/>
                    </a:lnTo>
                    <a:lnTo>
                      <a:pt x="14193" y="8829"/>
                    </a:lnTo>
                    <a:lnTo>
                      <a:pt x="13940" y="8998"/>
                    </a:lnTo>
                    <a:lnTo>
                      <a:pt x="13644" y="9167"/>
                    </a:lnTo>
                    <a:lnTo>
                      <a:pt x="12884" y="9462"/>
                    </a:lnTo>
                    <a:lnTo>
                      <a:pt x="12039" y="9673"/>
                    </a:lnTo>
                    <a:lnTo>
                      <a:pt x="11110" y="9885"/>
                    </a:lnTo>
                    <a:lnTo>
                      <a:pt x="10054" y="10011"/>
                    </a:lnTo>
                    <a:lnTo>
                      <a:pt x="8956" y="10054"/>
                    </a:lnTo>
                    <a:lnTo>
                      <a:pt x="7773" y="10096"/>
                    </a:lnTo>
                    <a:lnTo>
                      <a:pt x="6548" y="10011"/>
                    </a:lnTo>
                    <a:lnTo>
                      <a:pt x="6210" y="10054"/>
                    </a:lnTo>
                    <a:lnTo>
                      <a:pt x="5914" y="10096"/>
                    </a:lnTo>
                    <a:lnTo>
                      <a:pt x="5619" y="10265"/>
                    </a:lnTo>
                    <a:lnTo>
                      <a:pt x="5365" y="10434"/>
                    </a:lnTo>
                    <a:lnTo>
                      <a:pt x="5154" y="10687"/>
                    </a:lnTo>
                    <a:lnTo>
                      <a:pt x="4985" y="10983"/>
                    </a:lnTo>
                    <a:lnTo>
                      <a:pt x="4901" y="11279"/>
                    </a:lnTo>
                    <a:lnTo>
                      <a:pt x="4858" y="11616"/>
                    </a:lnTo>
                    <a:lnTo>
                      <a:pt x="4858" y="17361"/>
                    </a:lnTo>
                    <a:lnTo>
                      <a:pt x="4901" y="18079"/>
                    </a:lnTo>
                    <a:lnTo>
                      <a:pt x="4985" y="18797"/>
                    </a:lnTo>
                    <a:lnTo>
                      <a:pt x="5154" y="19515"/>
                    </a:lnTo>
                    <a:lnTo>
                      <a:pt x="5365" y="20191"/>
                    </a:lnTo>
                    <a:lnTo>
                      <a:pt x="4182" y="19895"/>
                    </a:lnTo>
                    <a:lnTo>
                      <a:pt x="3042" y="19558"/>
                    </a:lnTo>
                    <a:lnTo>
                      <a:pt x="3380" y="18670"/>
                    </a:lnTo>
                    <a:lnTo>
                      <a:pt x="3676" y="17657"/>
                    </a:lnTo>
                    <a:lnTo>
                      <a:pt x="3929" y="16516"/>
                    </a:lnTo>
                    <a:lnTo>
                      <a:pt x="4140" y="15334"/>
                    </a:lnTo>
                    <a:lnTo>
                      <a:pt x="4309" y="14024"/>
                    </a:lnTo>
                    <a:lnTo>
                      <a:pt x="4394" y="12630"/>
                    </a:lnTo>
                    <a:lnTo>
                      <a:pt x="4478" y="11152"/>
                    </a:lnTo>
                    <a:lnTo>
                      <a:pt x="4520" y="9589"/>
                    </a:lnTo>
                    <a:lnTo>
                      <a:pt x="4563" y="8871"/>
                    </a:lnTo>
                    <a:lnTo>
                      <a:pt x="4647" y="8153"/>
                    </a:lnTo>
                    <a:lnTo>
                      <a:pt x="4774" y="7477"/>
                    </a:lnTo>
                    <a:lnTo>
                      <a:pt x="4985" y="6843"/>
                    </a:lnTo>
                    <a:lnTo>
                      <a:pt x="5238" y="6210"/>
                    </a:lnTo>
                    <a:lnTo>
                      <a:pt x="5534" y="5661"/>
                    </a:lnTo>
                    <a:lnTo>
                      <a:pt x="5872" y="5112"/>
                    </a:lnTo>
                    <a:lnTo>
                      <a:pt x="6252" y="4605"/>
                    </a:lnTo>
                    <a:lnTo>
                      <a:pt x="6632" y="4140"/>
                    </a:lnTo>
                    <a:lnTo>
                      <a:pt x="7097" y="3760"/>
                    </a:lnTo>
                    <a:lnTo>
                      <a:pt x="7562" y="3422"/>
                    </a:lnTo>
                    <a:lnTo>
                      <a:pt x="8068" y="3126"/>
                    </a:lnTo>
                    <a:lnTo>
                      <a:pt x="8618" y="2873"/>
                    </a:lnTo>
                    <a:lnTo>
                      <a:pt x="9167" y="2704"/>
                    </a:lnTo>
                    <a:lnTo>
                      <a:pt x="9716" y="2577"/>
                    </a:lnTo>
                    <a:lnTo>
                      <a:pt x="10307" y="2535"/>
                    </a:lnTo>
                    <a:close/>
                    <a:moveTo>
                      <a:pt x="15038" y="11279"/>
                    </a:moveTo>
                    <a:lnTo>
                      <a:pt x="15756" y="11743"/>
                    </a:lnTo>
                    <a:lnTo>
                      <a:pt x="16136" y="11954"/>
                    </a:lnTo>
                    <a:lnTo>
                      <a:pt x="16559" y="12123"/>
                    </a:lnTo>
                    <a:lnTo>
                      <a:pt x="17023" y="12292"/>
                    </a:lnTo>
                    <a:lnTo>
                      <a:pt x="17530" y="12419"/>
                    </a:lnTo>
                    <a:lnTo>
                      <a:pt x="18079" y="12546"/>
                    </a:lnTo>
                    <a:lnTo>
                      <a:pt x="18671" y="12588"/>
                    </a:lnTo>
                    <a:lnTo>
                      <a:pt x="18671" y="17361"/>
                    </a:lnTo>
                    <a:lnTo>
                      <a:pt x="18628" y="17910"/>
                    </a:lnTo>
                    <a:lnTo>
                      <a:pt x="18544" y="18459"/>
                    </a:lnTo>
                    <a:lnTo>
                      <a:pt x="18417" y="19008"/>
                    </a:lnTo>
                    <a:lnTo>
                      <a:pt x="18206" y="19558"/>
                    </a:lnTo>
                    <a:lnTo>
                      <a:pt x="17995" y="20022"/>
                    </a:lnTo>
                    <a:lnTo>
                      <a:pt x="17699" y="20487"/>
                    </a:lnTo>
                    <a:lnTo>
                      <a:pt x="17361" y="20909"/>
                    </a:lnTo>
                    <a:lnTo>
                      <a:pt x="17023" y="21332"/>
                    </a:lnTo>
                    <a:lnTo>
                      <a:pt x="16601" y="21712"/>
                    </a:lnTo>
                    <a:lnTo>
                      <a:pt x="16178" y="22007"/>
                    </a:lnTo>
                    <a:lnTo>
                      <a:pt x="15714" y="22303"/>
                    </a:lnTo>
                    <a:lnTo>
                      <a:pt x="15207" y="22557"/>
                    </a:lnTo>
                    <a:lnTo>
                      <a:pt x="14700" y="22725"/>
                    </a:lnTo>
                    <a:lnTo>
                      <a:pt x="14151" y="22852"/>
                    </a:lnTo>
                    <a:lnTo>
                      <a:pt x="13602" y="22937"/>
                    </a:lnTo>
                    <a:lnTo>
                      <a:pt x="13010" y="22979"/>
                    </a:lnTo>
                    <a:lnTo>
                      <a:pt x="12461" y="22937"/>
                    </a:lnTo>
                    <a:lnTo>
                      <a:pt x="11870" y="22852"/>
                    </a:lnTo>
                    <a:lnTo>
                      <a:pt x="11363" y="22725"/>
                    </a:lnTo>
                    <a:lnTo>
                      <a:pt x="10814" y="22557"/>
                    </a:lnTo>
                    <a:lnTo>
                      <a:pt x="10349" y="22303"/>
                    </a:lnTo>
                    <a:lnTo>
                      <a:pt x="9885" y="22007"/>
                    </a:lnTo>
                    <a:lnTo>
                      <a:pt x="9420" y="21712"/>
                    </a:lnTo>
                    <a:lnTo>
                      <a:pt x="9040" y="21332"/>
                    </a:lnTo>
                    <a:lnTo>
                      <a:pt x="8660" y="20909"/>
                    </a:lnTo>
                    <a:lnTo>
                      <a:pt x="8364" y="20487"/>
                    </a:lnTo>
                    <a:lnTo>
                      <a:pt x="8068" y="20022"/>
                    </a:lnTo>
                    <a:lnTo>
                      <a:pt x="7815" y="19558"/>
                    </a:lnTo>
                    <a:lnTo>
                      <a:pt x="7646" y="19008"/>
                    </a:lnTo>
                    <a:lnTo>
                      <a:pt x="7519" y="18459"/>
                    </a:lnTo>
                    <a:lnTo>
                      <a:pt x="7393" y="17910"/>
                    </a:lnTo>
                    <a:lnTo>
                      <a:pt x="7393" y="17361"/>
                    </a:lnTo>
                    <a:lnTo>
                      <a:pt x="7393" y="12588"/>
                    </a:lnTo>
                    <a:lnTo>
                      <a:pt x="8153" y="12630"/>
                    </a:lnTo>
                    <a:lnTo>
                      <a:pt x="9040" y="12588"/>
                    </a:lnTo>
                    <a:lnTo>
                      <a:pt x="10054" y="12546"/>
                    </a:lnTo>
                    <a:lnTo>
                      <a:pt x="11067" y="12419"/>
                    </a:lnTo>
                    <a:lnTo>
                      <a:pt x="12081" y="12292"/>
                    </a:lnTo>
                    <a:lnTo>
                      <a:pt x="13137" y="12039"/>
                    </a:lnTo>
                    <a:lnTo>
                      <a:pt x="13644" y="11870"/>
                    </a:lnTo>
                    <a:lnTo>
                      <a:pt x="14109" y="11701"/>
                    </a:lnTo>
                    <a:lnTo>
                      <a:pt x="14616" y="11532"/>
                    </a:lnTo>
                    <a:lnTo>
                      <a:pt x="15038" y="11279"/>
                    </a:lnTo>
                    <a:close/>
                    <a:moveTo>
                      <a:pt x="13898" y="25471"/>
                    </a:moveTo>
                    <a:lnTo>
                      <a:pt x="13898" y="26485"/>
                    </a:lnTo>
                    <a:lnTo>
                      <a:pt x="13898" y="26654"/>
                    </a:lnTo>
                    <a:lnTo>
                      <a:pt x="13813" y="26823"/>
                    </a:lnTo>
                    <a:lnTo>
                      <a:pt x="13729" y="26949"/>
                    </a:lnTo>
                    <a:lnTo>
                      <a:pt x="13644" y="27076"/>
                    </a:lnTo>
                    <a:lnTo>
                      <a:pt x="13517" y="27203"/>
                    </a:lnTo>
                    <a:lnTo>
                      <a:pt x="13348" y="27287"/>
                    </a:lnTo>
                    <a:lnTo>
                      <a:pt x="13179" y="27330"/>
                    </a:lnTo>
                    <a:lnTo>
                      <a:pt x="12842" y="27330"/>
                    </a:lnTo>
                    <a:lnTo>
                      <a:pt x="12673" y="27287"/>
                    </a:lnTo>
                    <a:lnTo>
                      <a:pt x="12546" y="27203"/>
                    </a:lnTo>
                    <a:lnTo>
                      <a:pt x="12419" y="27076"/>
                    </a:lnTo>
                    <a:lnTo>
                      <a:pt x="12292" y="26949"/>
                    </a:lnTo>
                    <a:lnTo>
                      <a:pt x="12208" y="26823"/>
                    </a:lnTo>
                    <a:lnTo>
                      <a:pt x="12166" y="26654"/>
                    </a:lnTo>
                    <a:lnTo>
                      <a:pt x="12166" y="26485"/>
                    </a:lnTo>
                    <a:lnTo>
                      <a:pt x="12166" y="25471"/>
                    </a:lnTo>
                    <a:lnTo>
                      <a:pt x="13010" y="25513"/>
                    </a:lnTo>
                    <a:lnTo>
                      <a:pt x="13898" y="25471"/>
                    </a:lnTo>
                    <a:close/>
                    <a:moveTo>
                      <a:pt x="10307" y="1"/>
                    </a:moveTo>
                    <a:lnTo>
                      <a:pt x="9462" y="85"/>
                    </a:lnTo>
                    <a:lnTo>
                      <a:pt x="8660" y="212"/>
                    </a:lnTo>
                    <a:lnTo>
                      <a:pt x="7857" y="465"/>
                    </a:lnTo>
                    <a:lnTo>
                      <a:pt x="7097" y="761"/>
                    </a:lnTo>
                    <a:lnTo>
                      <a:pt x="6379" y="1183"/>
                    </a:lnTo>
                    <a:lnTo>
                      <a:pt x="5703" y="1648"/>
                    </a:lnTo>
                    <a:lnTo>
                      <a:pt x="5027" y="2197"/>
                    </a:lnTo>
                    <a:lnTo>
                      <a:pt x="4436" y="2831"/>
                    </a:lnTo>
                    <a:lnTo>
                      <a:pt x="3929" y="3507"/>
                    </a:lnTo>
                    <a:lnTo>
                      <a:pt x="3422" y="4225"/>
                    </a:lnTo>
                    <a:lnTo>
                      <a:pt x="3000" y="5027"/>
                    </a:lnTo>
                    <a:lnTo>
                      <a:pt x="2662" y="5830"/>
                    </a:lnTo>
                    <a:lnTo>
                      <a:pt x="2366" y="6717"/>
                    </a:lnTo>
                    <a:lnTo>
                      <a:pt x="2155" y="7646"/>
                    </a:lnTo>
                    <a:lnTo>
                      <a:pt x="2028" y="8575"/>
                    </a:lnTo>
                    <a:lnTo>
                      <a:pt x="1986" y="9547"/>
                    </a:lnTo>
                    <a:lnTo>
                      <a:pt x="1944" y="11279"/>
                    </a:lnTo>
                    <a:lnTo>
                      <a:pt x="1859" y="12884"/>
                    </a:lnTo>
                    <a:lnTo>
                      <a:pt x="1690" y="14320"/>
                    </a:lnTo>
                    <a:lnTo>
                      <a:pt x="1521" y="15671"/>
                    </a:lnTo>
                    <a:lnTo>
                      <a:pt x="1268" y="16854"/>
                    </a:lnTo>
                    <a:lnTo>
                      <a:pt x="930" y="17952"/>
                    </a:lnTo>
                    <a:lnTo>
                      <a:pt x="592" y="18882"/>
                    </a:lnTo>
                    <a:lnTo>
                      <a:pt x="381" y="19262"/>
                    </a:lnTo>
                    <a:lnTo>
                      <a:pt x="170" y="19642"/>
                    </a:lnTo>
                    <a:lnTo>
                      <a:pt x="43" y="19895"/>
                    </a:lnTo>
                    <a:lnTo>
                      <a:pt x="1" y="20191"/>
                    </a:lnTo>
                    <a:lnTo>
                      <a:pt x="1" y="20445"/>
                    </a:lnTo>
                    <a:lnTo>
                      <a:pt x="43" y="20740"/>
                    </a:lnTo>
                    <a:lnTo>
                      <a:pt x="170" y="20994"/>
                    </a:lnTo>
                    <a:lnTo>
                      <a:pt x="339" y="21205"/>
                    </a:lnTo>
                    <a:lnTo>
                      <a:pt x="550" y="21374"/>
                    </a:lnTo>
                    <a:lnTo>
                      <a:pt x="803" y="21501"/>
                    </a:lnTo>
                    <a:lnTo>
                      <a:pt x="1775" y="21838"/>
                    </a:lnTo>
                    <a:lnTo>
                      <a:pt x="2746" y="22134"/>
                    </a:lnTo>
                    <a:lnTo>
                      <a:pt x="3760" y="22388"/>
                    </a:lnTo>
                    <a:lnTo>
                      <a:pt x="4816" y="22641"/>
                    </a:lnTo>
                    <a:lnTo>
                      <a:pt x="4140" y="23275"/>
                    </a:lnTo>
                    <a:lnTo>
                      <a:pt x="3549" y="23993"/>
                    </a:lnTo>
                    <a:lnTo>
                      <a:pt x="3000" y="24753"/>
                    </a:lnTo>
                    <a:lnTo>
                      <a:pt x="2577" y="25598"/>
                    </a:lnTo>
                    <a:lnTo>
                      <a:pt x="2366" y="26020"/>
                    </a:lnTo>
                    <a:lnTo>
                      <a:pt x="2197" y="26443"/>
                    </a:lnTo>
                    <a:lnTo>
                      <a:pt x="2070" y="26907"/>
                    </a:lnTo>
                    <a:lnTo>
                      <a:pt x="1944" y="27330"/>
                    </a:lnTo>
                    <a:lnTo>
                      <a:pt x="1859" y="27836"/>
                    </a:lnTo>
                    <a:lnTo>
                      <a:pt x="1817" y="28301"/>
                    </a:lnTo>
                    <a:lnTo>
                      <a:pt x="1775" y="28766"/>
                    </a:lnTo>
                    <a:lnTo>
                      <a:pt x="1733" y="29273"/>
                    </a:lnTo>
                    <a:lnTo>
                      <a:pt x="1733" y="39368"/>
                    </a:lnTo>
                    <a:lnTo>
                      <a:pt x="1775" y="39621"/>
                    </a:lnTo>
                    <a:lnTo>
                      <a:pt x="1817" y="39875"/>
                    </a:lnTo>
                    <a:lnTo>
                      <a:pt x="1859" y="40128"/>
                    </a:lnTo>
                    <a:lnTo>
                      <a:pt x="1944" y="40382"/>
                    </a:lnTo>
                    <a:lnTo>
                      <a:pt x="2197" y="40804"/>
                    </a:lnTo>
                    <a:lnTo>
                      <a:pt x="2535" y="41184"/>
                    </a:lnTo>
                    <a:lnTo>
                      <a:pt x="2915" y="41522"/>
                    </a:lnTo>
                    <a:lnTo>
                      <a:pt x="3338" y="41775"/>
                    </a:lnTo>
                    <a:lnTo>
                      <a:pt x="3591" y="41860"/>
                    </a:lnTo>
                    <a:lnTo>
                      <a:pt x="3845" y="41902"/>
                    </a:lnTo>
                    <a:lnTo>
                      <a:pt x="4098" y="41944"/>
                    </a:lnTo>
                    <a:lnTo>
                      <a:pt x="21965" y="41944"/>
                    </a:lnTo>
                    <a:lnTo>
                      <a:pt x="22219" y="41902"/>
                    </a:lnTo>
                    <a:lnTo>
                      <a:pt x="22472" y="41860"/>
                    </a:lnTo>
                    <a:lnTo>
                      <a:pt x="22726" y="41775"/>
                    </a:lnTo>
                    <a:lnTo>
                      <a:pt x="23148" y="41522"/>
                    </a:lnTo>
                    <a:lnTo>
                      <a:pt x="23528" y="41184"/>
                    </a:lnTo>
                    <a:lnTo>
                      <a:pt x="23866" y="40804"/>
                    </a:lnTo>
                    <a:lnTo>
                      <a:pt x="24077" y="40382"/>
                    </a:lnTo>
                    <a:lnTo>
                      <a:pt x="24162" y="40128"/>
                    </a:lnTo>
                    <a:lnTo>
                      <a:pt x="24246" y="39875"/>
                    </a:lnTo>
                    <a:lnTo>
                      <a:pt x="24288" y="39621"/>
                    </a:lnTo>
                    <a:lnTo>
                      <a:pt x="24288" y="39368"/>
                    </a:lnTo>
                    <a:lnTo>
                      <a:pt x="24288" y="34468"/>
                    </a:lnTo>
                    <a:lnTo>
                      <a:pt x="24288" y="34215"/>
                    </a:lnTo>
                    <a:lnTo>
                      <a:pt x="24204" y="33961"/>
                    </a:lnTo>
                    <a:lnTo>
                      <a:pt x="24077" y="33750"/>
                    </a:lnTo>
                    <a:lnTo>
                      <a:pt x="23908" y="33581"/>
                    </a:lnTo>
                    <a:lnTo>
                      <a:pt x="23739" y="33412"/>
                    </a:lnTo>
                    <a:lnTo>
                      <a:pt x="23528" y="33285"/>
                    </a:lnTo>
                    <a:lnTo>
                      <a:pt x="23275" y="33201"/>
                    </a:lnTo>
                    <a:lnTo>
                      <a:pt x="22768" y="33201"/>
                    </a:lnTo>
                    <a:lnTo>
                      <a:pt x="22557" y="33285"/>
                    </a:lnTo>
                    <a:lnTo>
                      <a:pt x="22303" y="33412"/>
                    </a:lnTo>
                    <a:lnTo>
                      <a:pt x="22134" y="33581"/>
                    </a:lnTo>
                    <a:lnTo>
                      <a:pt x="21965" y="33750"/>
                    </a:lnTo>
                    <a:lnTo>
                      <a:pt x="21881" y="33961"/>
                    </a:lnTo>
                    <a:lnTo>
                      <a:pt x="21796" y="34215"/>
                    </a:lnTo>
                    <a:lnTo>
                      <a:pt x="21754" y="34468"/>
                    </a:lnTo>
                    <a:lnTo>
                      <a:pt x="21754" y="39368"/>
                    </a:lnTo>
                    <a:lnTo>
                      <a:pt x="21754" y="39410"/>
                    </a:lnTo>
                    <a:lnTo>
                      <a:pt x="4309" y="39410"/>
                    </a:lnTo>
                    <a:lnTo>
                      <a:pt x="4267" y="39368"/>
                    </a:lnTo>
                    <a:lnTo>
                      <a:pt x="4267" y="29273"/>
                    </a:lnTo>
                    <a:lnTo>
                      <a:pt x="4309" y="28808"/>
                    </a:lnTo>
                    <a:lnTo>
                      <a:pt x="4351" y="28343"/>
                    </a:lnTo>
                    <a:lnTo>
                      <a:pt x="4436" y="27921"/>
                    </a:lnTo>
                    <a:lnTo>
                      <a:pt x="4520" y="27499"/>
                    </a:lnTo>
                    <a:lnTo>
                      <a:pt x="4689" y="27076"/>
                    </a:lnTo>
                    <a:lnTo>
                      <a:pt x="4858" y="26696"/>
                    </a:lnTo>
                    <a:lnTo>
                      <a:pt x="5027" y="26316"/>
                    </a:lnTo>
                    <a:lnTo>
                      <a:pt x="5281" y="25936"/>
                    </a:lnTo>
                    <a:lnTo>
                      <a:pt x="5492" y="25556"/>
                    </a:lnTo>
                    <a:lnTo>
                      <a:pt x="5788" y="25260"/>
                    </a:lnTo>
                    <a:lnTo>
                      <a:pt x="6083" y="24922"/>
                    </a:lnTo>
                    <a:lnTo>
                      <a:pt x="6379" y="24626"/>
                    </a:lnTo>
                    <a:lnTo>
                      <a:pt x="6717" y="24373"/>
                    </a:lnTo>
                    <a:lnTo>
                      <a:pt x="7097" y="24119"/>
                    </a:lnTo>
                    <a:lnTo>
                      <a:pt x="7477" y="23866"/>
                    </a:lnTo>
                    <a:lnTo>
                      <a:pt x="7857" y="23697"/>
                    </a:lnTo>
                    <a:lnTo>
                      <a:pt x="8280" y="23993"/>
                    </a:lnTo>
                    <a:lnTo>
                      <a:pt x="8702" y="24288"/>
                    </a:lnTo>
                    <a:lnTo>
                      <a:pt x="9167" y="24542"/>
                    </a:lnTo>
                    <a:lnTo>
                      <a:pt x="9631" y="24753"/>
                    </a:lnTo>
                    <a:lnTo>
                      <a:pt x="9631" y="26485"/>
                    </a:lnTo>
                    <a:lnTo>
                      <a:pt x="9631" y="26823"/>
                    </a:lnTo>
                    <a:lnTo>
                      <a:pt x="9674" y="27161"/>
                    </a:lnTo>
                    <a:lnTo>
                      <a:pt x="9758" y="27499"/>
                    </a:lnTo>
                    <a:lnTo>
                      <a:pt x="9885" y="27794"/>
                    </a:lnTo>
                    <a:lnTo>
                      <a:pt x="10011" y="28090"/>
                    </a:lnTo>
                    <a:lnTo>
                      <a:pt x="10223" y="28386"/>
                    </a:lnTo>
                    <a:lnTo>
                      <a:pt x="10392" y="28639"/>
                    </a:lnTo>
                    <a:lnTo>
                      <a:pt x="10603" y="28892"/>
                    </a:lnTo>
                    <a:lnTo>
                      <a:pt x="10856" y="29104"/>
                    </a:lnTo>
                    <a:lnTo>
                      <a:pt x="11110" y="29315"/>
                    </a:lnTo>
                    <a:lnTo>
                      <a:pt x="11405" y="29484"/>
                    </a:lnTo>
                    <a:lnTo>
                      <a:pt x="11701" y="29611"/>
                    </a:lnTo>
                    <a:lnTo>
                      <a:pt x="11997" y="29737"/>
                    </a:lnTo>
                    <a:lnTo>
                      <a:pt x="12335" y="29822"/>
                    </a:lnTo>
                    <a:lnTo>
                      <a:pt x="12673" y="29864"/>
                    </a:lnTo>
                    <a:lnTo>
                      <a:pt x="13391" y="29864"/>
                    </a:lnTo>
                    <a:lnTo>
                      <a:pt x="13729" y="29822"/>
                    </a:lnTo>
                    <a:lnTo>
                      <a:pt x="14024" y="29737"/>
                    </a:lnTo>
                    <a:lnTo>
                      <a:pt x="14362" y="29611"/>
                    </a:lnTo>
                    <a:lnTo>
                      <a:pt x="14658" y="29484"/>
                    </a:lnTo>
                    <a:lnTo>
                      <a:pt x="14911" y="29315"/>
                    </a:lnTo>
                    <a:lnTo>
                      <a:pt x="15207" y="29104"/>
                    </a:lnTo>
                    <a:lnTo>
                      <a:pt x="15418" y="28892"/>
                    </a:lnTo>
                    <a:lnTo>
                      <a:pt x="15672" y="28639"/>
                    </a:lnTo>
                    <a:lnTo>
                      <a:pt x="15841" y="28386"/>
                    </a:lnTo>
                    <a:lnTo>
                      <a:pt x="16009" y="28090"/>
                    </a:lnTo>
                    <a:lnTo>
                      <a:pt x="16178" y="27794"/>
                    </a:lnTo>
                    <a:lnTo>
                      <a:pt x="16263" y="27499"/>
                    </a:lnTo>
                    <a:lnTo>
                      <a:pt x="16347" y="27161"/>
                    </a:lnTo>
                    <a:lnTo>
                      <a:pt x="16432" y="26823"/>
                    </a:lnTo>
                    <a:lnTo>
                      <a:pt x="16432" y="26485"/>
                    </a:lnTo>
                    <a:lnTo>
                      <a:pt x="16432" y="24753"/>
                    </a:lnTo>
                    <a:lnTo>
                      <a:pt x="16896" y="24542"/>
                    </a:lnTo>
                    <a:lnTo>
                      <a:pt x="17361" y="24288"/>
                    </a:lnTo>
                    <a:lnTo>
                      <a:pt x="17784" y="23993"/>
                    </a:lnTo>
                    <a:lnTo>
                      <a:pt x="18164" y="23697"/>
                    </a:lnTo>
                    <a:lnTo>
                      <a:pt x="18586" y="23866"/>
                    </a:lnTo>
                    <a:lnTo>
                      <a:pt x="18966" y="24119"/>
                    </a:lnTo>
                    <a:lnTo>
                      <a:pt x="19304" y="24373"/>
                    </a:lnTo>
                    <a:lnTo>
                      <a:pt x="19642" y="24626"/>
                    </a:lnTo>
                    <a:lnTo>
                      <a:pt x="19980" y="24922"/>
                    </a:lnTo>
                    <a:lnTo>
                      <a:pt x="20276" y="25260"/>
                    </a:lnTo>
                    <a:lnTo>
                      <a:pt x="20529" y="25556"/>
                    </a:lnTo>
                    <a:lnTo>
                      <a:pt x="20783" y="25936"/>
                    </a:lnTo>
                    <a:lnTo>
                      <a:pt x="20994" y="26316"/>
                    </a:lnTo>
                    <a:lnTo>
                      <a:pt x="21205" y="26696"/>
                    </a:lnTo>
                    <a:lnTo>
                      <a:pt x="21374" y="27076"/>
                    </a:lnTo>
                    <a:lnTo>
                      <a:pt x="21501" y="27499"/>
                    </a:lnTo>
                    <a:lnTo>
                      <a:pt x="21627" y="27921"/>
                    </a:lnTo>
                    <a:lnTo>
                      <a:pt x="21712" y="28343"/>
                    </a:lnTo>
                    <a:lnTo>
                      <a:pt x="21754" y="28808"/>
                    </a:lnTo>
                    <a:lnTo>
                      <a:pt x="21754" y="29273"/>
                    </a:lnTo>
                    <a:lnTo>
                      <a:pt x="21754" y="29399"/>
                    </a:lnTo>
                    <a:lnTo>
                      <a:pt x="21796" y="29653"/>
                    </a:lnTo>
                    <a:lnTo>
                      <a:pt x="21881" y="29906"/>
                    </a:lnTo>
                    <a:lnTo>
                      <a:pt x="21965" y="30117"/>
                    </a:lnTo>
                    <a:lnTo>
                      <a:pt x="22134" y="30286"/>
                    </a:lnTo>
                    <a:lnTo>
                      <a:pt x="22303" y="30455"/>
                    </a:lnTo>
                    <a:lnTo>
                      <a:pt x="22557" y="30582"/>
                    </a:lnTo>
                    <a:lnTo>
                      <a:pt x="22768" y="30624"/>
                    </a:lnTo>
                    <a:lnTo>
                      <a:pt x="23021" y="30666"/>
                    </a:lnTo>
                    <a:lnTo>
                      <a:pt x="23275" y="30624"/>
                    </a:lnTo>
                    <a:lnTo>
                      <a:pt x="23528" y="30582"/>
                    </a:lnTo>
                    <a:lnTo>
                      <a:pt x="23739" y="30455"/>
                    </a:lnTo>
                    <a:lnTo>
                      <a:pt x="23908" y="30286"/>
                    </a:lnTo>
                    <a:lnTo>
                      <a:pt x="24077" y="30117"/>
                    </a:lnTo>
                    <a:lnTo>
                      <a:pt x="24204" y="29906"/>
                    </a:lnTo>
                    <a:lnTo>
                      <a:pt x="24288" y="29653"/>
                    </a:lnTo>
                    <a:lnTo>
                      <a:pt x="24288" y="29399"/>
                    </a:lnTo>
                    <a:lnTo>
                      <a:pt x="24288" y="29273"/>
                    </a:lnTo>
                    <a:lnTo>
                      <a:pt x="24288" y="28766"/>
                    </a:lnTo>
                    <a:lnTo>
                      <a:pt x="24246" y="28301"/>
                    </a:lnTo>
                    <a:lnTo>
                      <a:pt x="24162" y="27836"/>
                    </a:lnTo>
                    <a:lnTo>
                      <a:pt x="24077" y="27330"/>
                    </a:lnTo>
                    <a:lnTo>
                      <a:pt x="23993" y="26907"/>
                    </a:lnTo>
                    <a:lnTo>
                      <a:pt x="23824" y="26443"/>
                    </a:lnTo>
                    <a:lnTo>
                      <a:pt x="23655" y="26020"/>
                    </a:lnTo>
                    <a:lnTo>
                      <a:pt x="23486" y="25598"/>
                    </a:lnTo>
                    <a:lnTo>
                      <a:pt x="23063" y="24753"/>
                    </a:lnTo>
                    <a:lnTo>
                      <a:pt x="22514" y="23993"/>
                    </a:lnTo>
                    <a:lnTo>
                      <a:pt x="21923" y="23275"/>
                    </a:lnTo>
                    <a:lnTo>
                      <a:pt x="21247" y="22641"/>
                    </a:lnTo>
                    <a:lnTo>
                      <a:pt x="22303" y="22388"/>
                    </a:lnTo>
                    <a:lnTo>
                      <a:pt x="23317" y="22134"/>
                    </a:lnTo>
                    <a:lnTo>
                      <a:pt x="24288" y="21838"/>
                    </a:lnTo>
                    <a:lnTo>
                      <a:pt x="25218" y="21501"/>
                    </a:lnTo>
                    <a:lnTo>
                      <a:pt x="25471" y="21374"/>
                    </a:lnTo>
                    <a:lnTo>
                      <a:pt x="25725" y="21205"/>
                    </a:lnTo>
                    <a:lnTo>
                      <a:pt x="25893" y="20994"/>
                    </a:lnTo>
                    <a:lnTo>
                      <a:pt x="25978" y="20740"/>
                    </a:lnTo>
                    <a:lnTo>
                      <a:pt x="26062" y="20445"/>
                    </a:lnTo>
                    <a:lnTo>
                      <a:pt x="26062" y="20191"/>
                    </a:lnTo>
                    <a:lnTo>
                      <a:pt x="26020" y="19895"/>
                    </a:lnTo>
                    <a:lnTo>
                      <a:pt x="25893" y="19642"/>
                    </a:lnTo>
                    <a:lnTo>
                      <a:pt x="25682" y="19262"/>
                    </a:lnTo>
                    <a:lnTo>
                      <a:pt x="25471" y="18882"/>
                    </a:lnTo>
                    <a:lnTo>
                      <a:pt x="25091" y="17952"/>
                    </a:lnTo>
                    <a:lnTo>
                      <a:pt x="24795" y="16854"/>
                    </a:lnTo>
                    <a:lnTo>
                      <a:pt x="24542" y="15671"/>
                    </a:lnTo>
                    <a:lnTo>
                      <a:pt x="24331" y="14320"/>
                    </a:lnTo>
                    <a:lnTo>
                      <a:pt x="24204" y="12884"/>
                    </a:lnTo>
                    <a:lnTo>
                      <a:pt x="24119" y="11279"/>
                    </a:lnTo>
                    <a:lnTo>
                      <a:pt x="24077" y="9547"/>
                    </a:lnTo>
                    <a:lnTo>
                      <a:pt x="24035" y="8575"/>
                    </a:lnTo>
                    <a:lnTo>
                      <a:pt x="23866" y="7646"/>
                    </a:lnTo>
                    <a:lnTo>
                      <a:pt x="23655" y="6717"/>
                    </a:lnTo>
                    <a:lnTo>
                      <a:pt x="23401" y="5830"/>
                    </a:lnTo>
                    <a:lnTo>
                      <a:pt x="23021" y="5027"/>
                    </a:lnTo>
                    <a:lnTo>
                      <a:pt x="22599" y="4225"/>
                    </a:lnTo>
                    <a:lnTo>
                      <a:pt x="22134" y="3507"/>
                    </a:lnTo>
                    <a:lnTo>
                      <a:pt x="21585" y="2831"/>
                    </a:lnTo>
                    <a:lnTo>
                      <a:pt x="20994" y="2197"/>
                    </a:lnTo>
                    <a:lnTo>
                      <a:pt x="20360" y="1648"/>
                    </a:lnTo>
                    <a:lnTo>
                      <a:pt x="19684" y="1183"/>
                    </a:lnTo>
                    <a:lnTo>
                      <a:pt x="18966" y="761"/>
                    </a:lnTo>
                    <a:lnTo>
                      <a:pt x="18206" y="465"/>
                    </a:lnTo>
                    <a:lnTo>
                      <a:pt x="17403" y="212"/>
                    </a:lnTo>
                    <a:lnTo>
                      <a:pt x="16601" y="85"/>
                    </a:lnTo>
                    <a:lnTo>
                      <a:pt x="157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65;p43">
                <a:extLst>
                  <a:ext uri="{FF2B5EF4-FFF2-40B4-BE49-F238E27FC236}">
                    <a16:creationId xmlns:a16="http://schemas.microsoft.com/office/drawing/2014/main" id="{2CD26458-6BFB-9823-B0D8-E247901504DF}"/>
                  </a:ext>
                </a:extLst>
              </p:cNvPr>
              <p:cNvSpPr/>
              <p:nvPr/>
            </p:nvSpPr>
            <p:spPr>
              <a:xfrm>
                <a:off x="3809450" y="397575"/>
                <a:ext cx="577650" cy="577650"/>
              </a:xfrm>
              <a:custGeom>
                <a:avLst/>
                <a:gdLst/>
                <a:ahLst/>
                <a:cxnLst/>
                <a:rect l="l" t="t" r="r" b="b"/>
                <a:pathLst>
                  <a:path w="23106" h="23106" extrusionOk="0">
                    <a:moveTo>
                      <a:pt x="11870" y="9293"/>
                    </a:moveTo>
                    <a:lnTo>
                      <a:pt x="12165" y="9335"/>
                    </a:lnTo>
                    <a:lnTo>
                      <a:pt x="12419" y="9462"/>
                    </a:lnTo>
                    <a:lnTo>
                      <a:pt x="12672" y="9546"/>
                    </a:lnTo>
                    <a:lnTo>
                      <a:pt x="12926" y="9715"/>
                    </a:lnTo>
                    <a:lnTo>
                      <a:pt x="13137" y="9884"/>
                    </a:lnTo>
                    <a:lnTo>
                      <a:pt x="13306" y="10095"/>
                    </a:lnTo>
                    <a:lnTo>
                      <a:pt x="13475" y="10307"/>
                    </a:lnTo>
                    <a:lnTo>
                      <a:pt x="13601" y="10560"/>
                    </a:lnTo>
                    <a:lnTo>
                      <a:pt x="13686" y="10813"/>
                    </a:lnTo>
                    <a:lnTo>
                      <a:pt x="13770" y="11067"/>
                    </a:lnTo>
                    <a:lnTo>
                      <a:pt x="13813" y="11363"/>
                    </a:lnTo>
                    <a:lnTo>
                      <a:pt x="13813" y="11658"/>
                    </a:lnTo>
                    <a:lnTo>
                      <a:pt x="13770" y="11912"/>
                    </a:lnTo>
                    <a:lnTo>
                      <a:pt x="13728" y="12207"/>
                    </a:lnTo>
                    <a:lnTo>
                      <a:pt x="13601" y="12503"/>
                    </a:lnTo>
                    <a:lnTo>
                      <a:pt x="13432" y="12799"/>
                    </a:lnTo>
                    <a:lnTo>
                      <a:pt x="13264" y="13052"/>
                    </a:lnTo>
                    <a:lnTo>
                      <a:pt x="13010" y="13263"/>
                    </a:lnTo>
                    <a:lnTo>
                      <a:pt x="12757" y="13432"/>
                    </a:lnTo>
                    <a:lnTo>
                      <a:pt x="12503" y="13601"/>
                    </a:lnTo>
                    <a:lnTo>
                      <a:pt x="12208" y="13728"/>
                    </a:lnTo>
                    <a:lnTo>
                      <a:pt x="11870" y="13770"/>
                    </a:lnTo>
                    <a:lnTo>
                      <a:pt x="11574" y="13812"/>
                    </a:lnTo>
                    <a:lnTo>
                      <a:pt x="11109" y="13770"/>
                    </a:lnTo>
                    <a:lnTo>
                      <a:pt x="10687" y="13644"/>
                    </a:lnTo>
                    <a:lnTo>
                      <a:pt x="10307" y="13432"/>
                    </a:lnTo>
                    <a:lnTo>
                      <a:pt x="9969" y="13137"/>
                    </a:lnTo>
                    <a:lnTo>
                      <a:pt x="9673" y="12799"/>
                    </a:lnTo>
                    <a:lnTo>
                      <a:pt x="9462" y="12419"/>
                    </a:lnTo>
                    <a:lnTo>
                      <a:pt x="9335" y="11996"/>
                    </a:lnTo>
                    <a:lnTo>
                      <a:pt x="9293" y="11532"/>
                    </a:lnTo>
                    <a:lnTo>
                      <a:pt x="9335" y="11067"/>
                    </a:lnTo>
                    <a:lnTo>
                      <a:pt x="9462" y="10645"/>
                    </a:lnTo>
                    <a:lnTo>
                      <a:pt x="9673" y="10264"/>
                    </a:lnTo>
                    <a:lnTo>
                      <a:pt x="9969" y="9926"/>
                    </a:lnTo>
                    <a:lnTo>
                      <a:pt x="10307" y="9673"/>
                    </a:lnTo>
                    <a:lnTo>
                      <a:pt x="10687" y="9462"/>
                    </a:lnTo>
                    <a:lnTo>
                      <a:pt x="11109" y="9335"/>
                    </a:lnTo>
                    <a:lnTo>
                      <a:pt x="11574" y="9293"/>
                    </a:lnTo>
                    <a:close/>
                    <a:moveTo>
                      <a:pt x="12377" y="2577"/>
                    </a:moveTo>
                    <a:lnTo>
                      <a:pt x="13221" y="2661"/>
                    </a:lnTo>
                    <a:lnTo>
                      <a:pt x="14066" y="2872"/>
                    </a:lnTo>
                    <a:lnTo>
                      <a:pt x="14869" y="3126"/>
                    </a:lnTo>
                    <a:lnTo>
                      <a:pt x="15587" y="3464"/>
                    </a:lnTo>
                    <a:lnTo>
                      <a:pt x="16305" y="3886"/>
                    </a:lnTo>
                    <a:lnTo>
                      <a:pt x="16981" y="4351"/>
                    </a:lnTo>
                    <a:lnTo>
                      <a:pt x="17614" y="4858"/>
                    </a:lnTo>
                    <a:lnTo>
                      <a:pt x="18206" y="5449"/>
                    </a:lnTo>
                    <a:lnTo>
                      <a:pt x="18712" y="6083"/>
                    </a:lnTo>
                    <a:lnTo>
                      <a:pt x="19177" y="6758"/>
                    </a:lnTo>
                    <a:lnTo>
                      <a:pt x="19599" y="7477"/>
                    </a:lnTo>
                    <a:lnTo>
                      <a:pt x="19937" y="8237"/>
                    </a:lnTo>
                    <a:lnTo>
                      <a:pt x="20233" y="8997"/>
                    </a:lnTo>
                    <a:lnTo>
                      <a:pt x="20402" y="9842"/>
                    </a:lnTo>
                    <a:lnTo>
                      <a:pt x="20529" y="10687"/>
                    </a:lnTo>
                    <a:lnTo>
                      <a:pt x="20571" y="11532"/>
                    </a:lnTo>
                    <a:lnTo>
                      <a:pt x="20571" y="12081"/>
                    </a:lnTo>
                    <a:lnTo>
                      <a:pt x="20486" y="12672"/>
                    </a:lnTo>
                    <a:lnTo>
                      <a:pt x="20402" y="13221"/>
                    </a:lnTo>
                    <a:lnTo>
                      <a:pt x="20317" y="13728"/>
                    </a:lnTo>
                    <a:lnTo>
                      <a:pt x="20149" y="14277"/>
                    </a:lnTo>
                    <a:lnTo>
                      <a:pt x="19980" y="14784"/>
                    </a:lnTo>
                    <a:lnTo>
                      <a:pt x="19768" y="15291"/>
                    </a:lnTo>
                    <a:lnTo>
                      <a:pt x="19515" y="15798"/>
                    </a:lnTo>
                    <a:lnTo>
                      <a:pt x="16220" y="12672"/>
                    </a:lnTo>
                    <a:lnTo>
                      <a:pt x="16305" y="12207"/>
                    </a:lnTo>
                    <a:lnTo>
                      <a:pt x="16347" y="11743"/>
                    </a:lnTo>
                    <a:lnTo>
                      <a:pt x="16347" y="11236"/>
                    </a:lnTo>
                    <a:lnTo>
                      <a:pt x="16305" y="10771"/>
                    </a:lnTo>
                    <a:lnTo>
                      <a:pt x="16220" y="10349"/>
                    </a:lnTo>
                    <a:lnTo>
                      <a:pt x="16051" y="9884"/>
                    </a:lnTo>
                    <a:lnTo>
                      <a:pt x="15882" y="9462"/>
                    </a:lnTo>
                    <a:lnTo>
                      <a:pt x="15671" y="9082"/>
                    </a:lnTo>
                    <a:lnTo>
                      <a:pt x="15418" y="8701"/>
                    </a:lnTo>
                    <a:lnTo>
                      <a:pt x="15122" y="8321"/>
                    </a:lnTo>
                    <a:lnTo>
                      <a:pt x="14784" y="7983"/>
                    </a:lnTo>
                    <a:lnTo>
                      <a:pt x="14446" y="7688"/>
                    </a:lnTo>
                    <a:lnTo>
                      <a:pt x="14066" y="7434"/>
                    </a:lnTo>
                    <a:lnTo>
                      <a:pt x="13644" y="7223"/>
                    </a:lnTo>
                    <a:lnTo>
                      <a:pt x="13221" y="7012"/>
                    </a:lnTo>
                    <a:lnTo>
                      <a:pt x="12757" y="6885"/>
                    </a:lnTo>
                    <a:lnTo>
                      <a:pt x="12377" y="2577"/>
                    </a:lnTo>
                    <a:close/>
                    <a:moveTo>
                      <a:pt x="9842" y="2661"/>
                    </a:moveTo>
                    <a:lnTo>
                      <a:pt x="10222" y="6927"/>
                    </a:lnTo>
                    <a:lnTo>
                      <a:pt x="9842" y="7054"/>
                    </a:lnTo>
                    <a:lnTo>
                      <a:pt x="9462" y="7223"/>
                    </a:lnTo>
                    <a:lnTo>
                      <a:pt x="9166" y="7392"/>
                    </a:lnTo>
                    <a:lnTo>
                      <a:pt x="8828" y="7603"/>
                    </a:lnTo>
                    <a:lnTo>
                      <a:pt x="8533" y="7814"/>
                    </a:lnTo>
                    <a:lnTo>
                      <a:pt x="8237" y="8068"/>
                    </a:lnTo>
                    <a:lnTo>
                      <a:pt x="7984" y="8364"/>
                    </a:lnTo>
                    <a:lnTo>
                      <a:pt x="7730" y="8659"/>
                    </a:lnTo>
                    <a:lnTo>
                      <a:pt x="7519" y="8955"/>
                    </a:lnTo>
                    <a:lnTo>
                      <a:pt x="7308" y="9293"/>
                    </a:lnTo>
                    <a:lnTo>
                      <a:pt x="7139" y="9631"/>
                    </a:lnTo>
                    <a:lnTo>
                      <a:pt x="7012" y="9969"/>
                    </a:lnTo>
                    <a:lnTo>
                      <a:pt x="6885" y="10349"/>
                    </a:lnTo>
                    <a:lnTo>
                      <a:pt x="6843" y="10729"/>
                    </a:lnTo>
                    <a:lnTo>
                      <a:pt x="6759" y="11151"/>
                    </a:lnTo>
                    <a:lnTo>
                      <a:pt x="6759" y="11532"/>
                    </a:lnTo>
                    <a:lnTo>
                      <a:pt x="6759" y="11912"/>
                    </a:lnTo>
                    <a:lnTo>
                      <a:pt x="6801" y="12250"/>
                    </a:lnTo>
                    <a:lnTo>
                      <a:pt x="6885" y="12588"/>
                    </a:lnTo>
                    <a:lnTo>
                      <a:pt x="6970" y="12925"/>
                    </a:lnTo>
                    <a:lnTo>
                      <a:pt x="7097" y="13263"/>
                    </a:lnTo>
                    <a:lnTo>
                      <a:pt x="7223" y="13601"/>
                    </a:lnTo>
                    <a:lnTo>
                      <a:pt x="7392" y="13897"/>
                    </a:lnTo>
                    <a:lnTo>
                      <a:pt x="7561" y="14193"/>
                    </a:lnTo>
                    <a:lnTo>
                      <a:pt x="5154" y="17867"/>
                    </a:lnTo>
                    <a:lnTo>
                      <a:pt x="4562" y="17234"/>
                    </a:lnTo>
                    <a:lnTo>
                      <a:pt x="4013" y="16516"/>
                    </a:lnTo>
                    <a:lnTo>
                      <a:pt x="3591" y="15755"/>
                    </a:lnTo>
                    <a:lnTo>
                      <a:pt x="3211" y="14995"/>
                    </a:lnTo>
                    <a:lnTo>
                      <a:pt x="2915" y="14150"/>
                    </a:lnTo>
                    <a:lnTo>
                      <a:pt x="2704" y="13306"/>
                    </a:lnTo>
                    <a:lnTo>
                      <a:pt x="2577" y="12419"/>
                    </a:lnTo>
                    <a:lnTo>
                      <a:pt x="2535" y="11532"/>
                    </a:lnTo>
                    <a:lnTo>
                      <a:pt x="2577" y="10729"/>
                    </a:lnTo>
                    <a:lnTo>
                      <a:pt x="2704" y="9926"/>
                    </a:lnTo>
                    <a:lnTo>
                      <a:pt x="2873" y="9166"/>
                    </a:lnTo>
                    <a:lnTo>
                      <a:pt x="3084" y="8406"/>
                    </a:lnTo>
                    <a:lnTo>
                      <a:pt x="3380" y="7688"/>
                    </a:lnTo>
                    <a:lnTo>
                      <a:pt x="3760" y="7012"/>
                    </a:lnTo>
                    <a:lnTo>
                      <a:pt x="4182" y="6378"/>
                    </a:lnTo>
                    <a:lnTo>
                      <a:pt x="4647" y="5745"/>
                    </a:lnTo>
                    <a:lnTo>
                      <a:pt x="5154" y="5196"/>
                    </a:lnTo>
                    <a:lnTo>
                      <a:pt x="5703" y="4689"/>
                    </a:lnTo>
                    <a:lnTo>
                      <a:pt x="6294" y="4224"/>
                    </a:lnTo>
                    <a:lnTo>
                      <a:pt x="6970" y="3802"/>
                    </a:lnTo>
                    <a:lnTo>
                      <a:pt x="7646" y="3422"/>
                    </a:lnTo>
                    <a:lnTo>
                      <a:pt x="8364" y="3126"/>
                    </a:lnTo>
                    <a:lnTo>
                      <a:pt x="9082" y="2872"/>
                    </a:lnTo>
                    <a:lnTo>
                      <a:pt x="9842" y="2661"/>
                    </a:lnTo>
                    <a:close/>
                    <a:moveTo>
                      <a:pt x="14911" y="14953"/>
                    </a:moveTo>
                    <a:lnTo>
                      <a:pt x="17994" y="17867"/>
                    </a:lnTo>
                    <a:lnTo>
                      <a:pt x="17319" y="18459"/>
                    </a:lnTo>
                    <a:lnTo>
                      <a:pt x="16643" y="19008"/>
                    </a:lnTo>
                    <a:lnTo>
                      <a:pt x="15882" y="19473"/>
                    </a:lnTo>
                    <a:lnTo>
                      <a:pt x="15080" y="19853"/>
                    </a:lnTo>
                    <a:lnTo>
                      <a:pt x="14235" y="20148"/>
                    </a:lnTo>
                    <a:lnTo>
                      <a:pt x="13348" y="20360"/>
                    </a:lnTo>
                    <a:lnTo>
                      <a:pt x="12461" y="20529"/>
                    </a:lnTo>
                    <a:lnTo>
                      <a:pt x="11574" y="20571"/>
                    </a:lnTo>
                    <a:lnTo>
                      <a:pt x="10983" y="20529"/>
                    </a:lnTo>
                    <a:lnTo>
                      <a:pt x="10391" y="20486"/>
                    </a:lnTo>
                    <a:lnTo>
                      <a:pt x="9842" y="20402"/>
                    </a:lnTo>
                    <a:lnTo>
                      <a:pt x="9293" y="20275"/>
                    </a:lnTo>
                    <a:lnTo>
                      <a:pt x="8744" y="20106"/>
                    </a:lnTo>
                    <a:lnTo>
                      <a:pt x="8195" y="19895"/>
                    </a:lnTo>
                    <a:lnTo>
                      <a:pt x="7688" y="19684"/>
                    </a:lnTo>
                    <a:lnTo>
                      <a:pt x="7181" y="19430"/>
                    </a:lnTo>
                    <a:lnTo>
                      <a:pt x="9504" y="15882"/>
                    </a:lnTo>
                    <a:lnTo>
                      <a:pt x="9969" y="16093"/>
                    </a:lnTo>
                    <a:lnTo>
                      <a:pt x="10476" y="16220"/>
                    </a:lnTo>
                    <a:lnTo>
                      <a:pt x="11025" y="16305"/>
                    </a:lnTo>
                    <a:lnTo>
                      <a:pt x="11574" y="16347"/>
                    </a:lnTo>
                    <a:lnTo>
                      <a:pt x="12039" y="16305"/>
                    </a:lnTo>
                    <a:lnTo>
                      <a:pt x="12503" y="16262"/>
                    </a:lnTo>
                    <a:lnTo>
                      <a:pt x="12968" y="16136"/>
                    </a:lnTo>
                    <a:lnTo>
                      <a:pt x="13390" y="15967"/>
                    </a:lnTo>
                    <a:lnTo>
                      <a:pt x="13813" y="15755"/>
                    </a:lnTo>
                    <a:lnTo>
                      <a:pt x="14193" y="15544"/>
                    </a:lnTo>
                    <a:lnTo>
                      <a:pt x="14573" y="15249"/>
                    </a:lnTo>
                    <a:lnTo>
                      <a:pt x="14911" y="14953"/>
                    </a:lnTo>
                    <a:close/>
                    <a:moveTo>
                      <a:pt x="10940" y="0"/>
                    </a:moveTo>
                    <a:lnTo>
                      <a:pt x="10391" y="42"/>
                    </a:lnTo>
                    <a:lnTo>
                      <a:pt x="9800" y="127"/>
                    </a:lnTo>
                    <a:lnTo>
                      <a:pt x="9251" y="211"/>
                    </a:lnTo>
                    <a:lnTo>
                      <a:pt x="8702" y="338"/>
                    </a:lnTo>
                    <a:lnTo>
                      <a:pt x="8195" y="507"/>
                    </a:lnTo>
                    <a:lnTo>
                      <a:pt x="7646" y="676"/>
                    </a:lnTo>
                    <a:lnTo>
                      <a:pt x="7139" y="845"/>
                    </a:lnTo>
                    <a:lnTo>
                      <a:pt x="6674" y="1056"/>
                    </a:lnTo>
                    <a:lnTo>
                      <a:pt x="6167" y="1310"/>
                    </a:lnTo>
                    <a:lnTo>
                      <a:pt x="5703" y="1563"/>
                    </a:lnTo>
                    <a:lnTo>
                      <a:pt x="4773" y="2154"/>
                    </a:lnTo>
                    <a:lnTo>
                      <a:pt x="3971" y="2830"/>
                    </a:lnTo>
                    <a:lnTo>
                      <a:pt x="3168" y="3591"/>
                    </a:lnTo>
                    <a:lnTo>
                      <a:pt x="2493" y="4393"/>
                    </a:lnTo>
                    <a:lnTo>
                      <a:pt x="1859" y="5280"/>
                    </a:lnTo>
                    <a:lnTo>
                      <a:pt x="1310" y="6209"/>
                    </a:lnTo>
                    <a:lnTo>
                      <a:pt x="1056" y="6674"/>
                    </a:lnTo>
                    <a:lnTo>
                      <a:pt x="845" y="7181"/>
                    </a:lnTo>
                    <a:lnTo>
                      <a:pt x="676" y="7688"/>
                    </a:lnTo>
                    <a:lnTo>
                      <a:pt x="507" y="8237"/>
                    </a:lnTo>
                    <a:lnTo>
                      <a:pt x="338" y="8744"/>
                    </a:lnTo>
                    <a:lnTo>
                      <a:pt x="212" y="9293"/>
                    </a:lnTo>
                    <a:lnTo>
                      <a:pt x="127" y="9842"/>
                    </a:lnTo>
                    <a:lnTo>
                      <a:pt x="43" y="10391"/>
                    </a:lnTo>
                    <a:lnTo>
                      <a:pt x="43" y="10982"/>
                    </a:lnTo>
                    <a:lnTo>
                      <a:pt x="0" y="11532"/>
                    </a:lnTo>
                    <a:lnTo>
                      <a:pt x="43" y="12165"/>
                    </a:lnTo>
                    <a:lnTo>
                      <a:pt x="85" y="12756"/>
                    </a:lnTo>
                    <a:lnTo>
                      <a:pt x="127" y="13348"/>
                    </a:lnTo>
                    <a:lnTo>
                      <a:pt x="254" y="13897"/>
                    </a:lnTo>
                    <a:lnTo>
                      <a:pt x="381" y="14488"/>
                    </a:lnTo>
                    <a:lnTo>
                      <a:pt x="549" y="15037"/>
                    </a:lnTo>
                    <a:lnTo>
                      <a:pt x="718" y="15587"/>
                    </a:lnTo>
                    <a:lnTo>
                      <a:pt x="930" y="16093"/>
                    </a:lnTo>
                    <a:lnTo>
                      <a:pt x="1183" y="16600"/>
                    </a:lnTo>
                    <a:lnTo>
                      <a:pt x="1437" y="17107"/>
                    </a:lnTo>
                    <a:lnTo>
                      <a:pt x="1690" y="17572"/>
                    </a:lnTo>
                    <a:lnTo>
                      <a:pt x="2028" y="18079"/>
                    </a:lnTo>
                    <a:lnTo>
                      <a:pt x="2324" y="18501"/>
                    </a:lnTo>
                    <a:lnTo>
                      <a:pt x="2704" y="18966"/>
                    </a:lnTo>
                    <a:lnTo>
                      <a:pt x="3042" y="19346"/>
                    </a:lnTo>
                    <a:lnTo>
                      <a:pt x="3422" y="19768"/>
                    </a:lnTo>
                    <a:lnTo>
                      <a:pt x="3844" y="20148"/>
                    </a:lnTo>
                    <a:lnTo>
                      <a:pt x="4267" y="20486"/>
                    </a:lnTo>
                    <a:lnTo>
                      <a:pt x="4689" y="20824"/>
                    </a:lnTo>
                    <a:lnTo>
                      <a:pt x="5154" y="21162"/>
                    </a:lnTo>
                    <a:lnTo>
                      <a:pt x="5618" y="21458"/>
                    </a:lnTo>
                    <a:lnTo>
                      <a:pt x="6125" y="21711"/>
                    </a:lnTo>
                    <a:lnTo>
                      <a:pt x="6590" y="21965"/>
                    </a:lnTo>
                    <a:lnTo>
                      <a:pt x="7139" y="22218"/>
                    </a:lnTo>
                    <a:lnTo>
                      <a:pt x="7646" y="22387"/>
                    </a:lnTo>
                    <a:lnTo>
                      <a:pt x="8153" y="22598"/>
                    </a:lnTo>
                    <a:lnTo>
                      <a:pt x="8702" y="22725"/>
                    </a:lnTo>
                    <a:lnTo>
                      <a:pt x="9251" y="22852"/>
                    </a:lnTo>
                    <a:lnTo>
                      <a:pt x="9842" y="22978"/>
                    </a:lnTo>
                    <a:lnTo>
                      <a:pt x="10391" y="23021"/>
                    </a:lnTo>
                    <a:lnTo>
                      <a:pt x="10983" y="23063"/>
                    </a:lnTo>
                    <a:lnTo>
                      <a:pt x="11574" y="23105"/>
                    </a:lnTo>
                    <a:lnTo>
                      <a:pt x="12165" y="23063"/>
                    </a:lnTo>
                    <a:lnTo>
                      <a:pt x="12757" y="23021"/>
                    </a:lnTo>
                    <a:lnTo>
                      <a:pt x="13348" y="22936"/>
                    </a:lnTo>
                    <a:lnTo>
                      <a:pt x="13939" y="22852"/>
                    </a:lnTo>
                    <a:lnTo>
                      <a:pt x="14488" y="22725"/>
                    </a:lnTo>
                    <a:lnTo>
                      <a:pt x="15038" y="22556"/>
                    </a:lnTo>
                    <a:lnTo>
                      <a:pt x="15587" y="22387"/>
                    </a:lnTo>
                    <a:lnTo>
                      <a:pt x="16094" y="22176"/>
                    </a:lnTo>
                    <a:lnTo>
                      <a:pt x="16600" y="21922"/>
                    </a:lnTo>
                    <a:lnTo>
                      <a:pt x="17107" y="21669"/>
                    </a:lnTo>
                    <a:lnTo>
                      <a:pt x="17614" y="21373"/>
                    </a:lnTo>
                    <a:lnTo>
                      <a:pt x="18079" y="21078"/>
                    </a:lnTo>
                    <a:lnTo>
                      <a:pt x="18501" y="20782"/>
                    </a:lnTo>
                    <a:lnTo>
                      <a:pt x="18966" y="20402"/>
                    </a:lnTo>
                    <a:lnTo>
                      <a:pt x="19388" y="20064"/>
                    </a:lnTo>
                    <a:lnTo>
                      <a:pt x="19768" y="19684"/>
                    </a:lnTo>
                    <a:lnTo>
                      <a:pt x="20149" y="19261"/>
                    </a:lnTo>
                    <a:lnTo>
                      <a:pt x="20529" y="18839"/>
                    </a:lnTo>
                    <a:lnTo>
                      <a:pt x="20867" y="18417"/>
                    </a:lnTo>
                    <a:lnTo>
                      <a:pt x="21162" y="17952"/>
                    </a:lnTo>
                    <a:lnTo>
                      <a:pt x="21458" y="17487"/>
                    </a:lnTo>
                    <a:lnTo>
                      <a:pt x="21754" y="16980"/>
                    </a:lnTo>
                    <a:lnTo>
                      <a:pt x="22007" y="16516"/>
                    </a:lnTo>
                    <a:lnTo>
                      <a:pt x="22218" y="16009"/>
                    </a:lnTo>
                    <a:lnTo>
                      <a:pt x="22429" y="15460"/>
                    </a:lnTo>
                    <a:lnTo>
                      <a:pt x="22598" y="14953"/>
                    </a:lnTo>
                    <a:lnTo>
                      <a:pt x="22767" y="14404"/>
                    </a:lnTo>
                    <a:lnTo>
                      <a:pt x="22894" y="13855"/>
                    </a:lnTo>
                    <a:lnTo>
                      <a:pt x="22979" y="13263"/>
                    </a:lnTo>
                    <a:lnTo>
                      <a:pt x="23063" y="12714"/>
                    </a:lnTo>
                    <a:lnTo>
                      <a:pt x="23105" y="12123"/>
                    </a:lnTo>
                    <a:lnTo>
                      <a:pt x="23105" y="11532"/>
                    </a:lnTo>
                    <a:lnTo>
                      <a:pt x="23105" y="10940"/>
                    </a:lnTo>
                    <a:lnTo>
                      <a:pt x="23063" y="10307"/>
                    </a:lnTo>
                    <a:lnTo>
                      <a:pt x="22979" y="9715"/>
                    </a:lnTo>
                    <a:lnTo>
                      <a:pt x="22852" y="9124"/>
                    </a:lnTo>
                    <a:lnTo>
                      <a:pt x="22725" y="8575"/>
                    </a:lnTo>
                    <a:lnTo>
                      <a:pt x="22556" y="7983"/>
                    </a:lnTo>
                    <a:lnTo>
                      <a:pt x="22345" y="7434"/>
                    </a:lnTo>
                    <a:lnTo>
                      <a:pt x="22134" y="6927"/>
                    </a:lnTo>
                    <a:lnTo>
                      <a:pt x="21880" y="6378"/>
                    </a:lnTo>
                    <a:lnTo>
                      <a:pt x="21627" y="5871"/>
                    </a:lnTo>
                    <a:lnTo>
                      <a:pt x="21331" y="5365"/>
                    </a:lnTo>
                    <a:lnTo>
                      <a:pt x="20993" y="4900"/>
                    </a:lnTo>
                    <a:lnTo>
                      <a:pt x="20655" y="4435"/>
                    </a:lnTo>
                    <a:lnTo>
                      <a:pt x="20317" y="4013"/>
                    </a:lnTo>
                    <a:lnTo>
                      <a:pt x="19937" y="3591"/>
                    </a:lnTo>
                    <a:lnTo>
                      <a:pt x="19515" y="3168"/>
                    </a:lnTo>
                    <a:lnTo>
                      <a:pt x="19093" y="2788"/>
                    </a:lnTo>
                    <a:lnTo>
                      <a:pt x="18628" y="2408"/>
                    </a:lnTo>
                    <a:lnTo>
                      <a:pt x="18206" y="2070"/>
                    </a:lnTo>
                    <a:lnTo>
                      <a:pt x="17699" y="1774"/>
                    </a:lnTo>
                    <a:lnTo>
                      <a:pt x="17234" y="1479"/>
                    </a:lnTo>
                    <a:lnTo>
                      <a:pt x="16685" y="1183"/>
                    </a:lnTo>
                    <a:lnTo>
                      <a:pt x="16178" y="972"/>
                    </a:lnTo>
                    <a:lnTo>
                      <a:pt x="15629" y="718"/>
                    </a:lnTo>
                    <a:lnTo>
                      <a:pt x="15080" y="549"/>
                    </a:lnTo>
                    <a:lnTo>
                      <a:pt x="14531" y="380"/>
                    </a:lnTo>
                    <a:lnTo>
                      <a:pt x="13939" y="254"/>
                    </a:lnTo>
                    <a:lnTo>
                      <a:pt x="13390" y="127"/>
                    </a:lnTo>
                    <a:lnTo>
                      <a:pt x="12799" y="42"/>
                    </a:lnTo>
                    <a:lnTo>
                      <a:pt x="121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66;p43">
                <a:extLst>
                  <a:ext uri="{FF2B5EF4-FFF2-40B4-BE49-F238E27FC236}">
                    <a16:creationId xmlns:a16="http://schemas.microsoft.com/office/drawing/2014/main" id="{D3F462E9-AB99-F295-5EAC-6E744DB124A8}"/>
                  </a:ext>
                </a:extLst>
              </p:cNvPr>
              <p:cNvSpPr/>
              <p:nvPr/>
            </p:nvSpPr>
            <p:spPr>
              <a:xfrm>
                <a:off x="2560225" y="587650"/>
                <a:ext cx="223900" cy="272475"/>
              </a:xfrm>
              <a:custGeom>
                <a:avLst/>
                <a:gdLst/>
                <a:ahLst/>
                <a:cxnLst/>
                <a:rect l="l" t="t" r="r" b="b"/>
                <a:pathLst>
                  <a:path w="8956" h="10899" extrusionOk="0">
                    <a:moveTo>
                      <a:pt x="6421" y="2535"/>
                    </a:moveTo>
                    <a:lnTo>
                      <a:pt x="6421" y="8364"/>
                    </a:lnTo>
                    <a:lnTo>
                      <a:pt x="2535" y="8364"/>
                    </a:lnTo>
                    <a:lnTo>
                      <a:pt x="2535" y="2535"/>
                    </a:lnTo>
                    <a:close/>
                    <a:moveTo>
                      <a:pt x="1901" y="0"/>
                    </a:moveTo>
                    <a:lnTo>
                      <a:pt x="1521" y="43"/>
                    </a:lnTo>
                    <a:lnTo>
                      <a:pt x="1183" y="169"/>
                    </a:lnTo>
                    <a:lnTo>
                      <a:pt x="845" y="338"/>
                    </a:lnTo>
                    <a:lnTo>
                      <a:pt x="592" y="592"/>
                    </a:lnTo>
                    <a:lnTo>
                      <a:pt x="338" y="845"/>
                    </a:lnTo>
                    <a:lnTo>
                      <a:pt x="169" y="1183"/>
                    </a:lnTo>
                    <a:lnTo>
                      <a:pt x="43" y="1521"/>
                    </a:lnTo>
                    <a:lnTo>
                      <a:pt x="0" y="1901"/>
                    </a:lnTo>
                    <a:lnTo>
                      <a:pt x="0" y="8997"/>
                    </a:lnTo>
                    <a:lnTo>
                      <a:pt x="43" y="9377"/>
                    </a:lnTo>
                    <a:lnTo>
                      <a:pt x="169" y="9715"/>
                    </a:lnTo>
                    <a:lnTo>
                      <a:pt x="338" y="10053"/>
                    </a:lnTo>
                    <a:lnTo>
                      <a:pt x="592" y="10349"/>
                    </a:lnTo>
                    <a:lnTo>
                      <a:pt x="845" y="10560"/>
                    </a:lnTo>
                    <a:lnTo>
                      <a:pt x="1183" y="10729"/>
                    </a:lnTo>
                    <a:lnTo>
                      <a:pt x="1521" y="10856"/>
                    </a:lnTo>
                    <a:lnTo>
                      <a:pt x="1901" y="10898"/>
                    </a:lnTo>
                    <a:lnTo>
                      <a:pt x="7054" y="10898"/>
                    </a:lnTo>
                    <a:lnTo>
                      <a:pt x="7434" y="10856"/>
                    </a:lnTo>
                    <a:lnTo>
                      <a:pt x="7772" y="10729"/>
                    </a:lnTo>
                    <a:lnTo>
                      <a:pt x="8110" y="10560"/>
                    </a:lnTo>
                    <a:lnTo>
                      <a:pt x="8406" y="10349"/>
                    </a:lnTo>
                    <a:lnTo>
                      <a:pt x="8617" y="10053"/>
                    </a:lnTo>
                    <a:lnTo>
                      <a:pt x="8786" y="9715"/>
                    </a:lnTo>
                    <a:lnTo>
                      <a:pt x="8913" y="9377"/>
                    </a:lnTo>
                    <a:lnTo>
                      <a:pt x="8955" y="8997"/>
                    </a:lnTo>
                    <a:lnTo>
                      <a:pt x="8955" y="1901"/>
                    </a:lnTo>
                    <a:lnTo>
                      <a:pt x="8913" y="1521"/>
                    </a:lnTo>
                    <a:lnTo>
                      <a:pt x="8786" y="1183"/>
                    </a:lnTo>
                    <a:lnTo>
                      <a:pt x="8617" y="845"/>
                    </a:lnTo>
                    <a:lnTo>
                      <a:pt x="8406" y="592"/>
                    </a:lnTo>
                    <a:lnTo>
                      <a:pt x="8110" y="338"/>
                    </a:lnTo>
                    <a:lnTo>
                      <a:pt x="7772" y="169"/>
                    </a:lnTo>
                    <a:lnTo>
                      <a:pt x="7434" y="43"/>
                    </a:lnTo>
                    <a:lnTo>
                      <a:pt x="70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67;p43">
                <a:extLst>
                  <a:ext uri="{FF2B5EF4-FFF2-40B4-BE49-F238E27FC236}">
                    <a16:creationId xmlns:a16="http://schemas.microsoft.com/office/drawing/2014/main" id="{8CA6AB68-C2DB-511F-4FBA-BB672780C905}"/>
                  </a:ext>
                </a:extLst>
              </p:cNvPr>
              <p:cNvSpPr/>
              <p:nvPr/>
            </p:nvSpPr>
            <p:spPr>
              <a:xfrm>
                <a:off x="2841100" y="545400"/>
                <a:ext cx="223900" cy="314725"/>
              </a:xfrm>
              <a:custGeom>
                <a:avLst/>
                <a:gdLst/>
                <a:ahLst/>
                <a:cxnLst/>
                <a:rect l="l" t="t" r="r" b="b"/>
                <a:pathLst>
                  <a:path w="8956" h="12589" extrusionOk="0">
                    <a:moveTo>
                      <a:pt x="6421" y="2535"/>
                    </a:moveTo>
                    <a:lnTo>
                      <a:pt x="6421" y="10054"/>
                    </a:lnTo>
                    <a:lnTo>
                      <a:pt x="2535" y="10054"/>
                    </a:lnTo>
                    <a:lnTo>
                      <a:pt x="2535" y="2535"/>
                    </a:lnTo>
                    <a:close/>
                    <a:moveTo>
                      <a:pt x="1902" y="1"/>
                    </a:moveTo>
                    <a:lnTo>
                      <a:pt x="1522" y="43"/>
                    </a:lnTo>
                    <a:lnTo>
                      <a:pt x="1184" y="170"/>
                    </a:lnTo>
                    <a:lnTo>
                      <a:pt x="846" y="339"/>
                    </a:lnTo>
                    <a:lnTo>
                      <a:pt x="592" y="592"/>
                    </a:lnTo>
                    <a:lnTo>
                      <a:pt x="339" y="845"/>
                    </a:lnTo>
                    <a:lnTo>
                      <a:pt x="170" y="1183"/>
                    </a:lnTo>
                    <a:lnTo>
                      <a:pt x="43" y="1521"/>
                    </a:lnTo>
                    <a:lnTo>
                      <a:pt x="1" y="1901"/>
                    </a:lnTo>
                    <a:lnTo>
                      <a:pt x="1" y="10687"/>
                    </a:lnTo>
                    <a:lnTo>
                      <a:pt x="43" y="11067"/>
                    </a:lnTo>
                    <a:lnTo>
                      <a:pt x="170" y="11405"/>
                    </a:lnTo>
                    <a:lnTo>
                      <a:pt x="339" y="11743"/>
                    </a:lnTo>
                    <a:lnTo>
                      <a:pt x="592" y="12039"/>
                    </a:lnTo>
                    <a:lnTo>
                      <a:pt x="846" y="12250"/>
                    </a:lnTo>
                    <a:lnTo>
                      <a:pt x="1184" y="12419"/>
                    </a:lnTo>
                    <a:lnTo>
                      <a:pt x="1522" y="12546"/>
                    </a:lnTo>
                    <a:lnTo>
                      <a:pt x="1902" y="12588"/>
                    </a:lnTo>
                    <a:lnTo>
                      <a:pt x="7055" y="12588"/>
                    </a:lnTo>
                    <a:lnTo>
                      <a:pt x="7435" y="12546"/>
                    </a:lnTo>
                    <a:lnTo>
                      <a:pt x="7773" y="12419"/>
                    </a:lnTo>
                    <a:lnTo>
                      <a:pt x="8111" y="12250"/>
                    </a:lnTo>
                    <a:lnTo>
                      <a:pt x="8407" y="12039"/>
                    </a:lnTo>
                    <a:lnTo>
                      <a:pt x="8618" y="11743"/>
                    </a:lnTo>
                    <a:lnTo>
                      <a:pt x="8787" y="11405"/>
                    </a:lnTo>
                    <a:lnTo>
                      <a:pt x="8913" y="11067"/>
                    </a:lnTo>
                    <a:lnTo>
                      <a:pt x="8956" y="10687"/>
                    </a:lnTo>
                    <a:lnTo>
                      <a:pt x="8956" y="1901"/>
                    </a:lnTo>
                    <a:lnTo>
                      <a:pt x="8913" y="1521"/>
                    </a:lnTo>
                    <a:lnTo>
                      <a:pt x="8787" y="1183"/>
                    </a:lnTo>
                    <a:lnTo>
                      <a:pt x="8618" y="845"/>
                    </a:lnTo>
                    <a:lnTo>
                      <a:pt x="8407" y="592"/>
                    </a:lnTo>
                    <a:lnTo>
                      <a:pt x="8111" y="339"/>
                    </a:lnTo>
                    <a:lnTo>
                      <a:pt x="7773" y="170"/>
                    </a:lnTo>
                    <a:lnTo>
                      <a:pt x="7435" y="43"/>
                    </a:lnTo>
                    <a:lnTo>
                      <a:pt x="70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68;p43">
                <a:extLst>
                  <a:ext uri="{FF2B5EF4-FFF2-40B4-BE49-F238E27FC236}">
                    <a16:creationId xmlns:a16="http://schemas.microsoft.com/office/drawing/2014/main" id="{422AB241-3262-345E-4541-3B6BC7429C0C}"/>
                  </a:ext>
                </a:extLst>
              </p:cNvPr>
              <p:cNvSpPr/>
              <p:nvPr/>
            </p:nvSpPr>
            <p:spPr>
              <a:xfrm>
                <a:off x="3122000" y="460925"/>
                <a:ext cx="223900" cy="399200"/>
              </a:xfrm>
              <a:custGeom>
                <a:avLst/>
                <a:gdLst/>
                <a:ahLst/>
                <a:cxnLst/>
                <a:rect l="l" t="t" r="r" b="b"/>
                <a:pathLst>
                  <a:path w="8956" h="15968" extrusionOk="0">
                    <a:moveTo>
                      <a:pt x="6421" y="2535"/>
                    </a:moveTo>
                    <a:lnTo>
                      <a:pt x="6421" y="13433"/>
                    </a:lnTo>
                    <a:lnTo>
                      <a:pt x="2535" y="13433"/>
                    </a:lnTo>
                    <a:lnTo>
                      <a:pt x="2535" y="2535"/>
                    </a:lnTo>
                    <a:close/>
                    <a:moveTo>
                      <a:pt x="1901" y="1"/>
                    </a:moveTo>
                    <a:lnTo>
                      <a:pt x="1521" y="43"/>
                    </a:lnTo>
                    <a:lnTo>
                      <a:pt x="1183" y="169"/>
                    </a:lnTo>
                    <a:lnTo>
                      <a:pt x="845" y="338"/>
                    </a:lnTo>
                    <a:lnTo>
                      <a:pt x="592" y="592"/>
                    </a:lnTo>
                    <a:lnTo>
                      <a:pt x="339" y="845"/>
                    </a:lnTo>
                    <a:lnTo>
                      <a:pt x="170" y="1183"/>
                    </a:lnTo>
                    <a:lnTo>
                      <a:pt x="43" y="1521"/>
                    </a:lnTo>
                    <a:lnTo>
                      <a:pt x="1" y="1901"/>
                    </a:lnTo>
                    <a:lnTo>
                      <a:pt x="1" y="14066"/>
                    </a:lnTo>
                    <a:lnTo>
                      <a:pt x="43" y="14446"/>
                    </a:lnTo>
                    <a:lnTo>
                      <a:pt x="170" y="14784"/>
                    </a:lnTo>
                    <a:lnTo>
                      <a:pt x="339" y="15122"/>
                    </a:lnTo>
                    <a:lnTo>
                      <a:pt x="592" y="15418"/>
                    </a:lnTo>
                    <a:lnTo>
                      <a:pt x="845" y="15629"/>
                    </a:lnTo>
                    <a:lnTo>
                      <a:pt x="1183" y="15798"/>
                    </a:lnTo>
                    <a:lnTo>
                      <a:pt x="1521" y="15925"/>
                    </a:lnTo>
                    <a:lnTo>
                      <a:pt x="1901" y="15967"/>
                    </a:lnTo>
                    <a:lnTo>
                      <a:pt x="7055" y="15967"/>
                    </a:lnTo>
                    <a:lnTo>
                      <a:pt x="7435" y="15925"/>
                    </a:lnTo>
                    <a:lnTo>
                      <a:pt x="7773" y="15798"/>
                    </a:lnTo>
                    <a:lnTo>
                      <a:pt x="8111" y="15629"/>
                    </a:lnTo>
                    <a:lnTo>
                      <a:pt x="8406" y="15418"/>
                    </a:lnTo>
                    <a:lnTo>
                      <a:pt x="8617" y="15122"/>
                    </a:lnTo>
                    <a:lnTo>
                      <a:pt x="8786" y="14784"/>
                    </a:lnTo>
                    <a:lnTo>
                      <a:pt x="8913" y="14446"/>
                    </a:lnTo>
                    <a:lnTo>
                      <a:pt x="8955" y="14066"/>
                    </a:lnTo>
                    <a:lnTo>
                      <a:pt x="8955" y="1901"/>
                    </a:lnTo>
                    <a:lnTo>
                      <a:pt x="8913" y="1521"/>
                    </a:lnTo>
                    <a:lnTo>
                      <a:pt x="8786" y="1183"/>
                    </a:lnTo>
                    <a:lnTo>
                      <a:pt x="8617" y="845"/>
                    </a:lnTo>
                    <a:lnTo>
                      <a:pt x="8406" y="592"/>
                    </a:lnTo>
                    <a:lnTo>
                      <a:pt x="8111" y="338"/>
                    </a:lnTo>
                    <a:lnTo>
                      <a:pt x="7773" y="169"/>
                    </a:lnTo>
                    <a:lnTo>
                      <a:pt x="7435" y="43"/>
                    </a:lnTo>
                    <a:lnTo>
                      <a:pt x="70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69;p43">
                <a:extLst>
                  <a:ext uri="{FF2B5EF4-FFF2-40B4-BE49-F238E27FC236}">
                    <a16:creationId xmlns:a16="http://schemas.microsoft.com/office/drawing/2014/main" id="{8F6D4588-6A3C-72F1-192E-404533390578}"/>
                  </a:ext>
                </a:extLst>
              </p:cNvPr>
              <p:cNvSpPr/>
              <p:nvPr/>
            </p:nvSpPr>
            <p:spPr>
              <a:xfrm>
                <a:off x="3438800" y="515825"/>
                <a:ext cx="246075" cy="63400"/>
              </a:xfrm>
              <a:custGeom>
                <a:avLst/>
                <a:gdLst/>
                <a:ahLst/>
                <a:cxnLst/>
                <a:rect l="l" t="t" r="r" b="b"/>
                <a:pathLst>
                  <a:path w="9843" h="2536" extrusionOk="0">
                    <a:moveTo>
                      <a:pt x="1268" y="1"/>
                    </a:moveTo>
                    <a:lnTo>
                      <a:pt x="1014" y="43"/>
                    </a:lnTo>
                    <a:lnTo>
                      <a:pt x="803" y="128"/>
                    </a:lnTo>
                    <a:lnTo>
                      <a:pt x="592" y="254"/>
                    </a:lnTo>
                    <a:lnTo>
                      <a:pt x="381" y="381"/>
                    </a:lnTo>
                    <a:lnTo>
                      <a:pt x="254" y="592"/>
                    </a:lnTo>
                    <a:lnTo>
                      <a:pt x="127" y="804"/>
                    </a:lnTo>
                    <a:lnTo>
                      <a:pt x="43" y="1015"/>
                    </a:lnTo>
                    <a:lnTo>
                      <a:pt x="0" y="1268"/>
                    </a:lnTo>
                    <a:lnTo>
                      <a:pt x="43" y="1564"/>
                    </a:lnTo>
                    <a:lnTo>
                      <a:pt x="127" y="1775"/>
                    </a:lnTo>
                    <a:lnTo>
                      <a:pt x="254" y="1986"/>
                    </a:lnTo>
                    <a:lnTo>
                      <a:pt x="381" y="2197"/>
                    </a:lnTo>
                    <a:lnTo>
                      <a:pt x="592" y="2324"/>
                    </a:lnTo>
                    <a:lnTo>
                      <a:pt x="803" y="2451"/>
                    </a:lnTo>
                    <a:lnTo>
                      <a:pt x="1014" y="2535"/>
                    </a:lnTo>
                    <a:lnTo>
                      <a:pt x="8828" y="2535"/>
                    </a:lnTo>
                    <a:lnTo>
                      <a:pt x="9040" y="2451"/>
                    </a:lnTo>
                    <a:lnTo>
                      <a:pt x="9251" y="2324"/>
                    </a:lnTo>
                    <a:lnTo>
                      <a:pt x="9462" y="2197"/>
                    </a:lnTo>
                    <a:lnTo>
                      <a:pt x="9631" y="1986"/>
                    </a:lnTo>
                    <a:lnTo>
                      <a:pt x="9715" y="1775"/>
                    </a:lnTo>
                    <a:lnTo>
                      <a:pt x="9800" y="1564"/>
                    </a:lnTo>
                    <a:lnTo>
                      <a:pt x="9842" y="1268"/>
                    </a:lnTo>
                    <a:lnTo>
                      <a:pt x="9800" y="1015"/>
                    </a:lnTo>
                    <a:lnTo>
                      <a:pt x="9715" y="804"/>
                    </a:lnTo>
                    <a:lnTo>
                      <a:pt x="9631" y="592"/>
                    </a:lnTo>
                    <a:lnTo>
                      <a:pt x="9462" y="381"/>
                    </a:lnTo>
                    <a:lnTo>
                      <a:pt x="9251" y="254"/>
                    </a:lnTo>
                    <a:lnTo>
                      <a:pt x="9040" y="128"/>
                    </a:lnTo>
                    <a:lnTo>
                      <a:pt x="8828" y="43"/>
                    </a:lnTo>
                    <a:lnTo>
                      <a:pt x="85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70;p43">
                <a:extLst>
                  <a:ext uri="{FF2B5EF4-FFF2-40B4-BE49-F238E27FC236}">
                    <a16:creationId xmlns:a16="http://schemas.microsoft.com/office/drawing/2014/main" id="{DB99F521-5EDE-5C2D-F8B4-0403682F249D}"/>
                  </a:ext>
                </a:extLst>
              </p:cNvPr>
              <p:cNvSpPr/>
              <p:nvPr/>
            </p:nvSpPr>
            <p:spPr>
              <a:xfrm>
                <a:off x="3438800" y="628825"/>
                <a:ext cx="246075" cy="63375"/>
              </a:xfrm>
              <a:custGeom>
                <a:avLst/>
                <a:gdLst/>
                <a:ahLst/>
                <a:cxnLst/>
                <a:rect l="l" t="t" r="r" b="b"/>
                <a:pathLst>
                  <a:path w="9843" h="2535" extrusionOk="0">
                    <a:moveTo>
                      <a:pt x="1268" y="1"/>
                    </a:moveTo>
                    <a:lnTo>
                      <a:pt x="1014" y="43"/>
                    </a:lnTo>
                    <a:lnTo>
                      <a:pt x="803" y="127"/>
                    </a:lnTo>
                    <a:lnTo>
                      <a:pt x="592" y="212"/>
                    </a:lnTo>
                    <a:lnTo>
                      <a:pt x="381" y="381"/>
                    </a:lnTo>
                    <a:lnTo>
                      <a:pt x="254" y="550"/>
                    </a:lnTo>
                    <a:lnTo>
                      <a:pt x="127" y="761"/>
                    </a:lnTo>
                    <a:lnTo>
                      <a:pt x="43" y="1014"/>
                    </a:lnTo>
                    <a:lnTo>
                      <a:pt x="0" y="1268"/>
                    </a:lnTo>
                    <a:lnTo>
                      <a:pt x="43" y="1521"/>
                    </a:lnTo>
                    <a:lnTo>
                      <a:pt x="127" y="1775"/>
                    </a:lnTo>
                    <a:lnTo>
                      <a:pt x="254" y="1986"/>
                    </a:lnTo>
                    <a:lnTo>
                      <a:pt x="381" y="2155"/>
                    </a:lnTo>
                    <a:lnTo>
                      <a:pt x="592" y="2324"/>
                    </a:lnTo>
                    <a:lnTo>
                      <a:pt x="803" y="2450"/>
                    </a:lnTo>
                    <a:lnTo>
                      <a:pt x="1014" y="2535"/>
                    </a:lnTo>
                    <a:lnTo>
                      <a:pt x="8828" y="2535"/>
                    </a:lnTo>
                    <a:lnTo>
                      <a:pt x="9040" y="2450"/>
                    </a:lnTo>
                    <a:lnTo>
                      <a:pt x="9251" y="2324"/>
                    </a:lnTo>
                    <a:lnTo>
                      <a:pt x="9462" y="2155"/>
                    </a:lnTo>
                    <a:lnTo>
                      <a:pt x="9631" y="1986"/>
                    </a:lnTo>
                    <a:lnTo>
                      <a:pt x="9715" y="1775"/>
                    </a:lnTo>
                    <a:lnTo>
                      <a:pt x="9800" y="1521"/>
                    </a:lnTo>
                    <a:lnTo>
                      <a:pt x="9842" y="1268"/>
                    </a:lnTo>
                    <a:lnTo>
                      <a:pt x="9800" y="1014"/>
                    </a:lnTo>
                    <a:lnTo>
                      <a:pt x="9715" y="761"/>
                    </a:lnTo>
                    <a:lnTo>
                      <a:pt x="9631" y="550"/>
                    </a:lnTo>
                    <a:lnTo>
                      <a:pt x="9462" y="381"/>
                    </a:lnTo>
                    <a:lnTo>
                      <a:pt x="9251" y="212"/>
                    </a:lnTo>
                    <a:lnTo>
                      <a:pt x="9040" y="127"/>
                    </a:lnTo>
                    <a:lnTo>
                      <a:pt x="8828" y="43"/>
                    </a:lnTo>
                    <a:lnTo>
                      <a:pt x="85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71;p43">
                <a:extLst>
                  <a:ext uri="{FF2B5EF4-FFF2-40B4-BE49-F238E27FC236}">
                    <a16:creationId xmlns:a16="http://schemas.microsoft.com/office/drawing/2014/main" id="{DAF50AD3-BA8B-81F9-A205-228E21720B55}"/>
                  </a:ext>
                </a:extLst>
              </p:cNvPr>
              <p:cNvSpPr/>
              <p:nvPr/>
            </p:nvSpPr>
            <p:spPr>
              <a:xfrm>
                <a:off x="3438800" y="741825"/>
                <a:ext cx="246075" cy="63375"/>
              </a:xfrm>
              <a:custGeom>
                <a:avLst/>
                <a:gdLst/>
                <a:ahLst/>
                <a:cxnLst/>
                <a:rect l="l" t="t" r="r" b="b"/>
                <a:pathLst>
                  <a:path w="9843" h="2535" extrusionOk="0">
                    <a:moveTo>
                      <a:pt x="1014" y="0"/>
                    </a:moveTo>
                    <a:lnTo>
                      <a:pt x="803" y="85"/>
                    </a:lnTo>
                    <a:lnTo>
                      <a:pt x="592" y="211"/>
                    </a:lnTo>
                    <a:lnTo>
                      <a:pt x="381" y="380"/>
                    </a:lnTo>
                    <a:lnTo>
                      <a:pt x="254" y="549"/>
                    </a:lnTo>
                    <a:lnTo>
                      <a:pt x="127" y="761"/>
                    </a:lnTo>
                    <a:lnTo>
                      <a:pt x="43" y="1014"/>
                    </a:lnTo>
                    <a:lnTo>
                      <a:pt x="0" y="1267"/>
                    </a:lnTo>
                    <a:lnTo>
                      <a:pt x="43" y="1521"/>
                    </a:lnTo>
                    <a:lnTo>
                      <a:pt x="127" y="1774"/>
                    </a:lnTo>
                    <a:lnTo>
                      <a:pt x="254" y="1985"/>
                    </a:lnTo>
                    <a:lnTo>
                      <a:pt x="381" y="2154"/>
                    </a:lnTo>
                    <a:lnTo>
                      <a:pt x="592" y="2323"/>
                    </a:lnTo>
                    <a:lnTo>
                      <a:pt x="803" y="2450"/>
                    </a:lnTo>
                    <a:lnTo>
                      <a:pt x="1014" y="2492"/>
                    </a:lnTo>
                    <a:lnTo>
                      <a:pt x="1268" y="2535"/>
                    </a:lnTo>
                    <a:lnTo>
                      <a:pt x="8575" y="2535"/>
                    </a:lnTo>
                    <a:lnTo>
                      <a:pt x="8828" y="2492"/>
                    </a:lnTo>
                    <a:lnTo>
                      <a:pt x="9040" y="2450"/>
                    </a:lnTo>
                    <a:lnTo>
                      <a:pt x="9251" y="2323"/>
                    </a:lnTo>
                    <a:lnTo>
                      <a:pt x="9462" y="2154"/>
                    </a:lnTo>
                    <a:lnTo>
                      <a:pt x="9631" y="1985"/>
                    </a:lnTo>
                    <a:lnTo>
                      <a:pt x="9715" y="1774"/>
                    </a:lnTo>
                    <a:lnTo>
                      <a:pt x="9800" y="1521"/>
                    </a:lnTo>
                    <a:lnTo>
                      <a:pt x="9842" y="1267"/>
                    </a:lnTo>
                    <a:lnTo>
                      <a:pt x="9800" y="1014"/>
                    </a:lnTo>
                    <a:lnTo>
                      <a:pt x="9715" y="761"/>
                    </a:lnTo>
                    <a:lnTo>
                      <a:pt x="9631" y="549"/>
                    </a:lnTo>
                    <a:lnTo>
                      <a:pt x="9462" y="380"/>
                    </a:lnTo>
                    <a:lnTo>
                      <a:pt x="9251" y="211"/>
                    </a:lnTo>
                    <a:lnTo>
                      <a:pt x="9040" y="85"/>
                    </a:lnTo>
                    <a:lnTo>
                      <a:pt x="88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72;p43">
                <a:extLst>
                  <a:ext uri="{FF2B5EF4-FFF2-40B4-BE49-F238E27FC236}">
                    <a16:creationId xmlns:a16="http://schemas.microsoft.com/office/drawing/2014/main" id="{C3C30866-D7CB-2548-B974-62AF29000D00}"/>
                  </a:ext>
                </a:extLst>
              </p:cNvPr>
              <p:cNvSpPr/>
              <p:nvPr/>
            </p:nvSpPr>
            <p:spPr>
              <a:xfrm>
                <a:off x="2383875" y="238125"/>
                <a:ext cx="2162675" cy="1040150"/>
              </a:xfrm>
              <a:custGeom>
                <a:avLst/>
                <a:gdLst/>
                <a:ahLst/>
                <a:cxnLst/>
                <a:rect l="l" t="t" r="r" b="b"/>
                <a:pathLst>
                  <a:path w="86507" h="41606" extrusionOk="0">
                    <a:moveTo>
                      <a:pt x="4604" y="0"/>
                    </a:moveTo>
                    <a:lnTo>
                      <a:pt x="4140" y="42"/>
                    </a:lnTo>
                    <a:lnTo>
                      <a:pt x="3675" y="127"/>
                    </a:lnTo>
                    <a:lnTo>
                      <a:pt x="3253" y="211"/>
                    </a:lnTo>
                    <a:lnTo>
                      <a:pt x="2830" y="380"/>
                    </a:lnTo>
                    <a:lnTo>
                      <a:pt x="2408" y="591"/>
                    </a:lnTo>
                    <a:lnTo>
                      <a:pt x="2028" y="803"/>
                    </a:lnTo>
                    <a:lnTo>
                      <a:pt x="1690" y="1056"/>
                    </a:lnTo>
                    <a:lnTo>
                      <a:pt x="1352" y="1352"/>
                    </a:lnTo>
                    <a:lnTo>
                      <a:pt x="1056" y="1690"/>
                    </a:lnTo>
                    <a:lnTo>
                      <a:pt x="803" y="2027"/>
                    </a:lnTo>
                    <a:lnTo>
                      <a:pt x="549" y="2408"/>
                    </a:lnTo>
                    <a:lnTo>
                      <a:pt x="380" y="2830"/>
                    </a:lnTo>
                    <a:lnTo>
                      <a:pt x="212" y="3252"/>
                    </a:lnTo>
                    <a:lnTo>
                      <a:pt x="85" y="3675"/>
                    </a:lnTo>
                    <a:lnTo>
                      <a:pt x="43" y="4139"/>
                    </a:lnTo>
                    <a:lnTo>
                      <a:pt x="0" y="4604"/>
                    </a:lnTo>
                    <a:lnTo>
                      <a:pt x="0" y="31342"/>
                    </a:lnTo>
                    <a:lnTo>
                      <a:pt x="43" y="31806"/>
                    </a:lnTo>
                    <a:lnTo>
                      <a:pt x="85" y="32229"/>
                    </a:lnTo>
                    <a:lnTo>
                      <a:pt x="212" y="32693"/>
                    </a:lnTo>
                    <a:lnTo>
                      <a:pt x="380" y="33116"/>
                    </a:lnTo>
                    <a:lnTo>
                      <a:pt x="549" y="33496"/>
                    </a:lnTo>
                    <a:lnTo>
                      <a:pt x="803" y="33876"/>
                    </a:lnTo>
                    <a:lnTo>
                      <a:pt x="1056" y="34256"/>
                    </a:lnTo>
                    <a:lnTo>
                      <a:pt x="1352" y="34552"/>
                    </a:lnTo>
                    <a:lnTo>
                      <a:pt x="1690" y="34848"/>
                    </a:lnTo>
                    <a:lnTo>
                      <a:pt x="2028" y="35143"/>
                    </a:lnTo>
                    <a:lnTo>
                      <a:pt x="2408" y="35354"/>
                    </a:lnTo>
                    <a:lnTo>
                      <a:pt x="2830" y="35566"/>
                    </a:lnTo>
                    <a:lnTo>
                      <a:pt x="3253" y="35692"/>
                    </a:lnTo>
                    <a:lnTo>
                      <a:pt x="3675" y="35819"/>
                    </a:lnTo>
                    <a:lnTo>
                      <a:pt x="4140" y="35904"/>
                    </a:lnTo>
                    <a:lnTo>
                      <a:pt x="7730" y="35904"/>
                    </a:lnTo>
                    <a:lnTo>
                      <a:pt x="10983" y="40508"/>
                    </a:lnTo>
                    <a:lnTo>
                      <a:pt x="11194" y="40761"/>
                    </a:lnTo>
                    <a:lnTo>
                      <a:pt x="11405" y="40972"/>
                    </a:lnTo>
                    <a:lnTo>
                      <a:pt x="11616" y="41141"/>
                    </a:lnTo>
                    <a:lnTo>
                      <a:pt x="11870" y="41310"/>
                    </a:lnTo>
                    <a:lnTo>
                      <a:pt x="12165" y="41437"/>
                    </a:lnTo>
                    <a:lnTo>
                      <a:pt x="12461" y="41521"/>
                    </a:lnTo>
                    <a:lnTo>
                      <a:pt x="12757" y="41564"/>
                    </a:lnTo>
                    <a:lnTo>
                      <a:pt x="13052" y="41606"/>
                    </a:lnTo>
                    <a:lnTo>
                      <a:pt x="13348" y="41564"/>
                    </a:lnTo>
                    <a:lnTo>
                      <a:pt x="13644" y="41521"/>
                    </a:lnTo>
                    <a:lnTo>
                      <a:pt x="13939" y="41437"/>
                    </a:lnTo>
                    <a:lnTo>
                      <a:pt x="14193" y="41310"/>
                    </a:lnTo>
                    <a:lnTo>
                      <a:pt x="14446" y="41141"/>
                    </a:lnTo>
                    <a:lnTo>
                      <a:pt x="14700" y="40972"/>
                    </a:lnTo>
                    <a:lnTo>
                      <a:pt x="14911" y="40761"/>
                    </a:lnTo>
                    <a:lnTo>
                      <a:pt x="15122" y="40508"/>
                    </a:lnTo>
                    <a:lnTo>
                      <a:pt x="18374" y="35904"/>
                    </a:lnTo>
                    <a:lnTo>
                      <a:pt x="37931" y="35904"/>
                    </a:lnTo>
                    <a:lnTo>
                      <a:pt x="41184" y="40508"/>
                    </a:lnTo>
                    <a:lnTo>
                      <a:pt x="41395" y="40761"/>
                    </a:lnTo>
                    <a:lnTo>
                      <a:pt x="41606" y="40972"/>
                    </a:lnTo>
                    <a:lnTo>
                      <a:pt x="41859" y="41141"/>
                    </a:lnTo>
                    <a:lnTo>
                      <a:pt x="42113" y="41310"/>
                    </a:lnTo>
                    <a:lnTo>
                      <a:pt x="42366" y="41437"/>
                    </a:lnTo>
                    <a:lnTo>
                      <a:pt x="42662" y="41521"/>
                    </a:lnTo>
                    <a:lnTo>
                      <a:pt x="42958" y="41564"/>
                    </a:lnTo>
                    <a:lnTo>
                      <a:pt x="43253" y="41606"/>
                    </a:lnTo>
                    <a:lnTo>
                      <a:pt x="43549" y="41564"/>
                    </a:lnTo>
                    <a:lnTo>
                      <a:pt x="43845" y="41521"/>
                    </a:lnTo>
                    <a:lnTo>
                      <a:pt x="44140" y="41437"/>
                    </a:lnTo>
                    <a:lnTo>
                      <a:pt x="44436" y="41310"/>
                    </a:lnTo>
                    <a:lnTo>
                      <a:pt x="44690" y="41141"/>
                    </a:lnTo>
                    <a:lnTo>
                      <a:pt x="44901" y="40972"/>
                    </a:lnTo>
                    <a:lnTo>
                      <a:pt x="45112" y="40761"/>
                    </a:lnTo>
                    <a:lnTo>
                      <a:pt x="45323" y="40508"/>
                    </a:lnTo>
                    <a:lnTo>
                      <a:pt x="48576" y="35904"/>
                    </a:lnTo>
                    <a:lnTo>
                      <a:pt x="68132" y="35904"/>
                    </a:lnTo>
                    <a:lnTo>
                      <a:pt x="71427" y="40508"/>
                    </a:lnTo>
                    <a:lnTo>
                      <a:pt x="71596" y="40761"/>
                    </a:lnTo>
                    <a:lnTo>
                      <a:pt x="71807" y="40972"/>
                    </a:lnTo>
                    <a:lnTo>
                      <a:pt x="72061" y="41141"/>
                    </a:lnTo>
                    <a:lnTo>
                      <a:pt x="72314" y="41310"/>
                    </a:lnTo>
                    <a:lnTo>
                      <a:pt x="72567" y="41437"/>
                    </a:lnTo>
                    <a:lnTo>
                      <a:pt x="72863" y="41521"/>
                    </a:lnTo>
                    <a:lnTo>
                      <a:pt x="73159" y="41564"/>
                    </a:lnTo>
                    <a:lnTo>
                      <a:pt x="73454" y="41606"/>
                    </a:lnTo>
                    <a:lnTo>
                      <a:pt x="73792" y="41564"/>
                    </a:lnTo>
                    <a:lnTo>
                      <a:pt x="74088" y="41521"/>
                    </a:lnTo>
                    <a:lnTo>
                      <a:pt x="74342" y="41437"/>
                    </a:lnTo>
                    <a:lnTo>
                      <a:pt x="74637" y="41310"/>
                    </a:lnTo>
                    <a:lnTo>
                      <a:pt x="74891" y="41141"/>
                    </a:lnTo>
                    <a:lnTo>
                      <a:pt x="75144" y="40972"/>
                    </a:lnTo>
                    <a:lnTo>
                      <a:pt x="75355" y="40761"/>
                    </a:lnTo>
                    <a:lnTo>
                      <a:pt x="75524" y="40508"/>
                    </a:lnTo>
                    <a:lnTo>
                      <a:pt x="78777" y="35904"/>
                    </a:lnTo>
                    <a:lnTo>
                      <a:pt x="82367" y="35904"/>
                    </a:lnTo>
                    <a:lnTo>
                      <a:pt x="82832" y="35819"/>
                    </a:lnTo>
                    <a:lnTo>
                      <a:pt x="83296" y="35692"/>
                    </a:lnTo>
                    <a:lnTo>
                      <a:pt x="83719" y="35566"/>
                    </a:lnTo>
                    <a:lnTo>
                      <a:pt x="84099" y="35354"/>
                    </a:lnTo>
                    <a:lnTo>
                      <a:pt x="84479" y="35143"/>
                    </a:lnTo>
                    <a:lnTo>
                      <a:pt x="84859" y="34848"/>
                    </a:lnTo>
                    <a:lnTo>
                      <a:pt x="85155" y="34552"/>
                    </a:lnTo>
                    <a:lnTo>
                      <a:pt x="85450" y="34256"/>
                    </a:lnTo>
                    <a:lnTo>
                      <a:pt x="85746" y="33876"/>
                    </a:lnTo>
                    <a:lnTo>
                      <a:pt x="85957" y="33496"/>
                    </a:lnTo>
                    <a:lnTo>
                      <a:pt x="86169" y="33116"/>
                    </a:lnTo>
                    <a:lnTo>
                      <a:pt x="86295" y="32693"/>
                    </a:lnTo>
                    <a:lnTo>
                      <a:pt x="86422" y="32229"/>
                    </a:lnTo>
                    <a:lnTo>
                      <a:pt x="86506" y="31806"/>
                    </a:lnTo>
                    <a:lnTo>
                      <a:pt x="86506" y="31342"/>
                    </a:lnTo>
                    <a:lnTo>
                      <a:pt x="86506" y="4604"/>
                    </a:lnTo>
                    <a:lnTo>
                      <a:pt x="86506" y="4139"/>
                    </a:lnTo>
                    <a:lnTo>
                      <a:pt x="86422" y="3675"/>
                    </a:lnTo>
                    <a:lnTo>
                      <a:pt x="86295" y="3252"/>
                    </a:lnTo>
                    <a:lnTo>
                      <a:pt x="86169" y="2830"/>
                    </a:lnTo>
                    <a:lnTo>
                      <a:pt x="85957" y="2408"/>
                    </a:lnTo>
                    <a:lnTo>
                      <a:pt x="85746" y="2027"/>
                    </a:lnTo>
                    <a:lnTo>
                      <a:pt x="85450" y="1690"/>
                    </a:lnTo>
                    <a:lnTo>
                      <a:pt x="85155" y="1352"/>
                    </a:lnTo>
                    <a:lnTo>
                      <a:pt x="84859" y="1056"/>
                    </a:lnTo>
                    <a:lnTo>
                      <a:pt x="84479" y="803"/>
                    </a:lnTo>
                    <a:lnTo>
                      <a:pt x="84099" y="591"/>
                    </a:lnTo>
                    <a:lnTo>
                      <a:pt x="83719" y="380"/>
                    </a:lnTo>
                    <a:lnTo>
                      <a:pt x="83296" y="211"/>
                    </a:lnTo>
                    <a:lnTo>
                      <a:pt x="82832" y="127"/>
                    </a:lnTo>
                    <a:lnTo>
                      <a:pt x="82367" y="42"/>
                    </a:lnTo>
                    <a:lnTo>
                      <a:pt x="81902" y="0"/>
                    </a:lnTo>
                    <a:lnTo>
                      <a:pt x="13982" y="0"/>
                    </a:lnTo>
                    <a:lnTo>
                      <a:pt x="13728" y="42"/>
                    </a:lnTo>
                    <a:lnTo>
                      <a:pt x="13475" y="127"/>
                    </a:lnTo>
                    <a:lnTo>
                      <a:pt x="13263" y="253"/>
                    </a:lnTo>
                    <a:lnTo>
                      <a:pt x="13095" y="380"/>
                    </a:lnTo>
                    <a:lnTo>
                      <a:pt x="12926" y="591"/>
                    </a:lnTo>
                    <a:lnTo>
                      <a:pt x="12799" y="803"/>
                    </a:lnTo>
                    <a:lnTo>
                      <a:pt x="12714" y="1014"/>
                    </a:lnTo>
                    <a:lnTo>
                      <a:pt x="12714" y="1267"/>
                    </a:lnTo>
                    <a:lnTo>
                      <a:pt x="12714" y="1563"/>
                    </a:lnTo>
                    <a:lnTo>
                      <a:pt x="12799" y="1774"/>
                    </a:lnTo>
                    <a:lnTo>
                      <a:pt x="12926" y="1985"/>
                    </a:lnTo>
                    <a:lnTo>
                      <a:pt x="13095" y="2196"/>
                    </a:lnTo>
                    <a:lnTo>
                      <a:pt x="13263" y="2323"/>
                    </a:lnTo>
                    <a:lnTo>
                      <a:pt x="13475" y="2450"/>
                    </a:lnTo>
                    <a:lnTo>
                      <a:pt x="13728" y="2534"/>
                    </a:lnTo>
                    <a:lnTo>
                      <a:pt x="81902" y="2534"/>
                    </a:lnTo>
                    <a:lnTo>
                      <a:pt x="82325" y="2577"/>
                    </a:lnTo>
                    <a:lnTo>
                      <a:pt x="82705" y="2703"/>
                    </a:lnTo>
                    <a:lnTo>
                      <a:pt x="83085" y="2915"/>
                    </a:lnTo>
                    <a:lnTo>
                      <a:pt x="83381" y="3168"/>
                    </a:lnTo>
                    <a:lnTo>
                      <a:pt x="83634" y="3464"/>
                    </a:lnTo>
                    <a:lnTo>
                      <a:pt x="83803" y="3802"/>
                    </a:lnTo>
                    <a:lnTo>
                      <a:pt x="83930" y="4182"/>
                    </a:lnTo>
                    <a:lnTo>
                      <a:pt x="83972" y="4604"/>
                    </a:lnTo>
                    <a:lnTo>
                      <a:pt x="83972" y="31342"/>
                    </a:lnTo>
                    <a:lnTo>
                      <a:pt x="83930" y="31722"/>
                    </a:lnTo>
                    <a:lnTo>
                      <a:pt x="83803" y="32144"/>
                    </a:lnTo>
                    <a:lnTo>
                      <a:pt x="83634" y="32482"/>
                    </a:lnTo>
                    <a:lnTo>
                      <a:pt x="83381" y="32778"/>
                    </a:lnTo>
                    <a:lnTo>
                      <a:pt x="83085" y="33031"/>
                    </a:lnTo>
                    <a:lnTo>
                      <a:pt x="82705" y="33242"/>
                    </a:lnTo>
                    <a:lnTo>
                      <a:pt x="82325" y="33327"/>
                    </a:lnTo>
                    <a:lnTo>
                      <a:pt x="81902" y="33369"/>
                    </a:lnTo>
                    <a:lnTo>
                      <a:pt x="78777" y="33369"/>
                    </a:lnTo>
                    <a:lnTo>
                      <a:pt x="78481" y="33411"/>
                    </a:lnTo>
                    <a:lnTo>
                      <a:pt x="78185" y="33454"/>
                    </a:lnTo>
                    <a:lnTo>
                      <a:pt x="77890" y="33538"/>
                    </a:lnTo>
                    <a:lnTo>
                      <a:pt x="77636" y="33665"/>
                    </a:lnTo>
                    <a:lnTo>
                      <a:pt x="77383" y="33834"/>
                    </a:lnTo>
                    <a:lnTo>
                      <a:pt x="77129" y="34003"/>
                    </a:lnTo>
                    <a:lnTo>
                      <a:pt x="76918" y="34214"/>
                    </a:lnTo>
                    <a:lnTo>
                      <a:pt x="76707" y="34467"/>
                    </a:lnTo>
                    <a:lnTo>
                      <a:pt x="73454" y="39072"/>
                    </a:lnTo>
                    <a:lnTo>
                      <a:pt x="70202" y="34467"/>
                    </a:lnTo>
                    <a:lnTo>
                      <a:pt x="70033" y="34214"/>
                    </a:lnTo>
                    <a:lnTo>
                      <a:pt x="69822" y="34003"/>
                    </a:lnTo>
                    <a:lnTo>
                      <a:pt x="69568" y="33834"/>
                    </a:lnTo>
                    <a:lnTo>
                      <a:pt x="69315" y="33665"/>
                    </a:lnTo>
                    <a:lnTo>
                      <a:pt x="69019" y="33538"/>
                    </a:lnTo>
                    <a:lnTo>
                      <a:pt x="68766" y="33454"/>
                    </a:lnTo>
                    <a:lnTo>
                      <a:pt x="68470" y="33411"/>
                    </a:lnTo>
                    <a:lnTo>
                      <a:pt x="68132" y="33369"/>
                    </a:lnTo>
                    <a:lnTo>
                      <a:pt x="48576" y="33369"/>
                    </a:lnTo>
                    <a:lnTo>
                      <a:pt x="48280" y="33411"/>
                    </a:lnTo>
                    <a:lnTo>
                      <a:pt x="47984" y="33454"/>
                    </a:lnTo>
                    <a:lnTo>
                      <a:pt x="47689" y="33538"/>
                    </a:lnTo>
                    <a:lnTo>
                      <a:pt x="47435" y="33665"/>
                    </a:lnTo>
                    <a:lnTo>
                      <a:pt x="47182" y="33834"/>
                    </a:lnTo>
                    <a:lnTo>
                      <a:pt x="46928" y="34003"/>
                    </a:lnTo>
                    <a:lnTo>
                      <a:pt x="46717" y="34214"/>
                    </a:lnTo>
                    <a:lnTo>
                      <a:pt x="46506" y="34467"/>
                    </a:lnTo>
                    <a:lnTo>
                      <a:pt x="43253" y="39072"/>
                    </a:lnTo>
                    <a:lnTo>
                      <a:pt x="40001" y="34467"/>
                    </a:lnTo>
                    <a:lnTo>
                      <a:pt x="39790" y="34214"/>
                    </a:lnTo>
                    <a:lnTo>
                      <a:pt x="39579" y="34003"/>
                    </a:lnTo>
                    <a:lnTo>
                      <a:pt x="39367" y="33834"/>
                    </a:lnTo>
                    <a:lnTo>
                      <a:pt x="39114" y="33665"/>
                    </a:lnTo>
                    <a:lnTo>
                      <a:pt x="38818" y="33538"/>
                    </a:lnTo>
                    <a:lnTo>
                      <a:pt x="38523" y="33454"/>
                    </a:lnTo>
                    <a:lnTo>
                      <a:pt x="38227" y="33411"/>
                    </a:lnTo>
                    <a:lnTo>
                      <a:pt x="37931" y="33369"/>
                    </a:lnTo>
                    <a:lnTo>
                      <a:pt x="18374" y="33369"/>
                    </a:lnTo>
                    <a:lnTo>
                      <a:pt x="18079" y="33411"/>
                    </a:lnTo>
                    <a:lnTo>
                      <a:pt x="17783" y="33454"/>
                    </a:lnTo>
                    <a:lnTo>
                      <a:pt x="17487" y="33538"/>
                    </a:lnTo>
                    <a:lnTo>
                      <a:pt x="17192" y="33665"/>
                    </a:lnTo>
                    <a:lnTo>
                      <a:pt x="16938" y="33834"/>
                    </a:lnTo>
                    <a:lnTo>
                      <a:pt x="16727" y="34003"/>
                    </a:lnTo>
                    <a:lnTo>
                      <a:pt x="16516" y="34214"/>
                    </a:lnTo>
                    <a:lnTo>
                      <a:pt x="16305" y="34467"/>
                    </a:lnTo>
                    <a:lnTo>
                      <a:pt x="13052" y="39072"/>
                    </a:lnTo>
                    <a:lnTo>
                      <a:pt x="9800" y="34467"/>
                    </a:lnTo>
                    <a:lnTo>
                      <a:pt x="9589" y="34214"/>
                    </a:lnTo>
                    <a:lnTo>
                      <a:pt x="9377" y="34003"/>
                    </a:lnTo>
                    <a:lnTo>
                      <a:pt x="9166" y="33834"/>
                    </a:lnTo>
                    <a:lnTo>
                      <a:pt x="8871" y="33665"/>
                    </a:lnTo>
                    <a:lnTo>
                      <a:pt x="8617" y="33538"/>
                    </a:lnTo>
                    <a:lnTo>
                      <a:pt x="8321" y="33454"/>
                    </a:lnTo>
                    <a:lnTo>
                      <a:pt x="8026" y="33411"/>
                    </a:lnTo>
                    <a:lnTo>
                      <a:pt x="7730" y="33369"/>
                    </a:lnTo>
                    <a:lnTo>
                      <a:pt x="4604" y="33369"/>
                    </a:lnTo>
                    <a:lnTo>
                      <a:pt x="4182" y="33327"/>
                    </a:lnTo>
                    <a:lnTo>
                      <a:pt x="3802" y="33242"/>
                    </a:lnTo>
                    <a:lnTo>
                      <a:pt x="3464" y="33031"/>
                    </a:lnTo>
                    <a:lnTo>
                      <a:pt x="3126" y="32778"/>
                    </a:lnTo>
                    <a:lnTo>
                      <a:pt x="2873" y="32482"/>
                    </a:lnTo>
                    <a:lnTo>
                      <a:pt x="2704" y="32144"/>
                    </a:lnTo>
                    <a:lnTo>
                      <a:pt x="2577" y="31722"/>
                    </a:lnTo>
                    <a:lnTo>
                      <a:pt x="2535" y="31342"/>
                    </a:lnTo>
                    <a:lnTo>
                      <a:pt x="2535" y="4604"/>
                    </a:lnTo>
                    <a:lnTo>
                      <a:pt x="2577" y="4182"/>
                    </a:lnTo>
                    <a:lnTo>
                      <a:pt x="2704" y="3802"/>
                    </a:lnTo>
                    <a:lnTo>
                      <a:pt x="2873" y="3464"/>
                    </a:lnTo>
                    <a:lnTo>
                      <a:pt x="3126" y="3168"/>
                    </a:lnTo>
                    <a:lnTo>
                      <a:pt x="3464" y="2915"/>
                    </a:lnTo>
                    <a:lnTo>
                      <a:pt x="3802" y="2703"/>
                    </a:lnTo>
                    <a:lnTo>
                      <a:pt x="4182" y="2577"/>
                    </a:lnTo>
                    <a:lnTo>
                      <a:pt x="4604" y="2534"/>
                    </a:lnTo>
                    <a:lnTo>
                      <a:pt x="9166" y="2534"/>
                    </a:lnTo>
                    <a:lnTo>
                      <a:pt x="9420" y="2450"/>
                    </a:lnTo>
                    <a:lnTo>
                      <a:pt x="9631" y="2323"/>
                    </a:lnTo>
                    <a:lnTo>
                      <a:pt x="9800" y="2196"/>
                    </a:lnTo>
                    <a:lnTo>
                      <a:pt x="9969" y="1985"/>
                    </a:lnTo>
                    <a:lnTo>
                      <a:pt x="10053" y="1774"/>
                    </a:lnTo>
                    <a:lnTo>
                      <a:pt x="10138" y="1563"/>
                    </a:lnTo>
                    <a:lnTo>
                      <a:pt x="10180" y="1267"/>
                    </a:lnTo>
                    <a:lnTo>
                      <a:pt x="10138" y="1014"/>
                    </a:lnTo>
                    <a:lnTo>
                      <a:pt x="10053" y="803"/>
                    </a:lnTo>
                    <a:lnTo>
                      <a:pt x="9969" y="591"/>
                    </a:lnTo>
                    <a:lnTo>
                      <a:pt x="9800" y="380"/>
                    </a:lnTo>
                    <a:lnTo>
                      <a:pt x="9631" y="253"/>
                    </a:lnTo>
                    <a:lnTo>
                      <a:pt x="9420" y="127"/>
                    </a:lnTo>
                    <a:lnTo>
                      <a:pt x="9166" y="42"/>
                    </a:lnTo>
                    <a:lnTo>
                      <a:pt x="891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 name="Google Shape;1093;p43">
            <a:extLst>
              <a:ext uri="{FF2B5EF4-FFF2-40B4-BE49-F238E27FC236}">
                <a16:creationId xmlns:a16="http://schemas.microsoft.com/office/drawing/2014/main" id="{2DA1E6AD-A45F-B089-A6C8-3FD27AA8D9CD}"/>
              </a:ext>
            </a:extLst>
          </p:cNvPr>
          <p:cNvSpPr txBox="1">
            <a:spLocks/>
          </p:cNvSpPr>
          <p:nvPr/>
        </p:nvSpPr>
        <p:spPr>
          <a:xfrm>
            <a:off x="742008" y="2395342"/>
            <a:ext cx="30723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000"/>
              <a:buFont typeface="Cabin"/>
              <a:buNone/>
              <a:defRPr sz="2000" b="1" i="0" u="none" strike="noStrike" cap="none">
                <a:solidFill>
                  <a:schemeClr val="dk1"/>
                </a:solidFill>
                <a:latin typeface="Cabin"/>
                <a:ea typeface="Cabin"/>
                <a:cs typeface="Cabin"/>
                <a:sym typeface="Cabin"/>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a:t>TÍNH TOÁN QUẢN LÝ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4" grpId="0"/>
      <p:bldP spid="1095" grpId="0" build="p"/>
      <p:bldP spid="1096" grpId="0" build="p"/>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573AB9-68C9-3D79-297C-D2CAE24D639C}"/>
              </a:ext>
            </a:extLst>
          </p:cNvPr>
          <p:cNvSpPr>
            <a:spLocks noGrp="1"/>
          </p:cNvSpPr>
          <p:nvPr>
            <p:ph type="body" idx="1"/>
          </p:nvPr>
        </p:nvSpPr>
        <p:spPr>
          <a:xfrm>
            <a:off x="2188029" y="1590399"/>
            <a:ext cx="2522764" cy="2399700"/>
          </a:xfrm>
        </p:spPr>
        <p:txBody>
          <a:bodyPr/>
          <a:lstStyle/>
          <a:p>
            <a:pPr marL="469900" indent="-342900">
              <a:lnSpc>
                <a:spcPct val="200000"/>
              </a:lnSpc>
              <a:buFont typeface="+mj-lt"/>
              <a:buAutoNum type="arabicPeriod"/>
            </a:pPr>
            <a:r>
              <a:rPr lang="en-US" sz="1800"/>
              <a:t>Regions</a:t>
            </a:r>
          </a:p>
          <a:p>
            <a:pPr marL="469900" indent="-342900">
              <a:lnSpc>
                <a:spcPct val="200000"/>
              </a:lnSpc>
              <a:buFont typeface="+mj-lt"/>
              <a:buAutoNum type="arabicPeriod"/>
            </a:pPr>
            <a:r>
              <a:rPr lang="en-US" sz="1800"/>
              <a:t>Zones</a:t>
            </a:r>
          </a:p>
          <a:p>
            <a:pPr marL="469900" indent="-342900">
              <a:lnSpc>
                <a:spcPct val="200000"/>
              </a:lnSpc>
              <a:buFont typeface="+mj-lt"/>
              <a:buAutoNum type="arabicPeriod"/>
            </a:pPr>
            <a:r>
              <a:rPr lang="en-US" sz="1800"/>
              <a:t>Pod</a:t>
            </a:r>
          </a:p>
          <a:p>
            <a:pPr marL="469900" indent="-342900">
              <a:lnSpc>
                <a:spcPct val="200000"/>
              </a:lnSpc>
              <a:buFont typeface="+mj-lt"/>
              <a:buAutoNum type="arabicPeriod"/>
            </a:pPr>
            <a:r>
              <a:rPr lang="en-US" sz="1800"/>
              <a:t>Cluster</a:t>
            </a:r>
          </a:p>
        </p:txBody>
      </p:sp>
      <p:sp>
        <p:nvSpPr>
          <p:cNvPr id="3" name="Title 2">
            <a:extLst>
              <a:ext uri="{FF2B5EF4-FFF2-40B4-BE49-F238E27FC236}">
                <a16:creationId xmlns:a16="http://schemas.microsoft.com/office/drawing/2014/main" id="{09AD7FF6-F9E6-B449-E12D-315DF19ADA0D}"/>
              </a:ext>
            </a:extLst>
          </p:cNvPr>
          <p:cNvSpPr>
            <a:spLocks noGrp="1"/>
          </p:cNvSpPr>
          <p:nvPr>
            <p:ph type="title"/>
          </p:nvPr>
        </p:nvSpPr>
        <p:spPr/>
        <p:txBody>
          <a:bodyPr/>
          <a:lstStyle/>
          <a:p>
            <a:r>
              <a:rPr lang="en-US">
                <a:solidFill>
                  <a:schemeClr val="tx2"/>
                </a:solidFill>
              </a:rPr>
              <a:t>THÀNH PHẦN</a:t>
            </a:r>
          </a:p>
        </p:txBody>
      </p:sp>
      <p:sp>
        <p:nvSpPr>
          <p:cNvPr id="4" name="Text Placeholder 1">
            <a:extLst>
              <a:ext uri="{FF2B5EF4-FFF2-40B4-BE49-F238E27FC236}">
                <a16:creationId xmlns:a16="http://schemas.microsoft.com/office/drawing/2014/main" id="{906C11EA-2243-EFDC-CC95-A6D5ED3D1684}"/>
              </a:ext>
            </a:extLst>
          </p:cNvPr>
          <p:cNvSpPr txBox="1">
            <a:spLocks/>
          </p:cNvSpPr>
          <p:nvPr/>
        </p:nvSpPr>
        <p:spPr>
          <a:xfrm>
            <a:off x="4572000" y="1590399"/>
            <a:ext cx="2588079" cy="239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1pPr>
            <a:lvl2pPr marL="914400" marR="0" lvl="1"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2pPr>
            <a:lvl3pPr marL="1371600" marR="0" lvl="2"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3pPr>
            <a:lvl4pPr marL="1828800" marR="0" lvl="3"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4pPr>
            <a:lvl5pPr marL="2286000" marR="0" lvl="4"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5pPr>
            <a:lvl6pPr marL="2743200" marR="0" lvl="5"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6pPr>
            <a:lvl7pPr marL="3200400" marR="0" lvl="6"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7pPr>
            <a:lvl8pPr marL="3657600" marR="0" lvl="7"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8pPr>
            <a:lvl9pPr marL="4114800" marR="0" lvl="8"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9pPr>
          </a:lstStyle>
          <a:p>
            <a:pPr marL="127000" indent="0">
              <a:lnSpc>
                <a:spcPct val="200000"/>
              </a:lnSpc>
              <a:buNone/>
            </a:pPr>
            <a:r>
              <a:rPr lang="en-US" sz="1800"/>
              <a:t>5.    Host</a:t>
            </a:r>
          </a:p>
          <a:p>
            <a:pPr marL="469900" indent="-342900">
              <a:lnSpc>
                <a:spcPct val="200000"/>
              </a:lnSpc>
              <a:buAutoNum type="arabicPeriod" startAt="6"/>
            </a:pPr>
            <a:r>
              <a:rPr lang="en-US" sz="1800"/>
              <a:t>Primary Storage</a:t>
            </a:r>
          </a:p>
          <a:p>
            <a:pPr marL="469900" indent="-342900">
              <a:lnSpc>
                <a:spcPct val="200000"/>
              </a:lnSpc>
              <a:buAutoNum type="arabicPeriod" startAt="6"/>
            </a:pPr>
            <a:r>
              <a:rPr lang="en-US" sz="1800"/>
              <a:t>Secondary Storage</a:t>
            </a:r>
          </a:p>
          <a:p>
            <a:pPr marL="469900" indent="-342900">
              <a:lnSpc>
                <a:spcPct val="200000"/>
              </a:lnSpc>
              <a:buAutoNum type="arabicPeriod" startAt="6"/>
            </a:pPr>
            <a:r>
              <a:rPr lang="en-US" sz="1800"/>
              <a:t>Physical Network</a:t>
            </a:r>
          </a:p>
        </p:txBody>
      </p:sp>
      <p:pic>
        <p:nvPicPr>
          <p:cNvPr id="6" name="Picture 5" descr="A picture containing text, screenshot, diagram, display&#10;&#10;Description automatically generated">
            <a:extLst>
              <a:ext uri="{FF2B5EF4-FFF2-40B4-BE49-F238E27FC236}">
                <a16:creationId xmlns:a16="http://schemas.microsoft.com/office/drawing/2014/main" id="{7BFDA3A2-6F06-4336-A933-9332BC2346D8}"/>
              </a:ext>
            </a:extLst>
          </p:cNvPr>
          <p:cNvPicPr>
            <a:picLocks noChangeAspect="1"/>
          </p:cNvPicPr>
          <p:nvPr/>
        </p:nvPicPr>
        <p:blipFill rotWithShape="1">
          <a:blip r:embed="rId3"/>
          <a:srcRect b="11059"/>
          <a:stretch/>
        </p:blipFill>
        <p:spPr>
          <a:xfrm>
            <a:off x="1373693" y="1153401"/>
            <a:ext cx="6396613" cy="3685299"/>
          </a:xfrm>
          <a:prstGeom prst="rect">
            <a:avLst/>
          </a:prstGeom>
          <a:ln>
            <a:noFill/>
          </a:ln>
          <a:effectLst>
            <a:softEdge rad="112500"/>
          </a:effectLst>
        </p:spPr>
      </p:pic>
    </p:spTree>
    <p:extLst>
      <p:ext uri="{BB962C8B-B14F-4D97-AF65-F5344CB8AC3E}">
        <p14:creationId xmlns:p14="http://schemas.microsoft.com/office/powerpoint/2010/main" val="232541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16B7-BEF1-E8F0-8D57-B4D08B8A3294}"/>
              </a:ext>
            </a:extLst>
          </p:cNvPr>
          <p:cNvSpPr>
            <a:spLocks noGrp="1"/>
          </p:cNvSpPr>
          <p:nvPr>
            <p:ph type="title"/>
          </p:nvPr>
        </p:nvSpPr>
        <p:spPr>
          <a:xfrm>
            <a:off x="1009032" y="1267952"/>
            <a:ext cx="7451156" cy="2771310"/>
          </a:xfrm>
        </p:spPr>
        <p:txBody>
          <a:bodyPr/>
          <a:lstStyle/>
          <a:p>
            <a:pPr>
              <a:lnSpc>
                <a:spcPct val="120000"/>
              </a:lnSpc>
            </a:pPr>
            <a:r>
              <a:rPr lang="en-US" sz="4800">
                <a:solidFill>
                  <a:schemeClr val="tx2"/>
                </a:solidFill>
              </a:rPr>
              <a:t>ĐÁNH GIÁ </a:t>
            </a:r>
            <a:r>
              <a:rPr lang="en-US" sz="4800"/>
              <a:t>VỀ </a:t>
            </a:r>
            <a:br>
              <a:rPr lang="en-US" sz="4800"/>
            </a:br>
            <a:r>
              <a:rPr lang="en-US" sz="4800"/>
              <a:t>HIỆU QUẢ KHI SỬ DỤNG </a:t>
            </a:r>
            <a:br>
              <a:rPr lang="en-US" sz="4800"/>
            </a:br>
            <a:r>
              <a:rPr lang="en-US" sz="4800">
                <a:solidFill>
                  <a:schemeClr val="tx2"/>
                </a:solidFill>
              </a:rPr>
              <a:t>APACHE CLOUDSTACK</a:t>
            </a:r>
          </a:p>
        </p:txBody>
      </p:sp>
    </p:spTree>
    <p:extLst>
      <p:ext uri="{BB962C8B-B14F-4D97-AF65-F5344CB8AC3E}">
        <p14:creationId xmlns:p14="http://schemas.microsoft.com/office/powerpoint/2010/main" val="40278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2"/>
                </a:solidFill>
              </a:rPr>
              <a:t>LỢI ÍCH</a:t>
            </a:r>
            <a:endParaRPr>
              <a:solidFill>
                <a:schemeClr val="tx2"/>
              </a:solidFill>
            </a:endParaRPr>
          </a:p>
        </p:txBody>
      </p:sp>
      <p:sp>
        <p:nvSpPr>
          <p:cNvPr id="2" name="Google Shape;930;p42">
            <a:extLst>
              <a:ext uri="{FF2B5EF4-FFF2-40B4-BE49-F238E27FC236}">
                <a16:creationId xmlns:a16="http://schemas.microsoft.com/office/drawing/2014/main" id="{96FA4796-5889-8722-E1B1-4253CC717FAE}"/>
              </a:ext>
            </a:extLst>
          </p:cNvPr>
          <p:cNvSpPr txBox="1">
            <a:spLocks/>
          </p:cNvSpPr>
          <p:nvPr/>
        </p:nvSpPr>
        <p:spPr>
          <a:xfrm>
            <a:off x="962554" y="1574480"/>
            <a:ext cx="2448861"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en-US" sz="1800" b="1">
              <a:latin typeface="Cabin" panose="020B0604020202020204" charset="0"/>
            </a:endParaRPr>
          </a:p>
        </p:txBody>
      </p:sp>
      <p:sp>
        <p:nvSpPr>
          <p:cNvPr id="3" name="Google Shape;932;p42">
            <a:extLst>
              <a:ext uri="{FF2B5EF4-FFF2-40B4-BE49-F238E27FC236}">
                <a16:creationId xmlns:a16="http://schemas.microsoft.com/office/drawing/2014/main" id="{31D88943-32A1-B413-5360-7BF41BA84B1E}"/>
              </a:ext>
            </a:extLst>
          </p:cNvPr>
          <p:cNvSpPr txBox="1">
            <a:spLocks/>
          </p:cNvSpPr>
          <p:nvPr/>
        </p:nvSpPr>
        <p:spPr>
          <a:xfrm>
            <a:off x="5623028" y="1507898"/>
            <a:ext cx="3250280" cy="72552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b="1">
                <a:solidFill>
                  <a:schemeClr val="bg2"/>
                </a:solidFill>
                <a:latin typeface="Cabin" panose="020B0604020202020204" charset="0"/>
              </a:rPr>
              <a:t>TÍNH MỞ RỘNG VÀ LINH HOẠT</a:t>
            </a:r>
            <a:endParaRPr lang="vi-VN" sz="1600" b="1">
              <a:solidFill>
                <a:schemeClr val="bg2"/>
              </a:solidFill>
              <a:latin typeface="Cabin" panose="020B0604020202020204" charset="0"/>
            </a:endParaRPr>
          </a:p>
        </p:txBody>
      </p:sp>
      <p:sp>
        <p:nvSpPr>
          <p:cNvPr id="4" name="Google Shape;934;p42">
            <a:extLst>
              <a:ext uri="{FF2B5EF4-FFF2-40B4-BE49-F238E27FC236}">
                <a16:creationId xmlns:a16="http://schemas.microsoft.com/office/drawing/2014/main" id="{FECF7BEA-1CD2-BAD4-1FFB-BC6F240B8825}"/>
              </a:ext>
            </a:extLst>
          </p:cNvPr>
          <p:cNvSpPr txBox="1">
            <a:spLocks/>
          </p:cNvSpPr>
          <p:nvPr/>
        </p:nvSpPr>
        <p:spPr>
          <a:xfrm>
            <a:off x="5659999" y="2388296"/>
            <a:ext cx="2764001" cy="89609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b="1">
                <a:solidFill>
                  <a:schemeClr val="bg2"/>
                </a:solidFill>
                <a:latin typeface="Cabin" panose="020B0604020202020204" charset="0"/>
              </a:rPr>
              <a:t>TÍNH SẴN SÀNG CAO</a:t>
            </a:r>
          </a:p>
        </p:txBody>
      </p:sp>
      <p:sp>
        <p:nvSpPr>
          <p:cNvPr id="5" name="Google Shape;936;p42">
            <a:extLst>
              <a:ext uri="{FF2B5EF4-FFF2-40B4-BE49-F238E27FC236}">
                <a16:creationId xmlns:a16="http://schemas.microsoft.com/office/drawing/2014/main" id="{1BC82715-E10B-5A77-77F6-0005FA0BADC1}"/>
              </a:ext>
            </a:extLst>
          </p:cNvPr>
          <p:cNvSpPr txBox="1">
            <a:spLocks/>
          </p:cNvSpPr>
          <p:nvPr/>
        </p:nvSpPr>
        <p:spPr>
          <a:xfrm>
            <a:off x="1215355" y="2622517"/>
            <a:ext cx="2196894" cy="42116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600" b="1">
                <a:solidFill>
                  <a:schemeClr val="bg2"/>
                </a:solidFill>
                <a:latin typeface="Cabin" panose="020B0604020202020204" charset="0"/>
              </a:rPr>
              <a:t>ĐA NỀN TẢNG</a:t>
            </a:r>
          </a:p>
        </p:txBody>
      </p:sp>
      <p:grpSp>
        <p:nvGrpSpPr>
          <p:cNvPr id="6" name="Group 5">
            <a:extLst>
              <a:ext uri="{FF2B5EF4-FFF2-40B4-BE49-F238E27FC236}">
                <a16:creationId xmlns:a16="http://schemas.microsoft.com/office/drawing/2014/main" id="{2E44470C-4EC8-41BF-0D16-9E5CAEC39C6F}"/>
              </a:ext>
            </a:extLst>
          </p:cNvPr>
          <p:cNvGrpSpPr/>
          <p:nvPr/>
        </p:nvGrpSpPr>
        <p:grpSpPr>
          <a:xfrm>
            <a:off x="4764633" y="3479043"/>
            <a:ext cx="792543" cy="758521"/>
            <a:chOff x="4736190" y="3466346"/>
            <a:chExt cx="777424" cy="780225"/>
          </a:xfrm>
        </p:grpSpPr>
        <p:sp>
          <p:nvSpPr>
            <p:cNvPr id="7" name="Google Shape;941;p42">
              <a:extLst>
                <a:ext uri="{FF2B5EF4-FFF2-40B4-BE49-F238E27FC236}">
                  <a16:creationId xmlns:a16="http://schemas.microsoft.com/office/drawing/2014/main" id="{C774FCBD-FE8F-B43E-D8ED-C8572F42F268}"/>
                </a:ext>
              </a:extLst>
            </p:cNvPr>
            <p:cNvSpPr/>
            <p:nvPr/>
          </p:nvSpPr>
          <p:spPr>
            <a:xfrm>
              <a:off x="4736190" y="3466346"/>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87;p42">
              <a:extLst>
                <a:ext uri="{FF2B5EF4-FFF2-40B4-BE49-F238E27FC236}">
                  <a16:creationId xmlns:a16="http://schemas.microsoft.com/office/drawing/2014/main" id="{F74A6C94-8D9F-2B18-7301-4657F6A858C9}"/>
                </a:ext>
              </a:extLst>
            </p:cNvPr>
            <p:cNvGrpSpPr/>
            <p:nvPr/>
          </p:nvGrpSpPr>
          <p:grpSpPr>
            <a:xfrm>
              <a:off x="4980980" y="3656734"/>
              <a:ext cx="297595" cy="371762"/>
              <a:chOff x="6788325" y="1641775"/>
              <a:chExt cx="302250" cy="372350"/>
            </a:xfrm>
          </p:grpSpPr>
          <p:sp>
            <p:nvSpPr>
              <p:cNvPr id="9" name="Google Shape;988;p42">
                <a:extLst>
                  <a:ext uri="{FF2B5EF4-FFF2-40B4-BE49-F238E27FC236}">
                    <a16:creationId xmlns:a16="http://schemas.microsoft.com/office/drawing/2014/main" id="{F2AA4901-9B0A-7B2D-D9DA-FBFD0DA4FAEA}"/>
                  </a:ext>
                </a:extLst>
              </p:cNvPr>
              <p:cNvSpPr/>
              <p:nvPr/>
            </p:nvSpPr>
            <p:spPr>
              <a:xfrm>
                <a:off x="6793475" y="1713800"/>
                <a:ext cx="291325" cy="295175"/>
              </a:xfrm>
              <a:custGeom>
                <a:avLst/>
                <a:gdLst/>
                <a:ahLst/>
                <a:cxnLst/>
                <a:rect l="l" t="t" r="r" b="b"/>
                <a:pathLst>
                  <a:path w="11653" h="11807" extrusionOk="0">
                    <a:moveTo>
                      <a:pt x="1183" y="0"/>
                    </a:moveTo>
                    <a:lnTo>
                      <a:pt x="926" y="26"/>
                    </a:lnTo>
                    <a:lnTo>
                      <a:pt x="720" y="78"/>
                    </a:lnTo>
                    <a:lnTo>
                      <a:pt x="514" y="206"/>
                    </a:lnTo>
                    <a:lnTo>
                      <a:pt x="360" y="335"/>
                    </a:lnTo>
                    <a:lnTo>
                      <a:pt x="206" y="515"/>
                    </a:lnTo>
                    <a:lnTo>
                      <a:pt x="103" y="721"/>
                    </a:lnTo>
                    <a:lnTo>
                      <a:pt x="26" y="926"/>
                    </a:lnTo>
                    <a:lnTo>
                      <a:pt x="0" y="1158"/>
                    </a:lnTo>
                    <a:lnTo>
                      <a:pt x="0" y="10624"/>
                    </a:lnTo>
                    <a:lnTo>
                      <a:pt x="26" y="10881"/>
                    </a:lnTo>
                    <a:lnTo>
                      <a:pt x="103" y="11087"/>
                    </a:lnTo>
                    <a:lnTo>
                      <a:pt x="206" y="11293"/>
                    </a:lnTo>
                    <a:lnTo>
                      <a:pt x="360" y="11447"/>
                    </a:lnTo>
                    <a:lnTo>
                      <a:pt x="514" y="11601"/>
                    </a:lnTo>
                    <a:lnTo>
                      <a:pt x="720" y="11704"/>
                    </a:lnTo>
                    <a:lnTo>
                      <a:pt x="926" y="11781"/>
                    </a:lnTo>
                    <a:lnTo>
                      <a:pt x="1183" y="11807"/>
                    </a:lnTo>
                    <a:lnTo>
                      <a:pt x="10495" y="11807"/>
                    </a:lnTo>
                    <a:lnTo>
                      <a:pt x="10726" y="11781"/>
                    </a:lnTo>
                    <a:lnTo>
                      <a:pt x="10958" y="11704"/>
                    </a:lnTo>
                    <a:lnTo>
                      <a:pt x="11138" y="11601"/>
                    </a:lnTo>
                    <a:lnTo>
                      <a:pt x="11318" y="11447"/>
                    </a:lnTo>
                    <a:lnTo>
                      <a:pt x="11446" y="11293"/>
                    </a:lnTo>
                    <a:lnTo>
                      <a:pt x="11575" y="11087"/>
                    </a:lnTo>
                    <a:lnTo>
                      <a:pt x="11627" y="10881"/>
                    </a:lnTo>
                    <a:lnTo>
                      <a:pt x="11652" y="10624"/>
                    </a:lnTo>
                    <a:lnTo>
                      <a:pt x="11652" y="1158"/>
                    </a:lnTo>
                    <a:lnTo>
                      <a:pt x="11627" y="926"/>
                    </a:lnTo>
                    <a:lnTo>
                      <a:pt x="11575" y="721"/>
                    </a:lnTo>
                    <a:lnTo>
                      <a:pt x="11446" y="515"/>
                    </a:lnTo>
                    <a:lnTo>
                      <a:pt x="11318" y="335"/>
                    </a:lnTo>
                    <a:lnTo>
                      <a:pt x="11138" y="206"/>
                    </a:lnTo>
                    <a:lnTo>
                      <a:pt x="10958" y="78"/>
                    </a:lnTo>
                    <a:lnTo>
                      <a:pt x="10726" y="26"/>
                    </a:lnTo>
                    <a:lnTo>
                      <a:pt x="10495"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89;p42">
                <a:extLst>
                  <a:ext uri="{FF2B5EF4-FFF2-40B4-BE49-F238E27FC236}">
                    <a16:creationId xmlns:a16="http://schemas.microsoft.com/office/drawing/2014/main" id="{B4D9DB59-9BA7-7EE5-6F91-CFB76D1EC378}"/>
                  </a:ext>
                </a:extLst>
              </p:cNvPr>
              <p:cNvSpPr/>
              <p:nvPr/>
            </p:nvSpPr>
            <p:spPr>
              <a:xfrm>
                <a:off x="7037825" y="1713800"/>
                <a:ext cx="46975" cy="295175"/>
              </a:xfrm>
              <a:custGeom>
                <a:avLst/>
                <a:gdLst/>
                <a:ahLst/>
                <a:cxnLst/>
                <a:rect l="l" t="t" r="r" b="b"/>
                <a:pathLst>
                  <a:path w="1879" h="11807" extrusionOk="0">
                    <a:moveTo>
                      <a:pt x="1" y="0"/>
                    </a:moveTo>
                    <a:lnTo>
                      <a:pt x="232" y="26"/>
                    </a:lnTo>
                    <a:lnTo>
                      <a:pt x="464" y="78"/>
                    </a:lnTo>
                    <a:lnTo>
                      <a:pt x="644" y="206"/>
                    </a:lnTo>
                    <a:lnTo>
                      <a:pt x="824" y="335"/>
                    </a:lnTo>
                    <a:lnTo>
                      <a:pt x="978" y="515"/>
                    </a:lnTo>
                    <a:lnTo>
                      <a:pt x="1081" y="721"/>
                    </a:lnTo>
                    <a:lnTo>
                      <a:pt x="1132" y="926"/>
                    </a:lnTo>
                    <a:lnTo>
                      <a:pt x="1158" y="1158"/>
                    </a:lnTo>
                    <a:lnTo>
                      <a:pt x="1158" y="10624"/>
                    </a:lnTo>
                    <a:lnTo>
                      <a:pt x="1132" y="10881"/>
                    </a:lnTo>
                    <a:lnTo>
                      <a:pt x="1081" y="11087"/>
                    </a:lnTo>
                    <a:lnTo>
                      <a:pt x="978" y="11293"/>
                    </a:lnTo>
                    <a:lnTo>
                      <a:pt x="824" y="11447"/>
                    </a:lnTo>
                    <a:lnTo>
                      <a:pt x="644" y="11601"/>
                    </a:lnTo>
                    <a:lnTo>
                      <a:pt x="464" y="11704"/>
                    </a:lnTo>
                    <a:lnTo>
                      <a:pt x="232" y="11781"/>
                    </a:lnTo>
                    <a:lnTo>
                      <a:pt x="1" y="11807"/>
                    </a:lnTo>
                    <a:lnTo>
                      <a:pt x="721" y="11807"/>
                    </a:lnTo>
                    <a:lnTo>
                      <a:pt x="952" y="11781"/>
                    </a:lnTo>
                    <a:lnTo>
                      <a:pt x="1184" y="11704"/>
                    </a:lnTo>
                    <a:lnTo>
                      <a:pt x="1364" y="11601"/>
                    </a:lnTo>
                    <a:lnTo>
                      <a:pt x="1544" y="11447"/>
                    </a:lnTo>
                    <a:lnTo>
                      <a:pt x="1672" y="11293"/>
                    </a:lnTo>
                    <a:lnTo>
                      <a:pt x="1801" y="11087"/>
                    </a:lnTo>
                    <a:lnTo>
                      <a:pt x="1853" y="10881"/>
                    </a:lnTo>
                    <a:lnTo>
                      <a:pt x="1878" y="10624"/>
                    </a:lnTo>
                    <a:lnTo>
                      <a:pt x="1878" y="1158"/>
                    </a:lnTo>
                    <a:lnTo>
                      <a:pt x="1853" y="926"/>
                    </a:lnTo>
                    <a:lnTo>
                      <a:pt x="1801" y="721"/>
                    </a:lnTo>
                    <a:lnTo>
                      <a:pt x="1672" y="515"/>
                    </a:lnTo>
                    <a:lnTo>
                      <a:pt x="1544" y="335"/>
                    </a:lnTo>
                    <a:lnTo>
                      <a:pt x="1364" y="206"/>
                    </a:lnTo>
                    <a:lnTo>
                      <a:pt x="1184" y="78"/>
                    </a:lnTo>
                    <a:lnTo>
                      <a:pt x="952" y="26"/>
                    </a:lnTo>
                    <a:lnTo>
                      <a:pt x="72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0;p42">
                <a:extLst>
                  <a:ext uri="{FF2B5EF4-FFF2-40B4-BE49-F238E27FC236}">
                    <a16:creationId xmlns:a16="http://schemas.microsoft.com/office/drawing/2014/main" id="{9F4E5528-0D2F-214B-FECD-27127FD292BF}"/>
                  </a:ext>
                </a:extLst>
              </p:cNvPr>
              <p:cNvSpPr/>
              <p:nvPr/>
            </p:nvSpPr>
            <p:spPr>
              <a:xfrm>
                <a:off x="6856475" y="1682300"/>
                <a:ext cx="165950" cy="262375"/>
              </a:xfrm>
              <a:custGeom>
                <a:avLst/>
                <a:gdLst/>
                <a:ahLst/>
                <a:cxnLst/>
                <a:rect l="l" t="t" r="r" b="b"/>
                <a:pathLst>
                  <a:path w="6638" h="10495" extrusionOk="0">
                    <a:moveTo>
                      <a:pt x="1" y="0"/>
                    </a:moveTo>
                    <a:lnTo>
                      <a:pt x="3319" y="10495"/>
                    </a:lnTo>
                    <a:lnTo>
                      <a:pt x="6637"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1;p42">
                <a:extLst>
                  <a:ext uri="{FF2B5EF4-FFF2-40B4-BE49-F238E27FC236}">
                    <a16:creationId xmlns:a16="http://schemas.microsoft.com/office/drawing/2014/main" id="{ACF1C604-94F7-3BC1-4375-C294796FFD26}"/>
                  </a:ext>
                </a:extLst>
              </p:cNvPr>
              <p:cNvSpPr/>
              <p:nvPr/>
            </p:nvSpPr>
            <p:spPr>
              <a:xfrm>
                <a:off x="7003100" y="1682300"/>
                <a:ext cx="19325" cy="21875"/>
              </a:xfrm>
              <a:custGeom>
                <a:avLst/>
                <a:gdLst/>
                <a:ahLst/>
                <a:cxnLst/>
                <a:rect l="l" t="t" r="r" b="b"/>
                <a:pathLst>
                  <a:path w="773" h="875" extrusionOk="0">
                    <a:moveTo>
                      <a:pt x="1" y="0"/>
                    </a:moveTo>
                    <a:lnTo>
                      <a:pt x="489" y="875"/>
                    </a:lnTo>
                    <a:lnTo>
                      <a:pt x="772"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2;p42">
                <a:extLst>
                  <a:ext uri="{FF2B5EF4-FFF2-40B4-BE49-F238E27FC236}">
                    <a16:creationId xmlns:a16="http://schemas.microsoft.com/office/drawing/2014/main" id="{6E045544-4C86-E065-4FBE-12E6C7F5E519}"/>
                  </a:ext>
                </a:extLst>
              </p:cNvPr>
              <p:cNvSpPr/>
              <p:nvPr/>
            </p:nvSpPr>
            <p:spPr>
              <a:xfrm>
                <a:off x="6897000" y="1675225"/>
                <a:ext cx="84900" cy="51450"/>
              </a:xfrm>
              <a:custGeom>
                <a:avLst/>
                <a:gdLst/>
                <a:ahLst/>
                <a:cxnLst/>
                <a:rect l="l" t="t" r="r" b="b"/>
                <a:pathLst>
                  <a:path w="3396" h="2058" extrusionOk="0">
                    <a:moveTo>
                      <a:pt x="0" y="0"/>
                    </a:moveTo>
                    <a:lnTo>
                      <a:pt x="1698" y="2058"/>
                    </a:lnTo>
                    <a:lnTo>
                      <a:pt x="339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3;p42">
                <a:extLst>
                  <a:ext uri="{FF2B5EF4-FFF2-40B4-BE49-F238E27FC236}">
                    <a16:creationId xmlns:a16="http://schemas.microsoft.com/office/drawing/2014/main" id="{F92BB7CE-3520-4A5D-F507-28088771FD71}"/>
                  </a:ext>
                </a:extLst>
              </p:cNvPr>
              <p:cNvSpPr/>
              <p:nvPr/>
            </p:nvSpPr>
            <p:spPr>
              <a:xfrm>
                <a:off x="6873200" y="1646925"/>
                <a:ext cx="132500" cy="28325"/>
              </a:xfrm>
              <a:custGeom>
                <a:avLst/>
                <a:gdLst/>
                <a:ahLst/>
                <a:cxnLst/>
                <a:rect l="l" t="t" r="r" b="b"/>
                <a:pathLst>
                  <a:path w="5300" h="1133" extrusionOk="0">
                    <a:moveTo>
                      <a:pt x="1" y="0"/>
                    </a:moveTo>
                    <a:lnTo>
                      <a:pt x="952" y="1132"/>
                    </a:lnTo>
                    <a:lnTo>
                      <a:pt x="4348" y="1132"/>
                    </a:lnTo>
                    <a:lnTo>
                      <a:pt x="5299"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4;p42">
                <a:extLst>
                  <a:ext uri="{FF2B5EF4-FFF2-40B4-BE49-F238E27FC236}">
                    <a16:creationId xmlns:a16="http://schemas.microsoft.com/office/drawing/2014/main" id="{DA148A12-E280-B884-0571-234E4DE4CF3A}"/>
                  </a:ext>
                </a:extLst>
              </p:cNvPr>
              <p:cNvSpPr/>
              <p:nvPr/>
            </p:nvSpPr>
            <p:spPr>
              <a:xfrm>
                <a:off x="6964525" y="1646925"/>
                <a:ext cx="41175" cy="28325"/>
              </a:xfrm>
              <a:custGeom>
                <a:avLst/>
                <a:gdLst/>
                <a:ahLst/>
                <a:cxnLst/>
                <a:rect l="l" t="t" r="r" b="b"/>
                <a:pathLst>
                  <a:path w="1647" h="1133" extrusionOk="0">
                    <a:moveTo>
                      <a:pt x="926" y="0"/>
                    </a:moveTo>
                    <a:lnTo>
                      <a:pt x="0" y="1132"/>
                    </a:lnTo>
                    <a:lnTo>
                      <a:pt x="695" y="1132"/>
                    </a:lnTo>
                    <a:lnTo>
                      <a:pt x="164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5;p42">
                <a:extLst>
                  <a:ext uri="{FF2B5EF4-FFF2-40B4-BE49-F238E27FC236}">
                    <a16:creationId xmlns:a16="http://schemas.microsoft.com/office/drawing/2014/main" id="{34273775-C9F1-7102-62A3-5B826EFD277D}"/>
                  </a:ext>
                </a:extLst>
              </p:cNvPr>
              <p:cNvSpPr/>
              <p:nvPr/>
            </p:nvSpPr>
            <p:spPr>
              <a:xfrm>
                <a:off x="6873200" y="1646925"/>
                <a:ext cx="41175" cy="28325"/>
              </a:xfrm>
              <a:custGeom>
                <a:avLst/>
                <a:gdLst/>
                <a:ahLst/>
                <a:cxnLst/>
                <a:rect l="l" t="t" r="r" b="b"/>
                <a:pathLst>
                  <a:path w="1647" h="1133" extrusionOk="0">
                    <a:moveTo>
                      <a:pt x="1" y="0"/>
                    </a:moveTo>
                    <a:lnTo>
                      <a:pt x="952" y="1132"/>
                    </a:lnTo>
                    <a:lnTo>
                      <a:pt x="1647" y="1132"/>
                    </a:lnTo>
                    <a:lnTo>
                      <a:pt x="695"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96;p42">
                <a:extLst>
                  <a:ext uri="{FF2B5EF4-FFF2-40B4-BE49-F238E27FC236}">
                    <a16:creationId xmlns:a16="http://schemas.microsoft.com/office/drawing/2014/main" id="{6F8AC571-1D94-08AB-182D-3CC02E238C04}"/>
                  </a:ext>
                </a:extLst>
              </p:cNvPr>
              <p:cNvSpPr/>
              <p:nvPr/>
            </p:nvSpPr>
            <p:spPr>
              <a:xfrm>
                <a:off x="6911150" y="1725375"/>
                <a:ext cx="56600" cy="219300"/>
              </a:xfrm>
              <a:custGeom>
                <a:avLst/>
                <a:gdLst/>
                <a:ahLst/>
                <a:cxnLst/>
                <a:rect l="l" t="t" r="r" b="b"/>
                <a:pathLst>
                  <a:path w="2264" h="8772" extrusionOk="0">
                    <a:moveTo>
                      <a:pt x="515" y="0"/>
                    </a:moveTo>
                    <a:lnTo>
                      <a:pt x="0" y="5659"/>
                    </a:lnTo>
                    <a:lnTo>
                      <a:pt x="1132" y="8772"/>
                    </a:lnTo>
                    <a:lnTo>
                      <a:pt x="2264" y="5659"/>
                    </a:lnTo>
                    <a:lnTo>
                      <a:pt x="1724"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97;p42">
                <a:extLst>
                  <a:ext uri="{FF2B5EF4-FFF2-40B4-BE49-F238E27FC236}">
                    <a16:creationId xmlns:a16="http://schemas.microsoft.com/office/drawing/2014/main" id="{D2281EDA-E0C9-A38C-BFCA-1256A812B160}"/>
                  </a:ext>
                </a:extLst>
              </p:cNvPr>
              <p:cNvSpPr/>
              <p:nvPr/>
            </p:nvSpPr>
            <p:spPr>
              <a:xfrm>
                <a:off x="6929150" y="1725375"/>
                <a:ext cx="38600" cy="219300"/>
              </a:xfrm>
              <a:custGeom>
                <a:avLst/>
                <a:gdLst/>
                <a:ahLst/>
                <a:cxnLst/>
                <a:rect l="l" t="t" r="r" b="b"/>
                <a:pathLst>
                  <a:path w="1544" h="8772" extrusionOk="0">
                    <a:moveTo>
                      <a:pt x="438" y="0"/>
                    </a:moveTo>
                    <a:lnTo>
                      <a:pt x="901" y="4913"/>
                    </a:lnTo>
                    <a:lnTo>
                      <a:pt x="875" y="5196"/>
                    </a:lnTo>
                    <a:lnTo>
                      <a:pt x="824" y="5454"/>
                    </a:lnTo>
                    <a:lnTo>
                      <a:pt x="0" y="7691"/>
                    </a:lnTo>
                    <a:lnTo>
                      <a:pt x="412" y="8772"/>
                    </a:lnTo>
                    <a:lnTo>
                      <a:pt x="1544" y="5659"/>
                    </a:lnTo>
                    <a:lnTo>
                      <a:pt x="1004"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8;p42">
                <a:extLst>
                  <a:ext uri="{FF2B5EF4-FFF2-40B4-BE49-F238E27FC236}">
                    <a16:creationId xmlns:a16="http://schemas.microsoft.com/office/drawing/2014/main" id="{F71E3C45-7C33-C3DF-6B57-98603226BFF6}"/>
                  </a:ext>
                </a:extLst>
              </p:cNvPr>
              <p:cNvSpPr/>
              <p:nvPr/>
            </p:nvSpPr>
            <p:spPr>
              <a:xfrm>
                <a:off x="6856475" y="1646925"/>
                <a:ext cx="82975" cy="98400"/>
              </a:xfrm>
              <a:custGeom>
                <a:avLst/>
                <a:gdLst/>
                <a:ahLst/>
                <a:cxnLst/>
                <a:rect l="l" t="t" r="r" b="b"/>
                <a:pathLst>
                  <a:path w="3319" h="3936" extrusionOk="0">
                    <a:moveTo>
                      <a:pt x="670" y="0"/>
                    </a:moveTo>
                    <a:lnTo>
                      <a:pt x="1" y="1415"/>
                    </a:lnTo>
                    <a:lnTo>
                      <a:pt x="2264" y="3936"/>
                    </a:lnTo>
                    <a:lnTo>
                      <a:pt x="3319" y="3190"/>
                    </a:lnTo>
                    <a:lnTo>
                      <a:pt x="670" y="0"/>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9;p42">
                <a:extLst>
                  <a:ext uri="{FF2B5EF4-FFF2-40B4-BE49-F238E27FC236}">
                    <a16:creationId xmlns:a16="http://schemas.microsoft.com/office/drawing/2014/main" id="{0D0286F6-7101-2C95-3313-A8B750FDE449}"/>
                  </a:ext>
                </a:extLst>
              </p:cNvPr>
              <p:cNvSpPr/>
              <p:nvPr/>
            </p:nvSpPr>
            <p:spPr>
              <a:xfrm>
                <a:off x="6939450" y="1646925"/>
                <a:ext cx="82975" cy="98400"/>
              </a:xfrm>
              <a:custGeom>
                <a:avLst/>
                <a:gdLst/>
                <a:ahLst/>
                <a:cxnLst/>
                <a:rect l="l" t="t" r="r" b="b"/>
                <a:pathLst>
                  <a:path w="3319" h="3936" extrusionOk="0">
                    <a:moveTo>
                      <a:pt x="2649" y="0"/>
                    </a:moveTo>
                    <a:lnTo>
                      <a:pt x="0" y="3190"/>
                    </a:lnTo>
                    <a:lnTo>
                      <a:pt x="1029" y="3936"/>
                    </a:lnTo>
                    <a:lnTo>
                      <a:pt x="3318" y="1415"/>
                    </a:lnTo>
                    <a:lnTo>
                      <a:pt x="2649" y="0"/>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0;p42">
                <a:extLst>
                  <a:ext uri="{FF2B5EF4-FFF2-40B4-BE49-F238E27FC236}">
                    <a16:creationId xmlns:a16="http://schemas.microsoft.com/office/drawing/2014/main" id="{CCA91528-95C8-97F8-1C12-CBFAECA1C70A}"/>
                  </a:ext>
                </a:extLst>
              </p:cNvPr>
              <p:cNvSpPr/>
              <p:nvPr/>
            </p:nvSpPr>
            <p:spPr>
              <a:xfrm>
                <a:off x="6992175" y="1646925"/>
                <a:ext cx="30250" cy="48900"/>
              </a:xfrm>
              <a:custGeom>
                <a:avLst/>
                <a:gdLst/>
                <a:ahLst/>
                <a:cxnLst/>
                <a:rect l="l" t="t" r="r" b="b"/>
                <a:pathLst>
                  <a:path w="1210" h="1956" extrusionOk="0">
                    <a:moveTo>
                      <a:pt x="540" y="0"/>
                    </a:moveTo>
                    <a:lnTo>
                      <a:pt x="0" y="669"/>
                    </a:lnTo>
                    <a:lnTo>
                      <a:pt x="720" y="1955"/>
                    </a:lnTo>
                    <a:lnTo>
                      <a:pt x="1209" y="1415"/>
                    </a:lnTo>
                    <a:lnTo>
                      <a:pt x="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1;p42">
                <a:extLst>
                  <a:ext uri="{FF2B5EF4-FFF2-40B4-BE49-F238E27FC236}">
                    <a16:creationId xmlns:a16="http://schemas.microsoft.com/office/drawing/2014/main" id="{610A6333-966E-0B70-338A-36DBAB263A5B}"/>
                  </a:ext>
                </a:extLst>
              </p:cNvPr>
              <p:cNvSpPr/>
              <p:nvPr/>
            </p:nvSpPr>
            <p:spPr>
              <a:xfrm>
                <a:off x="6819175" y="1682300"/>
                <a:ext cx="120275" cy="262375"/>
              </a:xfrm>
              <a:custGeom>
                <a:avLst/>
                <a:gdLst/>
                <a:ahLst/>
                <a:cxnLst/>
                <a:rect l="l" t="t" r="r" b="b"/>
                <a:pathLst>
                  <a:path w="4811" h="10495" extrusionOk="0">
                    <a:moveTo>
                      <a:pt x="1493" y="0"/>
                    </a:moveTo>
                    <a:lnTo>
                      <a:pt x="1" y="2341"/>
                    </a:lnTo>
                    <a:lnTo>
                      <a:pt x="1493" y="3035"/>
                    </a:lnTo>
                    <a:lnTo>
                      <a:pt x="824" y="4862"/>
                    </a:lnTo>
                    <a:lnTo>
                      <a:pt x="4811" y="10495"/>
                    </a:lnTo>
                    <a:lnTo>
                      <a:pt x="1493" y="0"/>
                    </a:lnTo>
                    <a:close/>
                    <a:moveTo>
                      <a:pt x="4811" y="10495"/>
                    </a:moveTo>
                    <a:lnTo>
                      <a:pt x="4811" y="10495"/>
                    </a:lnTo>
                    <a:lnTo>
                      <a:pt x="4811" y="10495"/>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2;p42">
                <a:extLst>
                  <a:ext uri="{FF2B5EF4-FFF2-40B4-BE49-F238E27FC236}">
                    <a16:creationId xmlns:a16="http://schemas.microsoft.com/office/drawing/2014/main" id="{6D2C3E53-3F7D-613C-1A70-B1DE011049EA}"/>
                  </a:ext>
                </a:extLst>
              </p:cNvPr>
              <p:cNvSpPr/>
              <p:nvPr/>
            </p:nvSpPr>
            <p:spPr>
              <a:xfrm>
                <a:off x="6939450" y="1682300"/>
                <a:ext cx="120275" cy="262375"/>
              </a:xfrm>
              <a:custGeom>
                <a:avLst/>
                <a:gdLst/>
                <a:ahLst/>
                <a:cxnLst/>
                <a:rect l="l" t="t" r="r" b="b"/>
                <a:pathLst>
                  <a:path w="4811" h="10495" extrusionOk="0">
                    <a:moveTo>
                      <a:pt x="3318" y="0"/>
                    </a:moveTo>
                    <a:lnTo>
                      <a:pt x="0" y="10495"/>
                    </a:lnTo>
                    <a:lnTo>
                      <a:pt x="3961" y="4862"/>
                    </a:lnTo>
                    <a:lnTo>
                      <a:pt x="3318" y="3035"/>
                    </a:lnTo>
                    <a:lnTo>
                      <a:pt x="4810" y="2341"/>
                    </a:lnTo>
                    <a:lnTo>
                      <a:pt x="3318"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3;p42">
                <a:extLst>
                  <a:ext uri="{FF2B5EF4-FFF2-40B4-BE49-F238E27FC236}">
                    <a16:creationId xmlns:a16="http://schemas.microsoft.com/office/drawing/2014/main" id="{B7E925C1-25EB-443D-21E7-E23A433FD5C8}"/>
                  </a:ext>
                </a:extLst>
              </p:cNvPr>
              <p:cNvSpPr/>
              <p:nvPr/>
            </p:nvSpPr>
            <p:spPr>
              <a:xfrm>
                <a:off x="7015325" y="1682300"/>
                <a:ext cx="44400" cy="66900"/>
              </a:xfrm>
              <a:custGeom>
                <a:avLst/>
                <a:gdLst/>
                <a:ahLst/>
                <a:cxnLst/>
                <a:rect l="l" t="t" r="r" b="b"/>
                <a:pathLst>
                  <a:path w="1776" h="2676" extrusionOk="0">
                    <a:moveTo>
                      <a:pt x="283" y="0"/>
                    </a:moveTo>
                    <a:lnTo>
                      <a:pt x="0" y="875"/>
                    </a:lnTo>
                    <a:lnTo>
                      <a:pt x="1003" y="2675"/>
                    </a:lnTo>
                    <a:lnTo>
                      <a:pt x="1775" y="2341"/>
                    </a:lnTo>
                    <a:lnTo>
                      <a:pt x="283"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4;p42">
                <a:extLst>
                  <a:ext uri="{FF2B5EF4-FFF2-40B4-BE49-F238E27FC236}">
                    <a16:creationId xmlns:a16="http://schemas.microsoft.com/office/drawing/2014/main" id="{FEB6CAD8-B358-0841-C167-08AE0193DBB3}"/>
                  </a:ext>
                </a:extLst>
              </p:cNvPr>
              <p:cNvSpPr/>
              <p:nvPr/>
            </p:nvSpPr>
            <p:spPr>
              <a:xfrm>
                <a:off x="6974175" y="1938225"/>
                <a:ext cx="85550" cy="20600"/>
              </a:xfrm>
              <a:custGeom>
                <a:avLst/>
                <a:gdLst/>
                <a:ahLst/>
                <a:cxnLst/>
                <a:rect l="l" t="t" r="r" b="b"/>
                <a:pathLst>
                  <a:path w="3422" h="824" extrusionOk="0">
                    <a:moveTo>
                      <a:pt x="103" y="1"/>
                    </a:moveTo>
                    <a:lnTo>
                      <a:pt x="51" y="52"/>
                    </a:lnTo>
                    <a:lnTo>
                      <a:pt x="26" y="103"/>
                    </a:lnTo>
                    <a:lnTo>
                      <a:pt x="0" y="181"/>
                    </a:lnTo>
                    <a:lnTo>
                      <a:pt x="0" y="644"/>
                    </a:lnTo>
                    <a:lnTo>
                      <a:pt x="26" y="695"/>
                    </a:lnTo>
                    <a:lnTo>
                      <a:pt x="51" y="772"/>
                    </a:lnTo>
                    <a:lnTo>
                      <a:pt x="103" y="798"/>
                    </a:lnTo>
                    <a:lnTo>
                      <a:pt x="180" y="824"/>
                    </a:lnTo>
                    <a:lnTo>
                      <a:pt x="3241" y="824"/>
                    </a:lnTo>
                    <a:lnTo>
                      <a:pt x="3292" y="798"/>
                    </a:lnTo>
                    <a:lnTo>
                      <a:pt x="3370" y="772"/>
                    </a:lnTo>
                    <a:lnTo>
                      <a:pt x="3395" y="695"/>
                    </a:lnTo>
                    <a:lnTo>
                      <a:pt x="3421" y="644"/>
                    </a:lnTo>
                    <a:lnTo>
                      <a:pt x="3421" y="181"/>
                    </a:lnTo>
                    <a:lnTo>
                      <a:pt x="3395" y="103"/>
                    </a:lnTo>
                    <a:lnTo>
                      <a:pt x="3370" y="52"/>
                    </a:lnTo>
                    <a:lnTo>
                      <a:pt x="3292"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05;p42">
                <a:extLst>
                  <a:ext uri="{FF2B5EF4-FFF2-40B4-BE49-F238E27FC236}">
                    <a16:creationId xmlns:a16="http://schemas.microsoft.com/office/drawing/2014/main" id="{1D22AE31-4821-9C93-E5AA-2A6BAA2F8234}"/>
                  </a:ext>
                </a:extLst>
              </p:cNvPr>
              <p:cNvSpPr/>
              <p:nvPr/>
            </p:nvSpPr>
            <p:spPr>
              <a:xfrm>
                <a:off x="7041675" y="1938225"/>
                <a:ext cx="18050" cy="20600"/>
              </a:xfrm>
              <a:custGeom>
                <a:avLst/>
                <a:gdLst/>
                <a:ahLst/>
                <a:cxnLst/>
                <a:rect l="l" t="t" r="r" b="b"/>
                <a:pathLst>
                  <a:path w="722" h="824" extrusionOk="0">
                    <a:moveTo>
                      <a:pt x="52" y="1"/>
                    </a:moveTo>
                    <a:lnTo>
                      <a:pt x="129" y="52"/>
                    </a:lnTo>
                    <a:lnTo>
                      <a:pt x="155" y="103"/>
                    </a:lnTo>
                    <a:lnTo>
                      <a:pt x="181" y="181"/>
                    </a:lnTo>
                    <a:lnTo>
                      <a:pt x="181" y="644"/>
                    </a:lnTo>
                    <a:lnTo>
                      <a:pt x="155" y="695"/>
                    </a:lnTo>
                    <a:lnTo>
                      <a:pt x="129" y="772"/>
                    </a:lnTo>
                    <a:lnTo>
                      <a:pt x="52" y="798"/>
                    </a:lnTo>
                    <a:lnTo>
                      <a:pt x="1" y="824"/>
                    </a:lnTo>
                    <a:lnTo>
                      <a:pt x="541" y="824"/>
                    </a:lnTo>
                    <a:lnTo>
                      <a:pt x="592" y="798"/>
                    </a:lnTo>
                    <a:lnTo>
                      <a:pt x="670" y="772"/>
                    </a:lnTo>
                    <a:lnTo>
                      <a:pt x="695" y="695"/>
                    </a:lnTo>
                    <a:lnTo>
                      <a:pt x="721" y="644"/>
                    </a:lnTo>
                    <a:lnTo>
                      <a:pt x="721" y="181"/>
                    </a:lnTo>
                    <a:lnTo>
                      <a:pt x="695" y="103"/>
                    </a:lnTo>
                    <a:lnTo>
                      <a:pt x="670" y="52"/>
                    </a:lnTo>
                    <a:lnTo>
                      <a:pt x="592"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6;p42">
                <a:extLst>
                  <a:ext uri="{FF2B5EF4-FFF2-40B4-BE49-F238E27FC236}">
                    <a16:creationId xmlns:a16="http://schemas.microsoft.com/office/drawing/2014/main" id="{23866A8A-CE13-F320-926B-4CD9FAE91A7A}"/>
                  </a:ext>
                </a:extLst>
              </p:cNvPr>
              <p:cNvSpPr/>
              <p:nvPr/>
            </p:nvSpPr>
            <p:spPr>
              <a:xfrm>
                <a:off x="6788325" y="1641775"/>
                <a:ext cx="302250" cy="372350"/>
              </a:xfrm>
              <a:custGeom>
                <a:avLst/>
                <a:gdLst/>
                <a:ahLst/>
                <a:cxnLst/>
                <a:rect l="l" t="t" r="r" b="b"/>
                <a:pathLst>
                  <a:path w="12090" h="14894" extrusionOk="0">
                    <a:moveTo>
                      <a:pt x="7280" y="1570"/>
                    </a:moveTo>
                    <a:lnTo>
                      <a:pt x="6045" y="3061"/>
                    </a:lnTo>
                    <a:lnTo>
                      <a:pt x="4810" y="1570"/>
                    </a:lnTo>
                    <a:close/>
                    <a:moveTo>
                      <a:pt x="3447" y="618"/>
                    </a:moveTo>
                    <a:lnTo>
                      <a:pt x="5711" y="3344"/>
                    </a:lnTo>
                    <a:lnTo>
                      <a:pt x="5016" y="3859"/>
                    </a:lnTo>
                    <a:lnTo>
                      <a:pt x="2984" y="1595"/>
                    </a:lnTo>
                    <a:lnTo>
                      <a:pt x="3447" y="618"/>
                    </a:lnTo>
                    <a:close/>
                    <a:moveTo>
                      <a:pt x="8643" y="618"/>
                    </a:moveTo>
                    <a:lnTo>
                      <a:pt x="9080" y="1595"/>
                    </a:lnTo>
                    <a:lnTo>
                      <a:pt x="7048" y="3859"/>
                    </a:lnTo>
                    <a:lnTo>
                      <a:pt x="6354" y="3344"/>
                    </a:lnTo>
                    <a:lnTo>
                      <a:pt x="8643" y="618"/>
                    </a:lnTo>
                    <a:close/>
                    <a:moveTo>
                      <a:pt x="3241" y="2521"/>
                    </a:moveTo>
                    <a:lnTo>
                      <a:pt x="4836" y="4296"/>
                    </a:lnTo>
                    <a:lnTo>
                      <a:pt x="4888" y="4322"/>
                    </a:lnTo>
                    <a:lnTo>
                      <a:pt x="4965" y="4348"/>
                    </a:lnTo>
                    <a:lnTo>
                      <a:pt x="5042" y="4348"/>
                    </a:lnTo>
                    <a:lnTo>
                      <a:pt x="5119" y="4322"/>
                    </a:lnTo>
                    <a:lnTo>
                      <a:pt x="4836" y="7563"/>
                    </a:lnTo>
                    <a:lnTo>
                      <a:pt x="3241" y="2521"/>
                    </a:lnTo>
                    <a:close/>
                    <a:moveTo>
                      <a:pt x="8849" y="2521"/>
                    </a:moveTo>
                    <a:lnTo>
                      <a:pt x="7254" y="7563"/>
                    </a:lnTo>
                    <a:lnTo>
                      <a:pt x="6945" y="4322"/>
                    </a:lnTo>
                    <a:lnTo>
                      <a:pt x="7022" y="4348"/>
                    </a:lnTo>
                    <a:lnTo>
                      <a:pt x="7100" y="4348"/>
                    </a:lnTo>
                    <a:lnTo>
                      <a:pt x="7177" y="4322"/>
                    </a:lnTo>
                    <a:lnTo>
                      <a:pt x="7254" y="4296"/>
                    </a:lnTo>
                    <a:lnTo>
                      <a:pt x="8849" y="2521"/>
                    </a:lnTo>
                    <a:close/>
                    <a:moveTo>
                      <a:pt x="2650" y="2135"/>
                    </a:moveTo>
                    <a:lnTo>
                      <a:pt x="5402" y="10855"/>
                    </a:lnTo>
                    <a:lnTo>
                      <a:pt x="2315" y="6431"/>
                    </a:lnTo>
                    <a:lnTo>
                      <a:pt x="2933" y="4708"/>
                    </a:lnTo>
                    <a:lnTo>
                      <a:pt x="2958" y="4631"/>
                    </a:lnTo>
                    <a:lnTo>
                      <a:pt x="2933" y="4553"/>
                    </a:lnTo>
                    <a:lnTo>
                      <a:pt x="2881" y="4502"/>
                    </a:lnTo>
                    <a:lnTo>
                      <a:pt x="2830" y="4450"/>
                    </a:lnTo>
                    <a:lnTo>
                      <a:pt x="1544" y="3859"/>
                    </a:lnTo>
                    <a:lnTo>
                      <a:pt x="2650" y="2135"/>
                    </a:lnTo>
                    <a:close/>
                    <a:moveTo>
                      <a:pt x="6045" y="3653"/>
                    </a:moveTo>
                    <a:lnTo>
                      <a:pt x="6482" y="3987"/>
                    </a:lnTo>
                    <a:lnTo>
                      <a:pt x="6920" y="8643"/>
                    </a:lnTo>
                    <a:lnTo>
                      <a:pt x="6045" y="11396"/>
                    </a:lnTo>
                    <a:lnTo>
                      <a:pt x="5170" y="8643"/>
                    </a:lnTo>
                    <a:lnTo>
                      <a:pt x="5608" y="3987"/>
                    </a:lnTo>
                    <a:lnTo>
                      <a:pt x="6045" y="3653"/>
                    </a:lnTo>
                    <a:close/>
                    <a:moveTo>
                      <a:pt x="3318" y="1"/>
                    </a:moveTo>
                    <a:lnTo>
                      <a:pt x="3267" y="26"/>
                    </a:lnTo>
                    <a:lnTo>
                      <a:pt x="3241" y="78"/>
                    </a:lnTo>
                    <a:lnTo>
                      <a:pt x="3190" y="129"/>
                    </a:lnTo>
                    <a:lnTo>
                      <a:pt x="2547" y="1518"/>
                    </a:lnTo>
                    <a:lnTo>
                      <a:pt x="1801" y="2650"/>
                    </a:lnTo>
                    <a:lnTo>
                      <a:pt x="1389" y="2650"/>
                    </a:lnTo>
                    <a:lnTo>
                      <a:pt x="1106" y="2701"/>
                    </a:lnTo>
                    <a:lnTo>
                      <a:pt x="849" y="2779"/>
                    </a:lnTo>
                    <a:lnTo>
                      <a:pt x="618" y="2907"/>
                    </a:lnTo>
                    <a:lnTo>
                      <a:pt x="412" y="3061"/>
                    </a:lnTo>
                    <a:lnTo>
                      <a:pt x="232" y="3267"/>
                    </a:lnTo>
                    <a:lnTo>
                      <a:pt x="103" y="3499"/>
                    </a:lnTo>
                    <a:lnTo>
                      <a:pt x="26" y="3756"/>
                    </a:lnTo>
                    <a:lnTo>
                      <a:pt x="0" y="4039"/>
                    </a:lnTo>
                    <a:lnTo>
                      <a:pt x="0" y="13505"/>
                    </a:lnTo>
                    <a:lnTo>
                      <a:pt x="26" y="13788"/>
                    </a:lnTo>
                    <a:lnTo>
                      <a:pt x="103" y="14045"/>
                    </a:lnTo>
                    <a:lnTo>
                      <a:pt x="232" y="14276"/>
                    </a:lnTo>
                    <a:lnTo>
                      <a:pt x="412" y="14482"/>
                    </a:lnTo>
                    <a:lnTo>
                      <a:pt x="618" y="14662"/>
                    </a:lnTo>
                    <a:lnTo>
                      <a:pt x="849" y="14791"/>
                    </a:lnTo>
                    <a:lnTo>
                      <a:pt x="1106" y="14868"/>
                    </a:lnTo>
                    <a:lnTo>
                      <a:pt x="1389" y="14894"/>
                    </a:lnTo>
                    <a:lnTo>
                      <a:pt x="2290" y="14894"/>
                    </a:lnTo>
                    <a:lnTo>
                      <a:pt x="2367" y="14868"/>
                    </a:lnTo>
                    <a:lnTo>
                      <a:pt x="2444" y="14842"/>
                    </a:lnTo>
                    <a:lnTo>
                      <a:pt x="2495" y="14765"/>
                    </a:lnTo>
                    <a:lnTo>
                      <a:pt x="2521" y="14688"/>
                    </a:lnTo>
                    <a:lnTo>
                      <a:pt x="2495" y="14585"/>
                    </a:lnTo>
                    <a:lnTo>
                      <a:pt x="2444" y="14534"/>
                    </a:lnTo>
                    <a:lnTo>
                      <a:pt x="2367" y="14482"/>
                    </a:lnTo>
                    <a:lnTo>
                      <a:pt x="2290" y="14456"/>
                    </a:lnTo>
                    <a:lnTo>
                      <a:pt x="1389" y="14456"/>
                    </a:lnTo>
                    <a:lnTo>
                      <a:pt x="1183" y="14431"/>
                    </a:lnTo>
                    <a:lnTo>
                      <a:pt x="1003" y="14379"/>
                    </a:lnTo>
                    <a:lnTo>
                      <a:pt x="849" y="14302"/>
                    </a:lnTo>
                    <a:lnTo>
                      <a:pt x="720" y="14174"/>
                    </a:lnTo>
                    <a:lnTo>
                      <a:pt x="592" y="14045"/>
                    </a:lnTo>
                    <a:lnTo>
                      <a:pt x="515" y="13891"/>
                    </a:lnTo>
                    <a:lnTo>
                      <a:pt x="463" y="13711"/>
                    </a:lnTo>
                    <a:lnTo>
                      <a:pt x="438" y="13505"/>
                    </a:lnTo>
                    <a:lnTo>
                      <a:pt x="438" y="4039"/>
                    </a:lnTo>
                    <a:lnTo>
                      <a:pt x="463" y="3859"/>
                    </a:lnTo>
                    <a:lnTo>
                      <a:pt x="515" y="3679"/>
                    </a:lnTo>
                    <a:lnTo>
                      <a:pt x="592" y="3524"/>
                    </a:lnTo>
                    <a:lnTo>
                      <a:pt x="720" y="3370"/>
                    </a:lnTo>
                    <a:lnTo>
                      <a:pt x="849" y="3267"/>
                    </a:lnTo>
                    <a:lnTo>
                      <a:pt x="1003" y="3164"/>
                    </a:lnTo>
                    <a:lnTo>
                      <a:pt x="1183" y="3113"/>
                    </a:lnTo>
                    <a:lnTo>
                      <a:pt x="1389" y="3087"/>
                    </a:lnTo>
                    <a:lnTo>
                      <a:pt x="1518" y="3087"/>
                    </a:lnTo>
                    <a:lnTo>
                      <a:pt x="1055" y="3833"/>
                    </a:lnTo>
                    <a:lnTo>
                      <a:pt x="1029" y="3910"/>
                    </a:lnTo>
                    <a:lnTo>
                      <a:pt x="1029" y="4013"/>
                    </a:lnTo>
                    <a:lnTo>
                      <a:pt x="1081" y="4090"/>
                    </a:lnTo>
                    <a:lnTo>
                      <a:pt x="1132" y="4142"/>
                    </a:lnTo>
                    <a:lnTo>
                      <a:pt x="2444" y="4759"/>
                    </a:lnTo>
                    <a:lnTo>
                      <a:pt x="1852" y="6405"/>
                    </a:lnTo>
                    <a:lnTo>
                      <a:pt x="1852" y="6508"/>
                    </a:lnTo>
                    <a:lnTo>
                      <a:pt x="1878" y="6611"/>
                    </a:lnTo>
                    <a:lnTo>
                      <a:pt x="5865" y="12244"/>
                    </a:lnTo>
                    <a:lnTo>
                      <a:pt x="5942" y="12322"/>
                    </a:lnTo>
                    <a:lnTo>
                      <a:pt x="6045" y="12347"/>
                    </a:lnTo>
                    <a:lnTo>
                      <a:pt x="6148" y="12322"/>
                    </a:lnTo>
                    <a:lnTo>
                      <a:pt x="6225" y="12244"/>
                    </a:lnTo>
                    <a:lnTo>
                      <a:pt x="9260" y="7923"/>
                    </a:lnTo>
                    <a:lnTo>
                      <a:pt x="9312" y="7846"/>
                    </a:lnTo>
                    <a:lnTo>
                      <a:pt x="9312" y="7769"/>
                    </a:lnTo>
                    <a:lnTo>
                      <a:pt x="9260" y="7691"/>
                    </a:lnTo>
                    <a:lnTo>
                      <a:pt x="9209" y="7614"/>
                    </a:lnTo>
                    <a:lnTo>
                      <a:pt x="9132" y="7589"/>
                    </a:lnTo>
                    <a:lnTo>
                      <a:pt x="9055" y="7589"/>
                    </a:lnTo>
                    <a:lnTo>
                      <a:pt x="8977" y="7614"/>
                    </a:lnTo>
                    <a:lnTo>
                      <a:pt x="8900" y="7666"/>
                    </a:lnTo>
                    <a:lnTo>
                      <a:pt x="6662" y="10855"/>
                    </a:lnTo>
                    <a:lnTo>
                      <a:pt x="9415" y="2135"/>
                    </a:lnTo>
                    <a:lnTo>
                      <a:pt x="10521" y="3859"/>
                    </a:lnTo>
                    <a:lnTo>
                      <a:pt x="9260" y="4450"/>
                    </a:lnTo>
                    <a:lnTo>
                      <a:pt x="9183" y="4502"/>
                    </a:lnTo>
                    <a:lnTo>
                      <a:pt x="9157" y="4553"/>
                    </a:lnTo>
                    <a:lnTo>
                      <a:pt x="9132" y="4631"/>
                    </a:lnTo>
                    <a:lnTo>
                      <a:pt x="9157" y="4708"/>
                    </a:lnTo>
                    <a:lnTo>
                      <a:pt x="9775" y="6431"/>
                    </a:lnTo>
                    <a:lnTo>
                      <a:pt x="9415" y="6946"/>
                    </a:lnTo>
                    <a:lnTo>
                      <a:pt x="9389" y="7023"/>
                    </a:lnTo>
                    <a:lnTo>
                      <a:pt x="9389" y="7100"/>
                    </a:lnTo>
                    <a:lnTo>
                      <a:pt x="9415" y="7177"/>
                    </a:lnTo>
                    <a:lnTo>
                      <a:pt x="9466" y="7254"/>
                    </a:lnTo>
                    <a:lnTo>
                      <a:pt x="9543" y="7280"/>
                    </a:lnTo>
                    <a:lnTo>
                      <a:pt x="9620" y="7280"/>
                    </a:lnTo>
                    <a:lnTo>
                      <a:pt x="9723" y="7254"/>
                    </a:lnTo>
                    <a:lnTo>
                      <a:pt x="9775" y="7203"/>
                    </a:lnTo>
                    <a:lnTo>
                      <a:pt x="10186" y="6611"/>
                    </a:lnTo>
                    <a:lnTo>
                      <a:pt x="10238" y="6508"/>
                    </a:lnTo>
                    <a:lnTo>
                      <a:pt x="10212" y="6405"/>
                    </a:lnTo>
                    <a:lnTo>
                      <a:pt x="9620" y="4759"/>
                    </a:lnTo>
                    <a:lnTo>
                      <a:pt x="10932" y="4142"/>
                    </a:lnTo>
                    <a:lnTo>
                      <a:pt x="11009" y="4090"/>
                    </a:lnTo>
                    <a:lnTo>
                      <a:pt x="11061" y="4013"/>
                    </a:lnTo>
                    <a:lnTo>
                      <a:pt x="11061" y="3910"/>
                    </a:lnTo>
                    <a:lnTo>
                      <a:pt x="11035" y="3833"/>
                    </a:lnTo>
                    <a:lnTo>
                      <a:pt x="10546" y="3087"/>
                    </a:lnTo>
                    <a:lnTo>
                      <a:pt x="10701" y="3087"/>
                    </a:lnTo>
                    <a:lnTo>
                      <a:pt x="10881" y="3113"/>
                    </a:lnTo>
                    <a:lnTo>
                      <a:pt x="11061" y="3164"/>
                    </a:lnTo>
                    <a:lnTo>
                      <a:pt x="11241" y="3267"/>
                    </a:lnTo>
                    <a:lnTo>
                      <a:pt x="11370" y="3370"/>
                    </a:lnTo>
                    <a:lnTo>
                      <a:pt x="11472" y="3524"/>
                    </a:lnTo>
                    <a:lnTo>
                      <a:pt x="11575" y="3679"/>
                    </a:lnTo>
                    <a:lnTo>
                      <a:pt x="11627" y="3859"/>
                    </a:lnTo>
                    <a:lnTo>
                      <a:pt x="11652" y="4039"/>
                    </a:lnTo>
                    <a:lnTo>
                      <a:pt x="11652" y="13505"/>
                    </a:lnTo>
                    <a:lnTo>
                      <a:pt x="11627" y="13711"/>
                    </a:lnTo>
                    <a:lnTo>
                      <a:pt x="11575" y="13891"/>
                    </a:lnTo>
                    <a:lnTo>
                      <a:pt x="11472" y="14045"/>
                    </a:lnTo>
                    <a:lnTo>
                      <a:pt x="11370" y="14174"/>
                    </a:lnTo>
                    <a:lnTo>
                      <a:pt x="11241" y="14302"/>
                    </a:lnTo>
                    <a:lnTo>
                      <a:pt x="11061" y="14379"/>
                    </a:lnTo>
                    <a:lnTo>
                      <a:pt x="10881" y="14431"/>
                    </a:lnTo>
                    <a:lnTo>
                      <a:pt x="10701" y="14456"/>
                    </a:lnTo>
                    <a:lnTo>
                      <a:pt x="3164" y="14456"/>
                    </a:lnTo>
                    <a:lnTo>
                      <a:pt x="3087" y="14482"/>
                    </a:lnTo>
                    <a:lnTo>
                      <a:pt x="3010" y="14534"/>
                    </a:lnTo>
                    <a:lnTo>
                      <a:pt x="2958" y="14585"/>
                    </a:lnTo>
                    <a:lnTo>
                      <a:pt x="2958" y="14688"/>
                    </a:lnTo>
                    <a:lnTo>
                      <a:pt x="2958" y="14765"/>
                    </a:lnTo>
                    <a:lnTo>
                      <a:pt x="3010" y="14842"/>
                    </a:lnTo>
                    <a:lnTo>
                      <a:pt x="3087" y="14868"/>
                    </a:lnTo>
                    <a:lnTo>
                      <a:pt x="3164" y="14894"/>
                    </a:lnTo>
                    <a:lnTo>
                      <a:pt x="10701" y="14894"/>
                    </a:lnTo>
                    <a:lnTo>
                      <a:pt x="10984" y="14868"/>
                    </a:lnTo>
                    <a:lnTo>
                      <a:pt x="11241" y="14791"/>
                    </a:lnTo>
                    <a:lnTo>
                      <a:pt x="11472" y="14662"/>
                    </a:lnTo>
                    <a:lnTo>
                      <a:pt x="11678" y="14482"/>
                    </a:lnTo>
                    <a:lnTo>
                      <a:pt x="11858" y="14276"/>
                    </a:lnTo>
                    <a:lnTo>
                      <a:pt x="11961" y="14045"/>
                    </a:lnTo>
                    <a:lnTo>
                      <a:pt x="12064" y="13788"/>
                    </a:lnTo>
                    <a:lnTo>
                      <a:pt x="12090" y="13505"/>
                    </a:lnTo>
                    <a:lnTo>
                      <a:pt x="12090" y="4039"/>
                    </a:lnTo>
                    <a:lnTo>
                      <a:pt x="12064" y="3756"/>
                    </a:lnTo>
                    <a:lnTo>
                      <a:pt x="11961" y="3499"/>
                    </a:lnTo>
                    <a:lnTo>
                      <a:pt x="11858" y="3267"/>
                    </a:lnTo>
                    <a:lnTo>
                      <a:pt x="11678" y="3061"/>
                    </a:lnTo>
                    <a:lnTo>
                      <a:pt x="11472" y="2907"/>
                    </a:lnTo>
                    <a:lnTo>
                      <a:pt x="11241" y="2779"/>
                    </a:lnTo>
                    <a:lnTo>
                      <a:pt x="10984" y="2701"/>
                    </a:lnTo>
                    <a:lnTo>
                      <a:pt x="10701" y="2650"/>
                    </a:lnTo>
                    <a:lnTo>
                      <a:pt x="10263" y="2650"/>
                    </a:lnTo>
                    <a:lnTo>
                      <a:pt x="9543" y="1518"/>
                    </a:lnTo>
                    <a:lnTo>
                      <a:pt x="8874" y="129"/>
                    </a:lnTo>
                    <a:lnTo>
                      <a:pt x="8849" y="78"/>
                    </a:lnTo>
                    <a:lnTo>
                      <a:pt x="8797" y="26"/>
                    </a:lnTo>
                    <a:lnTo>
                      <a:pt x="8746" y="1"/>
                    </a:lnTo>
                    <a:lnTo>
                      <a:pt x="5402" y="1"/>
                    </a:lnTo>
                    <a:lnTo>
                      <a:pt x="5325" y="52"/>
                    </a:lnTo>
                    <a:lnTo>
                      <a:pt x="5273" y="129"/>
                    </a:lnTo>
                    <a:lnTo>
                      <a:pt x="5273" y="206"/>
                    </a:lnTo>
                    <a:lnTo>
                      <a:pt x="5273" y="309"/>
                    </a:lnTo>
                    <a:lnTo>
                      <a:pt x="5325" y="361"/>
                    </a:lnTo>
                    <a:lnTo>
                      <a:pt x="5402" y="412"/>
                    </a:lnTo>
                    <a:lnTo>
                      <a:pt x="5479" y="438"/>
                    </a:lnTo>
                    <a:lnTo>
                      <a:pt x="8231" y="438"/>
                    </a:lnTo>
                    <a:lnTo>
                      <a:pt x="7640" y="1132"/>
                    </a:lnTo>
                    <a:lnTo>
                      <a:pt x="4450" y="1132"/>
                    </a:lnTo>
                    <a:lnTo>
                      <a:pt x="3859" y="438"/>
                    </a:lnTo>
                    <a:lnTo>
                      <a:pt x="4605" y="438"/>
                    </a:lnTo>
                    <a:lnTo>
                      <a:pt x="4682" y="412"/>
                    </a:lnTo>
                    <a:lnTo>
                      <a:pt x="4759" y="361"/>
                    </a:lnTo>
                    <a:lnTo>
                      <a:pt x="4810" y="309"/>
                    </a:lnTo>
                    <a:lnTo>
                      <a:pt x="4836" y="206"/>
                    </a:lnTo>
                    <a:lnTo>
                      <a:pt x="4810" y="129"/>
                    </a:lnTo>
                    <a:lnTo>
                      <a:pt x="4759" y="52"/>
                    </a:lnTo>
                    <a:lnTo>
                      <a:pt x="4682"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07;p42">
                <a:extLst>
                  <a:ext uri="{FF2B5EF4-FFF2-40B4-BE49-F238E27FC236}">
                    <a16:creationId xmlns:a16="http://schemas.microsoft.com/office/drawing/2014/main" id="{128FA887-A8D7-4A53-B859-7321C1CE4873}"/>
                  </a:ext>
                </a:extLst>
              </p:cNvPr>
              <p:cNvSpPr/>
              <p:nvPr/>
            </p:nvSpPr>
            <p:spPr>
              <a:xfrm>
                <a:off x="6969025" y="1932450"/>
                <a:ext cx="95825" cy="31525"/>
              </a:xfrm>
              <a:custGeom>
                <a:avLst/>
                <a:gdLst/>
                <a:ahLst/>
                <a:cxnLst/>
                <a:rect l="l" t="t" r="r" b="b"/>
                <a:pathLst>
                  <a:path w="3833" h="1261" extrusionOk="0">
                    <a:moveTo>
                      <a:pt x="3396" y="437"/>
                    </a:moveTo>
                    <a:lnTo>
                      <a:pt x="3396" y="823"/>
                    </a:lnTo>
                    <a:lnTo>
                      <a:pt x="438" y="823"/>
                    </a:lnTo>
                    <a:lnTo>
                      <a:pt x="438" y="437"/>
                    </a:lnTo>
                    <a:close/>
                    <a:moveTo>
                      <a:pt x="386" y="0"/>
                    </a:moveTo>
                    <a:lnTo>
                      <a:pt x="309" y="26"/>
                    </a:lnTo>
                    <a:lnTo>
                      <a:pt x="232" y="51"/>
                    </a:lnTo>
                    <a:lnTo>
                      <a:pt x="103" y="129"/>
                    </a:lnTo>
                    <a:lnTo>
                      <a:pt x="26" y="257"/>
                    </a:lnTo>
                    <a:lnTo>
                      <a:pt x="0" y="334"/>
                    </a:lnTo>
                    <a:lnTo>
                      <a:pt x="0" y="412"/>
                    </a:lnTo>
                    <a:lnTo>
                      <a:pt x="0" y="875"/>
                    </a:lnTo>
                    <a:lnTo>
                      <a:pt x="0" y="952"/>
                    </a:lnTo>
                    <a:lnTo>
                      <a:pt x="26" y="1029"/>
                    </a:lnTo>
                    <a:lnTo>
                      <a:pt x="103" y="1132"/>
                    </a:lnTo>
                    <a:lnTo>
                      <a:pt x="232" y="1235"/>
                    </a:lnTo>
                    <a:lnTo>
                      <a:pt x="309" y="1260"/>
                    </a:lnTo>
                    <a:lnTo>
                      <a:pt x="3524" y="1260"/>
                    </a:lnTo>
                    <a:lnTo>
                      <a:pt x="3601" y="1235"/>
                    </a:lnTo>
                    <a:lnTo>
                      <a:pt x="3730" y="1132"/>
                    </a:lnTo>
                    <a:lnTo>
                      <a:pt x="3807" y="1029"/>
                    </a:lnTo>
                    <a:lnTo>
                      <a:pt x="3833" y="952"/>
                    </a:lnTo>
                    <a:lnTo>
                      <a:pt x="3833" y="875"/>
                    </a:lnTo>
                    <a:lnTo>
                      <a:pt x="3833" y="412"/>
                    </a:lnTo>
                    <a:lnTo>
                      <a:pt x="3833" y="334"/>
                    </a:lnTo>
                    <a:lnTo>
                      <a:pt x="3807" y="257"/>
                    </a:lnTo>
                    <a:lnTo>
                      <a:pt x="3730" y="129"/>
                    </a:lnTo>
                    <a:lnTo>
                      <a:pt x="3601" y="51"/>
                    </a:lnTo>
                    <a:lnTo>
                      <a:pt x="3524" y="26"/>
                    </a:lnTo>
                    <a:lnTo>
                      <a:pt x="3447"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8;p42">
                <a:extLst>
                  <a:ext uri="{FF2B5EF4-FFF2-40B4-BE49-F238E27FC236}">
                    <a16:creationId xmlns:a16="http://schemas.microsoft.com/office/drawing/2014/main" id="{F2665ADC-5552-93BD-E70D-0F7F2829F886}"/>
                  </a:ext>
                </a:extLst>
              </p:cNvPr>
              <p:cNvSpPr/>
              <p:nvPr/>
            </p:nvSpPr>
            <p:spPr>
              <a:xfrm>
                <a:off x="6933650" y="1971025"/>
                <a:ext cx="10950" cy="19300"/>
              </a:xfrm>
              <a:custGeom>
                <a:avLst/>
                <a:gdLst/>
                <a:ahLst/>
                <a:cxnLst/>
                <a:rect l="l" t="t" r="r" b="b"/>
                <a:pathLst>
                  <a:path w="438" h="772" extrusionOk="0">
                    <a:moveTo>
                      <a:pt x="155" y="0"/>
                    </a:moveTo>
                    <a:lnTo>
                      <a:pt x="78" y="52"/>
                    </a:lnTo>
                    <a:lnTo>
                      <a:pt x="26" y="129"/>
                    </a:lnTo>
                    <a:lnTo>
                      <a:pt x="1" y="206"/>
                    </a:lnTo>
                    <a:lnTo>
                      <a:pt x="1" y="566"/>
                    </a:lnTo>
                    <a:lnTo>
                      <a:pt x="26" y="643"/>
                    </a:lnTo>
                    <a:lnTo>
                      <a:pt x="78" y="721"/>
                    </a:lnTo>
                    <a:lnTo>
                      <a:pt x="155" y="772"/>
                    </a:lnTo>
                    <a:lnTo>
                      <a:pt x="309" y="772"/>
                    </a:lnTo>
                    <a:lnTo>
                      <a:pt x="386" y="721"/>
                    </a:lnTo>
                    <a:lnTo>
                      <a:pt x="438" y="643"/>
                    </a:lnTo>
                    <a:lnTo>
                      <a:pt x="438" y="566"/>
                    </a:lnTo>
                    <a:lnTo>
                      <a:pt x="438" y="206"/>
                    </a:lnTo>
                    <a:lnTo>
                      <a:pt x="438" y="129"/>
                    </a:lnTo>
                    <a:lnTo>
                      <a:pt x="386" y="52"/>
                    </a:lnTo>
                    <a:lnTo>
                      <a:pt x="309"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roup 29">
            <a:extLst>
              <a:ext uri="{FF2B5EF4-FFF2-40B4-BE49-F238E27FC236}">
                <a16:creationId xmlns:a16="http://schemas.microsoft.com/office/drawing/2014/main" id="{8DF059B1-F808-5D88-1146-725B988ADC93}"/>
              </a:ext>
            </a:extLst>
          </p:cNvPr>
          <p:cNvGrpSpPr/>
          <p:nvPr/>
        </p:nvGrpSpPr>
        <p:grpSpPr>
          <a:xfrm>
            <a:off x="3535533" y="3465584"/>
            <a:ext cx="792543" cy="758521"/>
            <a:chOff x="3516990" y="3466346"/>
            <a:chExt cx="777424" cy="780225"/>
          </a:xfrm>
        </p:grpSpPr>
        <p:sp>
          <p:nvSpPr>
            <p:cNvPr id="31" name="Google Shape;940;p42">
              <a:extLst>
                <a:ext uri="{FF2B5EF4-FFF2-40B4-BE49-F238E27FC236}">
                  <a16:creationId xmlns:a16="http://schemas.microsoft.com/office/drawing/2014/main" id="{F4BDB8AA-80AA-F1E7-5099-A1907BC28FCC}"/>
                </a:ext>
              </a:extLst>
            </p:cNvPr>
            <p:cNvSpPr/>
            <p:nvPr/>
          </p:nvSpPr>
          <p:spPr>
            <a:xfrm>
              <a:off x="3516990" y="3466346"/>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009;p42">
              <a:extLst>
                <a:ext uri="{FF2B5EF4-FFF2-40B4-BE49-F238E27FC236}">
                  <a16:creationId xmlns:a16="http://schemas.microsoft.com/office/drawing/2014/main" id="{404BFECF-C3DD-DD23-B029-AEBC784EC098}"/>
                </a:ext>
              </a:extLst>
            </p:cNvPr>
            <p:cNvGrpSpPr/>
            <p:nvPr/>
          </p:nvGrpSpPr>
          <p:grpSpPr>
            <a:xfrm>
              <a:off x="3757555" y="3705438"/>
              <a:ext cx="323059" cy="324201"/>
              <a:chOff x="1980150" y="2433375"/>
              <a:chExt cx="372375" cy="372350"/>
            </a:xfrm>
          </p:grpSpPr>
          <p:sp>
            <p:nvSpPr>
              <p:cNvPr id="33" name="Google Shape;1010;p42">
                <a:extLst>
                  <a:ext uri="{FF2B5EF4-FFF2-40B4-BE49-F238E27FC236}">
                    <a16:creationId xmlns:a16="http://schemas.microsoft.com/office/drawing/2014/main" id="{4CD2A7F0-8730-9C73-8588-365B7C1EECE9}"/>
                  </a:ext>
                </a:extLst>
              </p:cNvPr>
              <p:cNvSpPr/>
              <p:nvPr/>
            </p:nvSpPr>
            <p:spPr>
              <a:xfrm>
                <a:off x="2020675" y="2558775"/>
                <a:ext cx="34100" cy="111925"/>
              </a:xfrm>
              <a:custGeom>
                <a:avLst/>
                <a:gdLst/>
                <a:ahLst/>
                <a:cxnLst/>
                <a:rect l="l" t="t" r="r" b="b"/>
                <a:pathLst>
                  <a:path w="1364" h="4477" extrusionOk="0">
                    <a:moveTo>
                      <a:pt x="0" y="1"/>
                    </a:moveTo>
                    <a:lnTo>
                      <a:pt x="0" y="4476"/>
                    </a:lnTo>
                    <a:lnTo>
                      <a:pt x="1364" y="4476"/>
                    </a:lnTo>
                    <a:lnTo>
                      <a:pt x="1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11;p42">
                <a:extLst>
                  <a:ext uri="{FF2B5EF4-FFF2-40B4-BE49-F238E27FC236}">
                    <a16:creationId xmlns:a16="http://schemas.microsoft.com/office/drawing/2014/main" id="{1CFD5499-FA6C-DC48-9260-3D540189DC91}"/>
                  </a:ext>
                </a:extLst>
              </p:cNvPr>
              <p:cNvSpPr/>
              <p:nvPr/>
            </p:nvSpPr>
            <p:spPr>
              <a:xfrm>
                <a:off x="2020675" y="2534350"/>
                <a:ext cx="34100" cy="24450"/>
              </a:xfrm>
              <a:custGeom>
                <a:avLst/>
                <a:gdLst/>
                <a:ahLst/>
                <a:cxnLst/>
                <a:rect l="l" t="t" r="r" b="b"/>
                <a:pathLst>
                  <a:path w="1364" h="978" extrusionOk="0">
                    <a:moveTo>
                      <a:pt x="232" y="0"/>
                    </a:moveTo>
                    <a:lnTo>
                      <a:pt x="155" y="26"/>
                    </a:lnTo>
                    <a:lnTo>
                      <a:pt x="78" y="77"/>
                    </a:lnTo>
                    <a:lnTo>
                      <a:pt x="26" y="129"/>
                    </a:lnTo>
                    <a:lnTo>
                      <a:pt x="0" y="232"/>
                    </a:lnTo>
                    <a:lnTo>
                      <a:pt x="0" y="978"/>
                    </a:lnTo>
                    <a:lnTo>
                      <a:pt x="1364" y="978"/>
                    </a:lnTo>
                    <a:lnTo>
                      <a:pt x="1364" y="232"/>
                    </a:lnTo>
                    <a:lnTo>
                      <a:pt x="1338" y="129"/>
                    </a:lnTo>
                    <a:lnTo>
                      <a:pt x="1287" y="77"/>
                    </a:lnTo>
                    <a:lnTo>
                      <a:pt x="1209" y="26"/>
                    </a:lnTo>
                    <a:lnTo>
                      <a:pt x="1132"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12;p42">
                <a:extLst>
                  <a:ext uri="{FF2B5EF4-FFF2-40B4-BE49-F238E27FC236}">
                    <a16:creationId xmlns:a16="http://schemas.microsoft.com/office/drawing/2014/main" id="{ECA6F1EF-EA2E-62DE-434A-4B16423F660A}"/>
                  </a:ext>
                </a:extLst>
              </p:cNvPr>
              <p:cNvSpPr/>
              <p:nvPr/>
            </p:nvSpPr>
            <p:spPr>
              <a:xfrm>
                <a:off x="2036750" y="2534350"/>
                <a:ext cx="18025" cy="24450"/>
              </a:xfrm>
              <a:custGeom>
                <a:avLst/>
                <a:gdLst/>
                <a:ahLst/>
                <a:cxnLst/>
                <a:rect l="l" t="t" r="r" b="b"/>
                <a:pathLst>
                  <a:path w="721" h="978" extrusionOk="0">
                    <a:moveTo>
                      <a:pt x="1" y="0"/>
                    </a:moveTo>
                    <a:lnTo>
                      <a:pt x="78" y="26"/>
                    </a:lnTo>
                    <a:lnTo>
                      <a:pt x="155" y="77"/>
                    </a:lnTo>
                    <a:lnTo>
                      <a:pt x="206" y="129"/>
                    </a:lnTo>
                    <a:lnTo>
                      <a:pt x="206" y="232"/>
                    </a:lnTo>
                    <a:lnTo>
                      <a:pt x="206" y="978"/>
                    </a:lnTo>
                    <a:lnTo>
                      <a:pt x="721" y="978"/>
                    </a:lnTo>
                    <a:lnTo>
                      <a:pt x="721" y="232"/>
                    </a:lnTo>
                    <a:lnTo>
                      <a:pt x="695" y="129"/>
                    </a:lnTo>
                    <a:lnTo>
                      <a:pt x="644" y="77"/>
                    </a:lnTo>
                    <a:lnTo>
                      <a:pt x="566" y="26"/>
                    </a:lnTo>
                    <a:lnTo>
                      <a:pt x="489"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13;p42">
                <a:extLst>
                  <a:ext uri="{FF2B5EF4-FFF2-40B4-BE49-F238E27FC236}">
                    <a16:creationId xmlns:a16="http://schemas.microsoft.com/office/drawing/2014/main" id="{230DBB6E-5D3E-B690-C605-13CAE53BAC03}"/>
                  </a:ext>
                </a:extLst>
              </p:cNvPr>
              <p:cNvSpPr/>
              <p:nvPr/>
            </p:nvSpPr>
            <p:spPr>
              <a:xfrm>
                <a:off x="2136425" y="2457825"/>
                <a:ext cx="196800" cy="145350"/>
              </a:xfrm>
              <a:custGeom>
                <a:avLst/>
                <a:gdLst/>
                <a:ahLst/>
                <a:cxnLst/>
                <a:rect l="l" t="t" r="r" b="b"/>
                <a:pathLst>
                  <a:path w="7872" h="5814" extrusionOk="0">
                    <a:moveTo>
                      <a:pt x="0" y="0"/>
                    </a:moveTo>
                    <a:lnTo>
                      <a:pt x="0" y="5813"/>
                    </a:lnTo>
                    <a:lnTo>
                      <a:pt x="7872" y="5813"/>
                    </a:lnTo>
                    <a:lnTo>
                      <a:pt x="7872" y="0"/>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14;p42">
                <a:extLst>
                  <a:ext uri="{FF2B5EF4-FFF2-40B4-BE49-F238E27FC236}">
                    <a16:creationId xmlns:a16="http://schemas.microsoft.com/office/drawing/2014/main" id="{7BFC843D-F118-00B7-EAE6-35D41507711D}"/>
                  </a:ext>
                </a:extLst>
              </p:cNvPr>
              <p:cNvSpPr/>
              <p:nvPr/>
            </p:nvSpPr>
            <p:spPr>
              <a:xfrm>
                <a:off x="2136425" y="2457825"/>
                <a:ext cx="196800" cy="11600"/>
              </a:xfrm>
              <a:custGeom>
                <a:avLst/>
                <a:gdLst/>
                <a:ahLst/>
                <a:cxnLst/>
                <a:rect l="l" t="t" r="r" b="b"/>
                <a:pathLst>
                  <a:path w="7872" h="464" extrusionOk="0">
                    <a:moveTo>
                      <a:pt x="0" y="0"/>
                    </a:moveTo>
                    <a:lnTo>
                      <a:pt x="0" y="463"/>
                    </a:lnTo>
                    <a:lnTo>
                      <a:pt x="7872" y="463"/>
                    </a:lnTo>
                    <a:lnTo>
                      <a:pt x="7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15;p42">
                <a:extLst>
                  <a:ext uri="{FF2B5EF4-FFF2-40B4-BE49-F238E27FC236}">
                    <a16:creationId xmlns:a16="http://schemas.microsoft.com/office/drawing/2014/main" id="{EF2EFF4A-DF5A-34B0-0DA8-04321BFB2B32}"/>
                  </a:ext>
                </a:extLst>
              </p:cNvPr>
              <p:cNvSpPr/>
              <p:nvPr/>
            </p:nvSpPr>
            <p:spPr>
              <a:xfrm>
                <a:off x="2136425" y="2590925"/>
                <a:ext cx="196800" cy="12250"/>
              </a:xfrm>
              <a:custGeom>
                <a:avLst/>
                <a:gdLst/>
                <a:ahLst/>
                <a:cxnLst/>
                <a:rect l="l" t="t" r="r" b="b"/>
                <a:pathLst>
                  <a:path w="7872" h="490" extrusionOk="0">
                    <a:moveTo>
                      <a:pt x="0" y="1"/>
                    </a:moveTo>
                    <a:lnTo>
                      <a:pt x="0" y="489"/>
                    </a:lnTo>
                    <a:lnTo>
                      <a:pt x="7872" y="489"/>
                    </a:lnTo>
                    <a:lnTo>
                      <a:pt x="78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16;p42">
                <a:extLst>
                  <a:ext uri="{FF2B5EF4-FFF2-40B4-BE49-F238E27FC236}">
                    <a16:creationId xmlns:a16="http://schemas.microsoft.com/office/drawing/2014/main" id="{A2CC47D6-E701-B44D-1CA4-73FF8BA72593}"/>
                  </a:ext>
                </a:extLst>
              </p:cNvPr>
              <p:cNvSpPr/>
              <p:nvPr/>
            </p:nvSpPr>
            <p:spPr>
              <a:xfrm>
                <a:off x="2122925" y="2438525"/>
                <a:ext cx="224450" cy="19325"/>
              </a:xfrm>
              <a:custGeom>
                <a:avLst/>
                <a:gdLst/>
                <a:ahLst/>
                <a:cxnLst/>
                <a:rect l="l" t="t" r="r" b="b"/>
                <a:pathLst>
                  <a:path w="8978" h="773" extrusionOk="0">
                    <a:moveTo>
                      <a:pt x="129" y="0"/>
                    </a:moveTo>
                    <a:lnTo>
                      <a:pt x="77" y="26"/>
                    </a:lnTo>
                    <a:lnTo>
                      <a:pt x="26" y="52"/>
                    </a:lnTo>
                    <a:lnTo>
                      <a:pt x="0" y="78"/>
                    </a:lnTo>
                    <a:lnTo>
                      <a:pt x="0" y="129"/>
                    </a:lnTo>
                    <a:lnTo>
                      <a:pt x="0" y="618"/>
                    </a:lnTo>
                    <a:lnTo>
                      <a:pt x="0" y="695"/>
                    </a:lnTo>
                    <a:lnTo>
                      <a:pt x="26" y="721"/>
                    </a:lnTo>
                    <a:lnTo>
                      <a:pt x="77" y="746"/>
                    </a:lnTo>
                    <a:lnTo>
                      <a:pt x="129" y="772"/>
                    </a:lnTo>
                    <a:lnTo>
                      <a:pt x="8849" y="772"/>
                    </a:lnTo>
                    <a:lnTo>
                      <a:pt x="8900" y="746"/>
                    </a:lnTo>
                    <a:lnTo>
                      <a:pt x="8926" y="721"/>
                    </a:lnTo>
                    <a:lnTo>
                      <a:pt x="8952" y="695"/>
                    </a:lnTo>
                    <a:lnTo>
                      <a:pt x="8977" y="618"/>
                    </a:lnTo>
                    <a:lnTo>
                      <a:pt x="8977" y="129"/>
                    </a:lnTo>
                    <a:lnTo>
                      <a:pt x="8952" y="78"/>
                    </a:lnTo>
                    <a:lnTo>
                      <a:pt x="8926" y="52"/>
                    </a:lnTo>
                    <a:lnTo>
                      <a:pt x="8900" y="26"/>
                    </a:lnTo>
                    <a:lnTo>
                      <a:pt x="8849"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17;p42">
                <a:extLst>
                  <a:ext uri="{FF2B5EF4-FFF2-40B4-BE49-F238E27FC236}">
                    <a16:creationId xmlns:a16="http://schemas.microsoft.com/office/drawing/2014/main" id="{D5E59589-15B5-AE8A-0BD5-0640E014A465}"/>
                  </a:ext>
                </a:extLst>
              </p:cNvPr>
              <p:cNvSpPr/>
              <p:nvPr/>
            </p:nvSpPr>
            <p:spPr>
              <a:xfrm>
                <a:off x="2122925" y="2603150"/>
                <a:ext cx="224450" cy="18675"/>
              </a:xfrm>
              <a:custGeom>
                <a:avLst/>
                <a:gdLst/>
                <a:ahLst/>
                <a:cxnLst/>
                <a:rect l="l" t="t" r="r" b="b"/>
                <a:pathLst>
                  <a:path w="8978" h="747" extrusionOk="0">
                    <a:moveTo>
                      <a:pt x="77" y="0"/>
                    </a:moveTo>
                    <a:lnTo>
                      <a:pt x="26" y="26"/>
                    </a:lnTo>
                    <a:lnTo>
                      <a:pt x="0" y="78"/>
                    </a:lnTo>
                    <a:lnTo>
                      <a:pt x="0" y="129"/>
                    </a:lnTo>
                    <a:lnTo>
                      <a:pt x="0" y="618"/>
                    </a:lnTo>
                    <a:lnTo>
                      <a:pt x="0" y="669"/>
                    </a:lnTo>
                    <a:lnTo>
                      <a:pt x="26" y="721"/>
                    </a:lnTo>
                    <a:lnTo>
                      <a:pt x="77" y="746"/>
                    </a:lnTo>
                    <a:lnTo>
                      <a:pt x="8900" y="746"/>
                    </a:lnTo>
                    <a:lnTo>
                      <a:pt x="8926" y="721"/>
                    </a:lnTo>
                    <a:lnTo>
                      <a:pt x="8952" y="669"/>
                    </a:lnTo>
                    <a:lnTo>
                      <a:pt x="8977" y="618"/>
                    </a:lnTo>
                    <a:lnTo>
                      <a:pt x="8977" y="129"/>
                    </a:lnTo>
                    <a:lnTo>
                      <a:pt x="8952" y="78"/>
                    </a:lnTo>
                    <a:lnTo>
                      <a:pt x="8926" y="26"/>
                    </a:lnTo>
                    <a:lnTo>
                      <a:pt x="8900"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18;p42">
                <a:extLst>
                  <a:ext uri="{FF2B5EF4-FFF2-40B4-BE49-F238E27FC236}">
                    <a16:creationId xmlns:a16="http://schemas.microsoft.com/office/drawing/2014/main" id="{02A7159A-CDC4-C76C-205F-F9BB9A5113E6}"/>
                  </a:ext>
                </a:extLst>
              </p:cNvPr>
              <p:cNvSpPr/>
              <p:nvPr/>
            </p:nvSpPr>
            <p:spPr>
              <a:xfrm>
                <a:off x="2329975" y="2438525"/>
                <a:ext cx="17400" cy="19325"/>
              </a:xfrm>
              <a:custGeom>
                <a:avLst/>
                <a:gdLst/>
                <a:ahLst/>
                <a:cxnLst/>
                <a:rect l="l" t="t" r="r" b="b"/>
                <a:pathLst>
                  <a:path w="696" h="773" extrusionOk="0">
                    <a:moveTo>
                      <a:pt x="1" y="0"/>
                    </a:moveTo>
                    <a:lnTo>
                      <a:pt x="52" y="26"/>
                    </a:lnTo>
                    <a:lnTo>
                      <a:pt x="104" y="52"/>
                    </a:lnTo>
                    <a:lnTo>
                      <a:pt x="130" y="78"/>
                    </a:lnTo>
                    <a:lnTo>
                      <a:pt x="130" y="129"/>
                    </a:lnTo>
                    <a:lnTo>
                      <a:pt x="130" y="618"/>
                    </a:lnTo>
                    <a:lnTo>
                      <a:pt x="130" y="695"/>
                    </a:lnTo>
                    <a:lnTo>
                      <a:pt x="104" y="721"/>
                    </a:lnTo>
                    <a:lnTo>
                      <a:pt x="52" y="746"/>
                    </a:lnTo>
                    <a:lnTo>
                      <a:pt x="1" y="772"/>
                    </a:lnTo>
                    <a:lnTo>
                      <a:pt x="567" y="772"/>
                    </a:lnTo>
                    <a:lnTo>
                      <a:pt x="618" y="746"/>
                    </a:lnTo>
                    <a:lnTo>
                      <a:pt x="644" y="721"/>
                    </a:lnTo>
                    <a:lnTo>
                      <a:pt x="670" y="695"/>
                    </a:lnTo>
                    <a:lnTo>
                      <a:pt x="695" y="618"/>
                    </a:lnTo>
                    <a:lnTo>
                      <a:pt x="695" y="129"/>
                    </a:lnTo>
                    <a:lnTo>
                      <a:pt x="670" y="78"/>
                    </a:lnTo>
                    <a:lnTo>
                      <a:pt x="644" y="52"/>
                    </a:lnTo>
                    <a:lnTo>
                      <a:pt x="618" y="26"/>
                    </a:lnTo>
                    <a:lnTo>
                      <a:pt x="567"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19;p42">
                <a:extLst>
                  <a:ext uri="{FF2B5EF4-FFF2-40B4-BE49-F238E27FC236}">
                    <a16:creationId xmlns:a16="http://schemas.microsoft.com/office/drawing/2014/main" id="{6307983C-D837-23B6-A31C-918565D44F88}"/>
                  </a:ext>
                </a:extLst>
              </p:cNvPr>
              <p:cNvSpPr/>
              <p:nvPr/>
            </p:nvSpPr>
            <p:spPr>
              <a:xfrm>
                <a:off x="2331275" y="2603150"/>
                <a:ext cx="16100" cy="18675"/>
              </a:xfrm>
              <a:custGeom>
                <a:avLst/>
                <a:gdLst/>
                <a:ahLst/>
                <a:cxnLst/>
                <a:rect l="l" t="t" r="r" b="b"/>
                <a:pathLst>
                  <a:path w="644" h="747" extrusionOk="0">
                    <a:moveTo>
                      <a:pt x="0" y="0"/>
                    </a:moveTo>
                    <a:lnTo>
                      <a:pt x="52" y="26"/>
                    </a:lnTo>
                    <a:lnTo>
                      <a:pt x="78" y="78"/>
                    </a:lnTo>
                    <a:lnTo>
                      <a:pt x="78" y="129"/>
                    </a:lnTo>
                    <a:lnTo>
                      <a:pt x="78" y="618"/>
                    </a:lnTo>
                    <a:lnTo>
                      <a:pt x="78" y="669"/>
                    </a:lnTo>
                    <a:lnTo>
                      <a:pt x="52" y="721"/>
                    </a:lnTo>
                    <a:lnTo>
                      <a:pt x="0" y="746"/>
                    </a:lnTo>
                    <a:lnTo>
                      <a:pt x="566" y="746"/>
                    </a:lnTo>
                    <a:lnTo>
                      <a:pt x="592" y="721"/>
                    </a:lnTo>
                    <a:lnTo>
                      <a:pt x="618" y="669"/>
                    </a:lnTo>
                    <a:lnTo>
                      <a:pt x="643" y="618"/>
                    </a:lnTo>
                    <a:lnTo>
                      <a:pt x="643" y="129"/>
                    </a:lnTo>
                    <a:lnTo>
                      <a:pt x="618" y="78"/>
                    </a:lnTo>
                    <a:lnTo>
                      <a:pt x="592" y="26"/>
                    </a:lnTo>
                    <a:lnTo>
                      <a:pt x="56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20;p42">
                <a:extLst>
                  <a:ext uri="{FF2B5EF4-FFF2-40B4-BE49-F238E27FC236}">
                    <a16:creationId xmlns:a16="http://schemas.microsoft.com/office/drawing/2014/main" id="{1E3C4E4B-7912-F2BC-B225-E2C97E44790E}"/>
                  </a:ext>
                </a:extLst>
              </p:cNvPr>
              <p:cNvSpPr/>
              <p:nvPr/>
            </p:nvSpPr>
            <p:spPr>
              <a:xfrm>
                <a:off x="2230300" y="2491900"/>
                <a:ext cx="38625" cy="46325"/>
              </a:xfrm>
              <a:custGeom>
                <a:avLst/>
                <a:gdLst/>
                <a:ahLst/>
                <a:cxnLst/>
                <a:rect l="l" t="t" r="r" b="b"/>
                <a:pathLst>
                  <a:path w="1545" h="1853" extrusionOk="0">
                    <a:moveTo>
                      <a:pt x="1236" y="0"/>
                    </a:moveTo>
                    <a:lnTo>
                      <a:pt x="1081" y="26"/>
                    </a:lnTo>
                    <a:lnTo>
                      <a:pt x="901" y="78"/>
                    </a:lnTo>
                    <a:lnTo>
                      <a:pt x="747" y="155"/>
                    </a:lnTo>
                    <a:lnTo>
                      <a:pt x="593" y="232"/>
                    </a:lnTo>
                    <a:lnTo>
                      <a:pt x="464" y="360"/>
                    </a:lnTo>
                    <a:lnTo>
                      <a:pt x="335" y="489"/>
                    </a:lnTo>
                    <a:lnTo>
                      <a:pt x="232" y="618"/>
                    </a:lnTo>
                    <a:lnTo>
                      <a:pt x="130" y="798"/>
                    </a:lnTo>
                    <a:lnTo>
                      <a:pt x="52" y="1055"/>
                    </a:lnTo>
                    <a:lnTo>
                      <a:pt x="1" y="1338"/>
                    </a:lnTo>
                    <a:lnTo>
                      <a:pt x="1" y="1595"/>
                    </a:lnTo>
                    <a:lnTo>
                      <a:pt x="78" y="1852"/>
                    </a:lnTo>
                    <a:lnTo>
                      <a:pt x="1544" y="1415"/>
                    </a:lnTo>
                    <a:lnTo>
                      <a:pt x="1236"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1;p42">
                <a:extLst>
                  <a:ext uri="{FF2B5EF4-FFF2-40B4-BE49-F238E27FC236}">
                    <a16:creationId xmlns:a16="http://schemas.microsoft.com/office/drawing/2014/main" id="{9DD1608A-9F60-BC68-43CE-C18F6788D00A}"/>
                  </a:ext>
                </a:extLst>
              </p:cNvPr>
              <p:cNvSpPr/>
              <p:nvPr/>
            </p:nvSpPr>
            <p:spPr>
              <a:xfrm>
                <a:off x="2232250" y="2527275"/>
                <a:ext cx="43750" cy="36025"/>
              </a:xfrm>
              <a:custGeom>
                <a:avLst/>
                <a:gdLst/>
                <a:ahLst/>
                <a:cxnLst/>
                <a:rect l="l" t="t" r="r" b="b"/>
                <a:pathLst>
                  <a:path w="1750" h="1441" extrusionOk="0">
                    <a:moveTo>
                      <a:pt x="1466" y="0"/>
                    </a:moveTo>
                    <a:lnTo>
                      <a:pt x="0" y="437"/>
                    </a:lnTo>
                    <a:lnTo>
                      <a:pt x="103" y="695"/>
                    </a:lnTo>
                    <a:lnTo>
                      <a:pt x="257" y="926"/>
                    </a:lnTo>
                    <a:lnTo>
                      <a:pt x="463" y="1132"/>
                    </a:lnTo>
                    <a:lnTo>
                      <a:pt x="592" y="1235"/>
                    </a:lnTo>
                    <a:lnTo>
                      <a:pt x="720" y="1286"/>
                    </a:lnTo>
                    <a:lnTo>
                      <a:pt x="978" y="1389"/>
                    </a:lnTo>
                    <a:lnTo>
                      <a:pt x="1235" y="1441"/>
                    </a:lnTo>
                    <a:lnTo>
                      <a:pt x="1492" y="1441"/>
                    </a:lnTo>
                    <a:lnTo>
                      <a:pt x="1749" y="1389"/>
                    </a:lnTo>
                    <a:lnTo>
                      <a:pt x="1466"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2;p42">
                <a:extLst>
                  <a:ext uri="{FF2B5EF4-FFF2-40B4-BE49-F238E27FC236}">
                    <a16:creationId xmlns:a16="http://schemas.microsoft.com/office/drawing/2014/main" id="{A0917B4F-AC6C-A5A3-5AA8-5DA6AF25F0DE}"/>
                  </a:ext>
                </a:extLst>
              </p:cNvPr>
              <p:cNvSpPr/>
              <p:nvPr/>
            </p:nvSpPr>
            <p:spPr>
              <a:xfrm>
                <a:off x="2261175" y="2491250"/>
                <a:ext cx="41175" cy="70775"/>
              </a:xfrm>
              <a:custGeom>
                <a:avLst/>
                <a:gdLst/>
                <a:ahLst/>
                <a:cxnLst/>
                <a:rect l="l" t="t" r="r" b="b"/>
                <a:pathLst>
                  <a:path w="1647" h="2831" extrusionOk="0">
                    <a:moveTo>
                      <a:pt x="206" y="1"/>
                    </a:moveTo>
                    <a:lnTo>
                      <a:pt x="1" y="26"/>
                    </a:lnTo>
                    <a:lnTo>
                      <a:pt x="309" y="1441"/>
                    </a:lnTo>
                    <a:lnTo>
                      <a:pt x="592" y="2830"/>
                    </a:lnTo>
                    <a:lnTo>
                      <a:pt x="849" y="2727"/>
                    </a:lnTo>
                    <a:lnTo>
                      <a:pt x="978" y="2650"/>
                    </a:lnTo>
                    <a:lnTo>
                      <a:pt x="1107" y="2547"/>
                    </a:lnTo>
                    <a:lnTo>
                      <a:pt x="1235" y="2444"/>
                    </a:lnTo>
                    <a:lnTo>
                      <a:pt x="1338" y="2341"/>
                    </a:lnTo>
                    <a:lnTo>
                      <a:pt x="1415" y="2213"/>
                    </a:lnTo>
                    <a:lnTo>
                      <a:pt x="1493" y="2084"/>
                    </a:lnTo>
                    <a:lnTo>
                      <a:pt x="1595" y="1801"/>
                    </a:lnTo>
                    <a:lnTo>
                      <a:pt x="1647" y="1518"/>
                    </a:lnTo>
                    <a:lnTo>
                      <a:pt x="1621" y="1235"/>
                    </a:lnTo>
                    <a:lnTo>
                      <a:pt x="1570" y="978"/>
                    </a:lnTo>
                    <a:lnTo>
                      <a:pt x="1441" y="721"/>
                    </a:lnTo>
                    <a:lnTo>
                      <a:pt x="1287" y="489"/>
                    </a:lnTo>
                    <a:lnTo>
                      <a:pt x="1081" y="309"/>
                    </a:lnTo>
                    <a:lnTo>
                      <a:pt x="824" y="155"/>
                    </a:lnTo>
                    <a:lnTo>
                      <a:pt x="618" y="78"/>
                    </a:lnTo>
                    <a:lnTo>
                      <a:pt x="412" y="26"/>
                    </a:lnTo>
                    <a:lnTo>
                      <a:pt x="206"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3;p42">
                <a:extLst>
                  <a:ext uri="{FF2B5EF4-FFF2-40B4-BE49-F238E27FC236}">
                    <a16:creationId xmlns:a16="http://schemas.microsoft.com/office/drawing/2014/main" id="{1284B190-E373-6080-F6D1-6DD6BEE6DA3A}"/>
                  </a:ext>
                </a:extLst>
              </p:cNvPr>
              <p:cNvSpPr/>
              <p:nvPr/>
            </p:nvSpPr>
            <p:spPr>
              <a:xfrm>
                <a:off x="2261175" y="2491250"/>
                <a:ext cx="41175" cy="70775"/>
              </a:xfrm>
              <a:custGeom>
                <a:avLst/>
                <a:gdLst/>
                <a:ahLst/>
                <a:cxnLst/>
                <a:rect l="l" t="t" r="r" b="b"/>
                <a:pathLst>
                  <a:path w="1647" h="2831" extrusionOk="0">
                    <a:moveTo>
                      <a:pt x="206" y="1"/>
                    </a:moveTo>
                    <a:lnTo>
                      <a:pt x="1" y="26"/>
                    </a:lnTo>
                    <a:lnTo>
                      <a:pt x="26" y="78"/>
                    </a:lnTo>
                    <a:lnTo>
                      <a:pt x="155" y="129"/>
                    </a:lnTo>
                    <a:lnTo>
                      <a:pt x="309" y="181"/>
                    </a:lnTo>
                    <a:lnTo>
                      <a:pt x="567" y="335"/>
                    </a:lnTo>
                    <a:lnTo>
                      <a:pt x="772" y="515"/>
                    </a:lnTo>
                    <a:lnTo>
                      <a:pt x="927" y="747"/>
                    </a:lnTo>
                    <a:lnTo>
                      <a:pt x="1030" y="1004"/>
                    </a:lnTo>
                    <a:lnTo>
                      <a:pt x="1107" y="1287"/>
                    </a:lnTo>
                    <a:lnTo>
                      <a:pt x="1107" y="1544"/>
                    </a:lnTo>
                    <a:lnTo>
                      <a:pt x="1081" y="1827"/>
                    </a:lnTo>
                    <a:lnTo>
                      <a:pt x="978" y="2110"/>
                    </a:lnTo>
                    <a:lnTo>
                      <a:pt x="875" y="2264"/>
                    </a:lnTo>
                    <a:lnTo>
                      <a:pt x="772" y="2393"/>
                    </a:lnTo>
                    <a:lnTo>
                      <a:pt x="669" y="2521"/>
                    </a:lnTo>
                    <a:lnTo>
                      <a:pt x="541" y="2624"/>
                    </a:lnTo>
                    <a:lnTo>
                      <a:pt x="592" y="2830"/>
                    </a:lnTo>
                    <a:lnTo>
                      <a:pt x="849" y="2727"/>
                    </a:lnTo>
                    <a:lnTo>
                      <a:pt x="978" y="2650"/>
                    </a:lnTo>
                    <a:lnTo>
                      <a:pt x="1107" y="2547"/>
                    </a:lnTo>
                    <a:lnTo>
                      <a:pt x="1235" y="2444"/>
                    </a:lnTo>
                    <a:lnTo>
                      <a:pt x="1338" y="2341"/>
                    </a:lnTo>
                    <a:lnTo>
                      <a:pt x="1415" y="2213"/>
                    </a:lnTo>
                    <a:lnTo>
                      <a:pt x="1493" y="2084"/>
                    </a:lnTo>
                    <a:lnTo>
                      <a:pt x="1595" y="1801"/>
                    </a:lnTo>
                    <a:lnTo>
                      <a:pt x="1647" y="1518"/>
                    </a:lnTo>
                    <a:lnTo>
                      <a:pt x="1621" y="1235"/>
                    </a:lnTo>
                    <a:lnTo>
                      <a:pt x="1570" y="978"/>
                    </a:lnTo>
                    <a:lnTo>
                      <a:pt x="1441" y="721"/>
                    </a:lnTo>
                    <a:lnTo>
                      <a:pt x="1287" y="489"/>
                    </a:lnTo>
                    <a:lnTo>
                      <a:pt x="1081" y="309"/>
                    </a:lnTo>
                    <a:lnTo>
                      <a:pt x="824" y="155"/>
                    </a:lnTo>
                    <a:lnTo>
                      <a:pt x="618" y="78"/>
                    </a:lnTo>
                    <a:lnTo>
                      <a:pt x="412" y="26"/>
                    </a:lnTo>
                    <a:lnTo>
                      <a:pt x="206"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4;p42">
                <a:extLst>
                  <a:ext uri="{FF2B5EF4-FFF2-40B4-BE49-F238E27FC236}">
                    <a16:creationId xmlns:a16="http://schemas.microsoft.com/office/drawing/2014/main" id="{4024A7F9-0664-AB0D-E8D0-FC90415AB624}"/>
                  </a:ext>
                </a:extLst>
              </p:cNvPr>
              <p:cNvSpPr/>
              <p:nvPr/>
            </p:nvSpPr>
            <p:spPr>
              <a:xfrm>
                <a:off x="1985950" y="2745900"/>
                <a:ext cx="182000" cy="32825"/>
              </a:xfrm>
              <a:custGeom>
                <a:avLst/>
                <a:gdLst/>
                <a:ahLst/>
                <a:cxnLst/>
                <a:rect l="l" t="t" r="r" b="b"/>
                <a:pathLst>
                  <a:path w="7280" h="1313" extrusionOk="0">
                    <a:moveTo>
                      <a:pt x="0" y="1"/>
                    </a:moveTo>
                    <a:lnTo>
                      <a:pt x="0" y="1313"/>
                    </a:lnTo>
                    <a:lnTo>
                      <a:pt x="7280" y="1313"/>
                    </a:lnTo>
                    <a:lnTo>
                      <a:pt x="7280"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5;p42">
                <a:extLst>
                  <a:ext uri="{FF2B5EF4-FFF2-40B4-BE49-F238E27FC236}">
                    <a16:creationId xmlns:a16="http://schemas.microsoft.com/office/drawing/2014/main" id="{14AD8CB3-5886-65B6-CFA2-B5C4738E2D16}"/>
                  </a:ext>
                </a:extLst>
              </p:cNvPr>
              <p:cNvSpPr/>
              <p:nvPr/>
            </p:nvSpPr>
            <p:spPr>
              <a:xfrm>
                <a:off x="2150575" y="2745900"/>
                <a:ext cx="17375" cy="32825"/>
              </a:xfrm>
              <a:custGeom>
                <a:avLst/>
                <a:gdLst/>
                <a:ahLst/>
                <a:cxnLst/>
                <a:rect l="l" t="t" r="r" b="b"/>
                <a:pathLst>
                  <a:path w="695" h="1313" extrusionOk="0">
                    <a:moveTo>
                      <a:pt x="0" y="1"/>
                    </a:moveTo>
                    <a:lnTo>
                      <a:pt x="0" y="1313"/>
                    </a:lnTo>
                    <a:lnTo>
                      <a:pt x="695" y="1313"/>
                    </a:lnTo>
                    <a:lnTo>
                      <a:pt x="695"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26;p42">
                <a:extLst>
                  <a:ext uri="{FF2B5EF4-FFF2-40B4-BE49-F238E27FC236}">
                    <a16:creationId xmlns:a16="http://schemas.microsoft.com/office/drawing/2014/main" id="{A39DAACC-D993-C0F7-987B-A2A91A913B2C}"/>
                  </a:ext>
                </a:extLst>
              </p:cNvPr>
              <p:cNvSpPr/>
              <p:nvPr/>
            </p:nvSpPr>
            <p:spPr>
              <a:xfrm>
                <a:off x="1985950" y="2778700"/>
                <a:ext cx="149225" cy="21250"/>
              </a:xfrm>
              <a:custGeom>
                <a:avLst/>
                <a:gdLst/>
                <a:ahLst/>
                <a:cxnLst/>
                <a:rect l="l" t="t" r="r" b="b"/>
                <a:pathLst>
                  <a:path w="5969" h="850" extrusionOk="0">
                    <a:moveTo>
                      <a:pt x="0" y="1"/>
                    </a:moveTo>
                    <a:lnTo>
                      <a:pt x="0" y="849"/>
                    </a:lnTo>
                    <a:lnTo>
                      <a:pt x="5968" y="849"/>
                    </a:lnTo>
                    <a:lnTo>
                      <a:pt x="59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27;p42">
                <a:extLst>
                  <a:ext uri="{FF2B5EF4-FFF2-40B4-BE49-F238E27FC236}">
                    <a16:creationId xmlns:a16="http://schemas.microsoft.com/office/drawing/2014/main" id="{884D5A83-5C95-B209-832C-4BA4FB272ADA}"/>
                  </a:ext>
                </a:extLst>
              </p:cNvPr>
              <p:cNvSpPr/>
              <p:nvPr/>
            </p:nvSpPr>
            <p:spPr>
              <a:xfrm>
                <a:off x="2007825" y="2651375"/>
                <a:ext cx="104200" cy="94550"/>
              </a:xfrm>
              <a:custGeom>
                <a:avLst/>
                <a:gdLst/>
                <a:ahLst/>
                <a:cxnLst/>
                <a:rect l="l" t="t" r="r" b="b"/>
                <a:pathLst>
                  <a:path w="4168" h="3782" extrusionOk="0">
                    <a:moveTo>
                      <a:pt x="0" y="1"/>
                    </a:moveTo>
                    <a:lnTo>
                      <a:pt x="309" y="3396"/>
                    </a:lnTo>
                    <a:lnTo>
                      <a:pt x="334" y="3473"/>
                    </a:lnTo>
                    <a:lnTo>
                      <a:pt x="360" y="3550"/>
                    </a:lnTo>
                    <a:lnTo>
                      <a:pt x="463" y="3679"/>
                    </a:lnTo>
                    <a:lnTo>
                      <a:pt x="592" y="3756"/>
                    </a:lnTo>
                    <a:lnTo>
                      <a:pt x="669" y="3782"/>
                    </a:lnTo>
                    <a:lnTo>
                      <a:pt x="3473" y="3782"/>
                    </a:lnTo>
                    <a:lnTo>
                      <a:pt x="3550" y="3756"/>
                    </a:lnTo>
                    <a:lnTo>
                      <a:pt x="3704" y="3679"/>
                    </a:lnTo>
                    <a:lnTo>
                      <a:pt x="3807" y="3550"/>
                    </a:lnTo>
                    <a:lnTo>
                      <a:pt x="3833" y="3473"/>
                    </a:lnTo>
                    <a:lnTo>
                      <a:pt x="3833" y="3396"/>
                    </a:lnTo>
                    <a:lnTo>
                      <a:pt x="4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28;p42">
                <a:extLst>
                  <a:ext uri="{FF2B5EF4-FFF2-40B4-BE49-F238E27FC236}">
                    <a16:creationId xmlns:a16="http://schemas.microsoft.com/office/drawing/2014/main" id="{03ACDE2C-B98A-C136-B155-0CF2C1AAC0AF}"/>
                  </a:ext>
                </a:extLst>
              </p:cNvPr>
              <p:cNvSpPr/>
              <p:nvPr/>
            </p:nvSpPr>
            <p:spPr>
              <a:xfrm>
                <a:off x="2054750" y="2608300"/>
                <a:ext cx="44400" cy="43100"/>
              </a:xfrm>
              <a:custGeom>
                <a:avLst/>
                <a:gdLst/>
                <a:ahLst/>
                <a:cxnLst/>
                <a:rect l="l" t="t" r="r" b="b"/>
                <a:pathLst>
                  <a:path w="1776" h="1724" extrusionOk="0">
                    <a:moveTo>
                      <a:pt x="232" y="0"/>
                    </a:moveTo>
                    <a:lnTo>
                      <a:pt x="129" y="26"/>
                    </a:lnTo>
                    <a:lnTo>
                      <a:pt x="52" y="77"/>
                    </a:lnTo>
                    <a:lnTo>
                      <a:pt x="1" y="154"/>
                    </a:lnTo>
                    <a:lnTo>
                      <a:pt x="1" y="257"/>
                    </a:lnTo>
                    <a:lnTo>
                      <a:pt x="1" y="1724"/>
                    </a:lnTo>
                    <a:lnTo>
                      <a:pt x="1776" y="1724"/>
                    </a:lnTo>
                    <a:lnTo>
                      <a:pt x="1776" y="257"/>
                    </a:lnTo>
                    <a:lnTo>
                      <a:pt x="1750" y="154"/>
                    </a:lnTo>
                    <a:lnTo>
                      <a:pt x="1698" y="77"/>
                    </a:lnTo>
                    <a:lnTo>
                      <a:pt x="1621" y="26"/>
                    </a:lnTo>
                    <a:lnTo>
                      <a:pt x="1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29;p42">
                <a:extLst>
                  <a:ext uri="{FF2B5EF4-FFF2-40B4-BE49-F238E27FC236}">
                    <a16:creationId xmlns:a16="http://schemas.microsoft.com/office/drawing/2014/main" id="{0556F7EA-A87F-B403-37C1-ADF27623BFCE}"/>
                  </a:ext>
                </a:extLst>
              </p:cNvPr>
              <p:cNvSpPr/>
              <p:nvPr/>
            </p:nvSpPr>
            <p:spPr>
              <a:xfrm>
                <a:off x="2224525" y="2486100"/>
                <a:ext cx="82975" cy="83000"/>
              </a:xfrm>
              <a:custGeom>
                <a:avLst/>
                <a:gdLst/>
                <a:ahLst/>
                <a:cxnLst/>
                <a:rect l="l" t="t" r="r" b="b"/>
                <a:pathLst>
                  <a:path w="3319" h="3320" extrusionOk="0">
                    <a:moveTo>
                      <a:pt x="1312" y="490"/>
                    </a:moveTo>
                    <a:lnTo>
                      <a:pt x="1518" y="1493"/>
                    </a:lnTo>
                    <a:lnTo>
                      <a:pt x="463" y="1827"/>
                    </a:lnTo>
                    <a:lnTo>
                      <a:pt x="438" y="1647"/>
                    </a:lnTo>
                    <a:lnTo>
                      <a:pt x="463" y="1467"/>
                    </a:lnTo>
                    <a:lnTo>
                      <a:pt x="489" y="1287"/>
                    </a:lnTo>
                    <a:lnTo>
                      <a:pt x="566" y="1107"/>
                    </a:lnTo>
                    <a:lnTo>
                      <a:pt x="695" y="901"/>
                    </a:lnTo>
                    <a:lnTo>
                      <a:pt x="875" y="721"/>
                    </a:lnTo>
                    <a:lnTo>
                      <a:pt x="1081" y="592"/>
                    </a:lnTo>
                    <a:lnTo>
                      <a:pt x="1312" y="490"/>
                    </a:lnTo>
                    <a:close/>
                    <a:moveTo>
                      <a:pt x="1750" y="438"/>
                    </a:moveTo>
                    <a:lnTo>
                      <a:pt x="1981" y="464"/>
                    </a:lnTo>
                    <a:lnTo>
                      <a:pt x="2213" y="541"/>
                    </a:lnTo>
                    <a:lnTo>
                      <a:pt x="2418" y="695"/>
                    </a:lnTo>
                    <a:lnTo>
                      <a:pt x="2598" y="850"/>
                    </a:lnTo>
                    <a:lnTo>
                      <a:pt x="2727" y="1030"/>
                    </a:lnTo>
                    <a:lnTo>
                      <a:pt x="2830" y="1261"/>
                    </a:lnTo>
                    <a:lnTo>
                      <a:pt x="2881" y="1493"/>
                    </a:lnTo>
                    <a:lnTo>
                      <a:pt x="2881" y="1724"/>
                    </a:lnTo>
                    <a:lnTo>
                      <a:pt x="2856" y="1956"/>
                    </a:lnTo>
                    <a:lnTo>
                      <a:pt x="2753" y="2187"/>
                    </a:lnTo>
                    <a:lnTo>
                      <a:pt x="2650" y="2367"/>
                    </a:lnTo>
                    <a:lnTo>
                      <a:pt x="2521" y="2522"/>
                    </a:lnTo>
                    <a:lnTo>
                      <a:pt x="2393" y="2650"/>
                    </a:lnTo>
                    <a:lnTo>
                      <a:pt x="2213" y="2753"/>
                    </a:lnTo>
                    <a:lnTo>
                      <a:pt x="1750" y="438"/>
                    </a:lnTo>
                    <a:close/>
                    <a:moveTo>
                      <a:pt x="1595" y="1930"/>
                    </a:moveTo>
                    <a:lnTo>
                      <a:pt x="1801" y="2856"/>
                    </a:lnTo>
                    <a:lnTo>
                      <a:pt x="1621" y="2882"/>
                    </a:lnTo>
                    <a:lnTo>
                      <a:pt x="1441" y="2856"/>
                    </a:lnTo>
                    <a:lnTo>
                      <a:pt x="1287" y="2805"/>
                    </a:lnTo>
                    <a:lnTo>
                      <a:pt x="1132" y="2753"/>
                    </a:lnTo>
                    <a:lnTo>
                      <a:pt x="978" y="2650"/>
                    </a:lnTo>
                    <a:lnTo>
                      <a:pt x="824" y="2522"/>
                    </a:lnTo>
                    <a:lnTo>
                      <a:pt x="695" y="2393"/>
                    </a:lnTo>
                    <a:lnTo>
                      <a:pt x="592" y="2239"/>
                    </a:lnTo>
                    <a:lnTo>
                      <a:pt x="1595" y="1930"/>
                    </a:lnTo>
                    <a:close/>
                    <a:moveTo>
                      <a:pt x="1441" y="1"/>
                    </a:moveTo>
                    <a:lnTo>
                      <a:pt x="1132" y="78"/>
                    </a:lnTo>
                    <a:lnTo>
                      <a:pt x="824" y="207"/>
                    </a:lnTo>
                    <a:lnTo>
                      <a:pt x="695" y="310"/>
                    </a:lnTo>
                    <a:lnTo>
                      <a:pt x="566" y="412"/>
                    </a:lnTo>
                    <a:lnTo>
                      <a:pt x="463" y="515"/>
                    </a:lnTo>
                    <a:lnTo>
                      <a:pt x="361" y="644"/>
                    </a:lnTo>
                    <a:lnTo>
                      <a:pt x="258" y="773"/>
                    </a:lnTo>
                    <a:lnTo>
                      <a:pt x="181" y="927"/>
                    </a:lnTo>
                    <a:lnTo>
                      <a:pt x="103" y="1081"/>
                    </a:lnTo>
                    <a:lnTo>
                      <a:pt x="52" y="1236"/>
                    </a:lnTo>
                    <a:lnTo>
                      <a:pt x="26" y="1390"/>
                    </a:lnTo>
                    <a:lnTo>
                      <a:pt x="0" y="1544"/>
                    </a:lnTo>
                    <a:lnTo>
                      <a:pt x="26" y="1879"/>
                    </a:lnTo>
                    <a:lnTo>
                      <a:pt x="103" y="2187"/>
                    </a:lnTo>
                    <a:lnTo>
                      <a:pt x="232" y="2470"/>
                    </a:lnTo>
                    <a:lnTo>
                      <a:pt x="309" y="2599"/>
                    </a:lnTo>
                    <a:lnTo>
                      <a:pt x="412" y="2727"/>
                    </a:lnTo>
                    <a:lnTo>
                      <a:pt x="515" y="2856"/>
                    </a:lnTo>
                    <a:lnTo>
                      <a:pt x="644" y="2959"/>
                    </a:lnTo>
                    <a:lnTo>
                      <a:pt x="798" y="3062"/>
                    </a:lnTo>
                    <a:lnTo>
                      <a:pt x="926" y="3139"/>
                    </a:lnTo>
                    <a:lnTo>
                      <a:pt x="1107" y="3216"/>
                    </a:lnTo>
                    <a:lnTo>
                      <a:pt x="1261" y="3268"/>
                    </a:lnTo>
                    <a:lnTo>
                      <a:pt x="1415" y="3293"/>
                    </a:lnTo>
                    <a:lnTo>
                      <a:pt x="1570" y="3293"/>
                    </a:lnTo>
                    <a:lnTo>
                      <a:pt x="1750" y="3319"/>
                    </a:lnTo>
                    <a:lnTo>
                      <a:pt x="1904" y="3293"/>
                    </a:lnTo>
                    <a:lnTo>
                      <a:pt x="2213" y="3216"/>
                    </a:lnTo>
                    <a:lnTo>
                      <a:pt x="2496" y="3088"/>
                    </a:lnTo>
                    <a:lnTo>
                      <a:pt x="2624" y="3010"/>
                    </a:lnTo>
                    <a:lnTo>
                      <a:pt x="2753" y="2908"/>
                    </a:lnTo>
                    <a:lnTo>
                      <a:pt x="2881" y="2779"/>
                    </a:lnTo>
                    <a:lnTo>
                      <a:pt x="2984" y="2650"/>
                    </a:lnTo>
                    <a:lnTo>
                      <a:pt x="3061" y="2522"/>
                    </a:lnTo>
                    <a:lnTo>
                      <a:pt x="3164" y="2367"/>
                    </a:lnTo>
                    <a:lnTo>
                      <a:pt x="3216" y="2213"/>
                    </a:lnTo>
                    <a:lnTo>
                      <a:pt x="3267" y="2059"/>
                    </a:lnTo>
                    <a:lnTo>
                      <a:pt x="3293" y="1904"/>
                    </a:lnTo>
                    <a:lnTo>
                      <a:pt x="3319" y="1750"/>
                    </a:lnTo>
                    <a:lnTo>
                      <a:pt x="3319" y="1570"/>
                    </a:lnTo>
                    <a:lnTo>
                      <a:pt x="3319" y="1416"/>
                    </a:lnTo>
                    <a:lnTo>
                      <a:pt x="3241" y="1107"/>
                    </a:lnTo>
                    <a:lnTo>
                      <a:pt x="3113" y="824"/>
                    </a:lnTo>
                    <a:lnTo>
                      <a:pt x="3010" y="695"/>
                    </a:lnTo>
                    <a:lnTo>
                      <a:pt x="2907" y="567"/>
                    </a:lnTo>
                    <a:lnTo>
                      <a:pt x="2804" y="438"/>
                    </a:lnTo>
                    <a:lnTo>
                      <a:pt x="2676" y="335"/>
                    </a:lnTo>
                    <a:lnTo>
                      <a:pt x="2547" y="232"/>
                    </a:lnTo>
                    <a:lnTo>
                      <a:pt x="2393" y="155"/>
                    </a:lnTo>
                    <a:lnTo>
                      <a:pt x="2238" y="104"/>
                    </a:lnTo>
                    <a:lnTo>
                      <a:pt x="2084" y="52"/>
                    </a:lnTo>
                    <a:lnTo>
                      <a:pt x="1904"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30;p42">
                <a:extLst>
                  <a:ext uri="{FF2B5EF4-FFF2-40B4-BE49-F238E27FC236}">
                    <a16:creationId xmlns:a16="http://schemas.microsoft.com/office/drawing/2014/main" id="{5DC26BD1-0A8D-0833-4AC5-916F388DA6AC}"/>
                  </a:ext>
                </a:extLst>
              </p:cNvPr>
              <p:cNvSpPr/>
              <p:nvPr/>
            </p:nvSpPr>
            <p:spPr>
              <a:xfrm>
                <a:off x="2162150" y="2502825"/>
                <a:ext cx="49550" cy="10950"/>
              </a:xfrm>
              <a:custGeom>
                <a:avLst/>
                <a:gdLst/>
                <a:ahLst/>
                <a:cxnLst/>
                <a:rect l="l" t="t" r="r" b="b"/>
                <a:pathLst>
                  <a:path w="1982" h="438" extrusionOk="0">
                    <a:moveTo>
                      <a:pt x="155" y="1"/>
                    </a:moveTo>
                    <a:lnTo>
                      <a:pt x="78" y="52"/>
                    </a:lnTo>
                    <a:lnTo>
                      <a:pt x="26" y="129"/>
                    </a:lnTo>
                    <a:lnTo>
                      <a:pt x="0" y="206"/>
                    </a:lnTo>
                    <a:lnTo>
                      <a:pt x="26" y="309"/>
                    </a:lnTo>
                    <a:lnTo>
                      <a:pt x="78" y="361"/>
                    </a:lnTo>
                    <a:lnTo>
                      <a:pt x="155" y="412"/>
                    </a:lnTo>
                    <a:lnTo>
                      <a:pt x="232" y="438"/>
                    </a:lnTo>
                    <a:lnTo>
                      <a:pt x="1775" y="438"/>
                    </a:lnTo>
                    <a:lnTo>
                      <a:pt x="1852" y="412"/>
                    </a:lnTo>
                    <a:lnTo>
                      <a:pt x="1930" y="361"/>
                    </a:lnTo>
                    <a:lnTo>
                      <a:pt x="1981" y="309"/>
                    </a:lnTo>
                    <a:lnTo>
                      <a:pt x="1981" y="206"/>
                    </a:lnTo>
                    <a:lnTo>
                      <a:pt x="1981" y="129"/>
                    </a:lnTo>
                    <a:lnTo>
                      <a:pt x="1930" y="52"/>
                    </a:lnTo>
                    <a:lnTo>
                      <a:pt x="1852"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1;p42">
                <a:extLst>
                  <a:ext uri="{FF2B5EF4-FFF2-40B4-BE49-F238E27FC236}">
                    <a16:creationId xmlns:a16="http://schemas.microsoft.com/office/drawing/2014/main" id="{B8229DBD-4A5D-5B63-E87C-30DE58C7EEA4}"/>
                  </a:ext>
                </a:extLst>
              </p:cNvPr>
              <p:cNvSpPr/>
              <p:nvPr/>
            </p:nvSpPr>
            <p:spPr>
              <a:xfrm>
                <a:off x="2162150" y="2520825"/>
                <a:ext cx="49550" cy="10975"/>
              </a:xfrm>
              <a:custGeom>
                <a:avLst/>
                <a:gdLst/>
                <a:ahLst/>
                <a:cxnLst/>
                <a:rect l="l" t="t" r="r" b="b"/>
                <a:pathLst>
                  <a:path w="1982" h="439" extrusionOk="0">
                    <a:moveTo>
                      <a:pt x="232" y="1"/>
                    </a:moveTo>
                    <a:lnTo>
                      <a:pt x="155" y="27"/>
                    </a:lnTo>
                    <a:lnTo>
                      <a:pt x="78" y="78"/>
                    </a:lnTo>
                    <a:lnTo>
                      <a:pt x="26" y="130"/>
                    </a:lnTo>
                    <a:lnTo>
                      <a:pt x="0" y="232"/>
                    </a:lnTo>
                    <a:lnTo>
                      <a:pt x="26" y="310"/>
                    </a:lnTo>
                    <a:lnTo>
                      <a:pt x="78" y="387"/>
                    </a:lnTo>
                    <a:lnTo>
                      <a:pt x="155" y="412"/>
                    </a:lnTo>
                    <a:lnTo>
                      <a:pt x="232" y="438"/>
                    </a:lnTo>
                    <a:lnTo>
                      <a:pt x="1775" y="438"/>
                    </a:lnTo>
                    <a:lnTo>
                      <a:pt x="1852" y="412"/>
                    </a:lnTo>
                    <a:lnTo>
                      <a:pt x="1930" y="387"/>
                    </a:lnTo>
                    <a:lnTo>
                      <a:pt x="1981" y="310"/>
                    </a:lnTo>
                    <a:lnTo>
                      <a:pt x="1981" y="232"/>
                    </a:lnTo>
                    <a:lnTo>
                      <a:pt x="1981" y="130"/>
                    </a:lnTo>
                    <a:lnTo>
                      <a:pt x="1930" y="78"/>
                    </a:lnTo>
                    <a:lnTo>
                      <a:pt x="1852" y="27"/>
                    </a:lnTo>
                    <a:lnTo>
                      <a:pt x="177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32;p42">
                <a:extLst>
                  <a:ext uri="{FF2B5EF4-FFF2-40B4-BE49-F238E27FC236}">
                    <a16:creationId xmlns:a16="http://schemas.microsoft.com/office/drawing/2014/main" id="{0B0D5A4C-3D2F-D983-1BFB-8D1A9C5F493D}"/>
                  </a:ext>
                </a:extLst>
              </p:cNvPr>
              <p:cNvSpPr/>
              <p:nvPr/>
            </p:nvSpPr>
            <p:spPr>
              <a:xfrm>
                <a:off x="2162150" y="2538850"/>
                <a:ext cx="49550" cy="10950"/>
              </a:xfrm>
              <a:custGeom>
                <a:avLst/>
                <a:gdLst/>
                <a:ahLst/>
                <a:cxnLst/>
                <a:rect l="l" t="t" r="r" b="b"/>
                <a:pathLst>
                  <a:path w="1982" h="438" extrusionOk="0">
                    <a:moveTo>
                      <a:pt x="232" y="0"/>
                    </a:moveTo>
                    <a:lnTo>
                      <a:pt x="155" y="26"/>
                    </a:lnTo>
                    <a:lnTo>
                      <a:pt x="78" y="77"/>
                    </a:lnTo>
                    <a:lnTo>
                      <a:pt x="26" y="129"/>
                    </a:lnTo>
                    <a:lnTo>
                      <a:pt x="0" y="232"/>
                    </a:lnTo>
                    <a:lnTo>
                      <a:pt x="26" y="309"/>
                    </a:lnTo>
                    <a:lnTo>
                      <a:pt x="78" y="386"/>
                    </a:lnTo>
                    <a:lnTo>
                      <a:pt x="155" y="437"/>
                    </a:lnTo>
                    <a:lnTo>
                      <a:pt x="1852" y="437"/>
                    </a:lnTo>
                    <a:lnTo>
                      <a:pt x="1930" y="386"/>
                    </a:lnTo>
                    <a:lnTo>
                      <a:pt x="1981" y="309"/>
                    </a:lnTo>
                    <a:lnTo>
                      <a:pt x="1981" y="232"/>
                    </a:lnTo>
                    <a:lnTo>
                      <a:pt x="1981" y="129"/>
                    </a:lnTo>
                    <a:lnTo>
                      <a:pt x="1930" y="77"/>
                    </a:lnTo>
                    <a:lnTo>
                      <a:pt x="1852" y="26"/>
                    </a:lnTo>
                    <a:lnTo>
                      <a:pt x="1775"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33;p42">
                <a:extLst>
                  <a:ext uri="{FF2B5EF4-FFF2-40B4-BE49-F238E27FC236}">
                    <a16:creationId xmlns:a16="http://schemas.microsoft.com/office/drawing/2014/main" id="{F327545D-C9C8-75B7-3924-DDD68EC317C3}"/>
                  </a:ext>
                </a:extLst>
              </p:cNvPr>
              <p:cNvSpPr/>
              <p:nvPr/>
            </p:nvSpPr>
            <p:spPr>
              <a:xfrm>
                <a:off x="2117125" y="2433375"/>
                <a:ext cx="235400" cy="194225"/>
              </a:xfrm>
              <a:custGeom>
                <a:avLst/>
                <a:gdLst/>
                <a:ahLst/>
                <a:cxnLst/>
                <a:rect l="l" t="t" r="r" b="b"/>
                <a:pathLst>
                  <a:path w="9416" h="7769" extrusionOk="0">
                    <a:moveTo>
                      <a:pt x="8438" y="1184"/>
                    </a:moveTo>
                    <a:lnTo>
                      <a:pt x="8438" y="6560"/>
                    </a:lnTo>
                    <a:lnTo>
                      <a:pt x="1004" y="6560"/>
                    </a:lnTo>
                    <a:lnTo>
                      <a:pt x="1004" y="1184"/>
                    </a:lnTo>
                    <a:close/>
                    <a:moveTo>
                      <a:pt x="8978" y="6997"/>
                    </a:moveTo>
                    <a:lnTo>
                      <a:pt x="8978" y="7332"/>
                    </a:lnTo>
                    <a:lnTo>
                      <a:pt x="438" y="7332"/>
                    </a:lnTo>
                    <a:lnTo>
                      <a:pt x="438" y="6997"/>
                    </a:lnTo>
                    <a:close/>
                    <a:moveTo>
                      <a:pt x="361" y="1"/>
                    </a:moveTo>
                    <a:lnTo>
                      <a:pt x="232" y="26"/>
                    </a:lnTo>
                    <a:lnTo>
                      <a:pt x="104" y="104"/>
                    </a:lnTo>
                    <a:lnTo>
                      <a:pt x="27" y="206"/>
                    </a:lnTo>
                    <a:lnTo>
                      <a:pt x="1" y="335"/>
                    </a:lnTo>
                    <a:lnTo>
                      <a:pt x="1" y="824"/>
                    </a:lnTo>
                    <a:lnTo>
                      <a:pt x="27" y="978"/>
                    </a:lnTo>
                    <a:lnTo>
                      <a:pt x="104" y="1081"/>
                    </a:lnTo>
                    <a:lnTo>
                      <a:pt x="232" y="1158"/>
                    </a:lnTo>
                    <a:lnTo>
                      <a:pt x="361" y="1184"/>
                    </a:lnTo>
                    <a:lnTo>
                      <a:pt x="567" y="1184"/>
                    </a:lnTo>
                    <a:lnTo>
                      <a:pt x="567" y="6560"/>
                    </a:lnTo>
                    <a:lnTo>
                      <a:pt x="361" y="6560"/>
                    </a:lnTo>
                    <a:lnTo>
                      <a:pt x="232" y="6586"/>
                    </a:lnTo>
                    <a:lnTo>
                      <a:pt x="104" y="6663"/>
                    </a:lnTo>
                    <a:lnTo>
                      <a:pt x="27" y="6791"/>
                    </a:lnTo>
                    <a:lnTo>
                      <a:pt x="1" y="6920"/>
                    </a:lnTo>
                    <a:lnTo>
                      <a:pt x="1" y="7409"/>
                    </a:lnTo>
                    <a:lnTo>
                      <a:pt x="27" y="7563"/>
                    </a:lnTo>
                    <a:lnTo>
                      <a:pt x="104" y="7666"/>
                    </a:lnTo>
                    <a:lnTo>
                      <a:pt x="232" y="7743"/>
                    </a:lnTo>
                    <a:lnTo>
                      <a:pt x="361" y="7769"/>
                    </a:lnTo>
                    <a:lnTo>
                      <a:pt x="9081" y="7769"/>
                    </a:lnTo>
                    <a:lnTo>
                      <a:pt x="9209" y="7743"/>
                    </a:lnTo>
                    <a:lnTo>
                      <a:pt x="9312" y="7666"/>
                    </a:lnTo>
                    <a:lnTo>
                      <a:pt x="9389" y="7563"/>
                    </a:lnTo>
                    <a:lnTo>
                      <a:pt x="9415" y="7409"/>
                    </a:lnTo>
                    <a:lnTo>
                      <a:pt x="9415" y="6920"/>
                    </a:lnTo>
                    <a:lnTo>
                      <a:pt x="9389" y="6791"/>
                    </a:lnTo>
                    <a:lnTo>
                      <a:pt x="9312" y="6663"/>
                    </a:lnTo>
                    <a:lnTo>
                      <a:pt x="9209" y="6586"/>
                    </a:lnTo>
                    <a:lnTo>
                      <a:pt x="9081" y="6560"/>
                    </a:lnTo>
                    <a:lnTo>
                      <a:pt x="8875" y="6560"/>
                    </a:lnTo>
                    <a:lnTo>
                      <a:pt x="8875" y="1184"/>
                    </a:lnTo>
                    <a:lnTo>
                      <a:pt x="9081" y="1184"/>
                    </a:lnTo>
                    <a:lnTo>
                      <a:pt x="9209" y="1158"/>
                    </a:lnTo>
                    <a:lnTo>
                      <a:pt x="9312" y="1081"/>
                    </a:lnTo>
                    <a:lnTo>
                      <a:pt x="9389" y="978"/>
                    </a:lnTo>
                    <a:lnTo>
                      <a:pt x="9415" y="824"/>
                    </a:lnTo>
                    <a:lnTo>
                      <a:pt x="9415" y="335"/>
                    </a:lnTo>
                    <a:lnTo>
                      <a:pt x="9389" y="206"/>
                    </a:lnTo>
                    <a:lnTo>
                      <a:pt x="9312" y="104"/>
                    </a:lnTo>
                    <a:lnTo>
                      <a:pt x="9209" y="26"/>
                    </a:lnTo>
                    <a:lnTo>
                      <a:pt x="9081" y="1"/>
                    </a:lnTo>
                    <a:lnTo>
                      <a:pt x="2496" y="1"/>
                    </a:lnTo>
                    <a:lnTo>
                      <a:pt x="2444" y="52"/>
                    </a:lnTo>
                    <a:lnTo>
                      <a:pt x="2393" y="129"/>
                    </a:lnTo>
                    <a:lnTo>
                      <a:pt x="2367" y="206"/>
                    </a:lnTo>
                    <a:lnTo>
                      <a:pt x="2393" y="284"/>
                    </a:lnTo>
                    <a:lnTo>
                      <a:pt x="2444" y="361"/>
                    </a:lnTo>
                    <a:lnTo>
                      <a:pt x="2496" y="412"/>
                    </a:lnTo>
                    <a:lnTo>
                      <a:pt x="2599" y="438"/>
                    </a:lnTo>
                    <a:lnTo>
                      <a:pt x="8978" y="438"/>
                    </a:lnTo>
                    <a:lnTo>
                      <a:pt x="8978" y="747"/>
                    </a:lnTo>
                    <a:lnTo>
                      <a:pt x="438" y="747"/>
                    </a:lnTo>
                    <a:lnTo>
                      <a:pt x="438" y="438"/>
                    </a:lnTo>
                    <a:lnTo>
                      <a:pt x="1724" y="438"/>
                    </a:lnTo>
                    <a:lnTo>
                      <a:pt x="1801" y="412"/>
                    </a:lnTo>
                    <a:lnTo>
                      <a:pt x="1879" y="361"/>
                    </a:lnTo>
                    <a:lnTo>
                      <a:pt x="1930" y="284"/>
                    </a:lnTo>
                    <a:lnTo>
                      <a:pt x="1930" y="206"/>
                    </a:lnTo>
                    <a:lnTo>
                      <a:pt x="1930" y="129"/>
                    </a:lnTo>
                    <a:lnTo>
                      <a:pt x="1879" y="52"/>
                    </a:lnTo>
                    <a:lnTo>
                      <a:pt x="1801"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34;p42">
                <a:extLst>
                  <a:ext uri="{FF2B5EF4-FFF2-40B4-BE49-F238E27FC236}">
                    <a16:creationId xmlns:a16="http://schemas.microsoft.com/office/drawing/2014/main" id="{4A810067-E1DC-2AC1-4ABB-CE4148ECAF64}"/>
                  </a:ext>
                </a:extLst>
              </p:cNvPr>
              <p:cNvSpPr/>
              <p:nvPr/>
            </p:nvSpPr>
            <p:spPr>
              <a:xfrm>
                <a:off x="1980150" y="2529200"/>
                <a:ext cx="193600" cy="276525"/>
              </a:xfrm>
              <a:custGeom>
                <a:avLst/>
                <a:gdLst/>
                <a:ahLst/>
                <a:cxnLst/>
                <a:rect l="l" t="t" r="r" b="b"/>
                <a:pathLst>
                  <a:path w="7744" h="11061" extrusionOk="0">
                    <a:moveTo>
                      <a:pt x="2753" y="412"/>
                    </a:moveTo>
                    <a:lnTo>
                      <a:pt x="2753" y="438"/>
                    </a:lnTo>
                    <a:lnTo>
                      <a:pt x="2753" y="978"/>
                    </a:lnTo>
                    <a:lnTo>
                      <a:pt x="1853" y="978"/>
                    </a:lnTo>
                    <a:lnTo>
                      <a:pt x="1853" y="438"/>
                    </a:lnTo>
                    <a:lnTo>
                      <a:pt x="1853" y="412"/>
                    </a:lnTo>
                    <a:close/>
                    <a:moveTo>
                      <a:pt x="4528" y="3370"/>
                    </a:moveTo>
                    <a:lnTo>
                      <a:pt x="4528" y="3396"/>
                    </a:lnTo>
                    <a:lnTo>
                      <a:pt x="4554" y="3421"/>
                    </a:lnTo>
                    <a:lnTo>
                      <a:pt x="4554" y="4656"/>
                    </a:lnTo>
                    <a:lnTo>
                      <a:pt x="3191" y="4656"/>
                    </a:lnTo>
                    <a:lnTo>
                      <a:pt x="3191" y="3421"/>
                    </a:lnTo>
                    <a:lnTo>
                      <a:pt x="3191" y="3396"/>
                    </a:lnTo>
                    <a:lnTo>
                      <a:pt x="3216" y="3370"/>
                    </a:lnTo>
                    <a:close/>
                    <a:moveTo>
                      <a:pt x="5043" y="5093"/>
                    </a:moveTo>
                    <a:lnTo>
                      <a:pt x="4734" y="8257"/>
                    </a:lnTo>
                    <a:lnTo>
                      <a:pt x="4708" y="8334"/>
                    </a:lnTo>
                    <a:lnTo>
                      <a:pt x="4657" y="8386"/>
                    </a:lnTo>
                    <a:lnTo>
                      <a:pt x="4580" y="8437"/>
                    </a:lnTo>
                    <a:lnTo>
                      <a:pt x="4502" y="8463"/>
                    </a:lnTo>
                    <a:lnTo>
                      <a:pt x="1853" y="8463"/>
                    </a:lnTo>
                    <a:lnTo>
                      <a:pt x="1776" y="8437"/>
                    </a:lnTo>
                    <a:lnTo>
                      <a:pt x="1699" y="8386"/>
                    </a:lnTo>
                    <a:lnTo>
                      <a:pt x="1673" y="8334"/>
                    </a:lnTo>
                    <a:lnTo>
                      <a:pt x="1647" y="8257"/>
                    </a:lnTo>
                    <a:lnTo>
                      <a:pt x="1339" y="5093"/>
                    </a:lnTo>
                    <a:close/>
                    <a:moveTo>
                      <a:pt x="1776" y="0"/>
                    </a:moveTo>
                    <a:lnTo>
                      <a:pt x="1673" y="26"/>
                    </a:lnTo>
                    <a:lnTo>
                      <a:pt x="1596" y="52"/>
                    </a:lnTo>
                    <a:lnTo>
                      <a:pt x="1544" y="129"/>
                    </a:lnTo>
                    <a:lnTo>
                      <a:pt x="1493" y="180"/>
                    </a:lnTo>
                    <a:lnTo>
                      <a:pt x="1441" y="258"/>
                    </a:lnTo>
                    <a:lnTo>
                      <a:pt x="1416" y="335"/>
                    </a:lnTo>
                    <a:lnTo>
                      <a:pt x="1416" y="438"/>
                    </a:lnTo>
                    <a:lnTo>
                      <a:pt x="1416" y="2521"/>
                    </a:lnTo>
                    <a:lnTo>
                      <a:pt x="1416" y="2598"/>
                    </a:lnTo>
                    <a:lnTo>
                      <a:pt x="1467" y="2675"/>
                    </a:lnTo>
                    <a:lnTo>
                      <a:pt x="1544" y="2727"/>
                    </a:lnTo>
                    <a:lnTo>
                      <a:pt x="1724" y="2727"/>
                    </a:lnTo>
                    <a:lnTo>
                      <a:pt x="1776" y="2675"/>
                    </a:lnTo>
                    <a:lnTo>
                      <a:pt x="1827" y="2598"/>
                    </a:lnTo>
                    <a:lnTo>
                      <a:pt x="1853" y="2521"/>
                    </a:lnTo>
                    <a:lnTo>
                      <a:pt x="1853" y="1415"/>
                    </a:lnTo>
                    <a:lnTo>
                      <a:pt x="2753" y="1415"/>
                    </a:lnTo>
                    <a:lnTo>
                      <a:pt x="2753" y="4656"/>
                    </a:lnTo>
                    <a:lnTo>
                      <a:pt x="1853" y="4656"/>
                    </a:lnTo>
                    <a:lnTo>
                      <a:pt x="1853" y="3396"/>
                    </a:lnTo>
                    <a:lnTo>
                      <a:pt x="1827" y="3318"/>
                    </a:lnTo>
                    <a:lnTo>
                      <a:pt x="1776" y="3241"/>
                    </a:lnTo>
                    <a:lnTo>
                      <a:pt x="1724" y="3190"/>
                    </a:lnTo>
                    <a:lnTo>
                      <a:pt x="1621" y="3164"/>
                    </a:lnTo>
                    <a:lnTo>
                      <a:pt x="1544" y="3190"/>
                    </a:lnTo>
                    <a:lnTo>
                      <a:pt x="1467" y="3241"/>
                    </a:lnTo>
                    <a:lnTo>
                      <a:pt x="1416" y="3318"/>
                    </a:lnTo>
                    <a:lnTo>
                      <a:pt x="1416" y="3396"/>
                    </a:lnTo>
                    <a:lnTo>
                      <a:pt x="1416" y="4656"/>
                    </a:lnTo>
                    <a:lnTo>
                      <a:pt x="1107" y="4656"/>
                    </a:lnTo>
                    <a:lnTo>
                      <a:pt x="1004" y="4682"/>
                    </a:lnTo>
                    <a:lnTo>
                      <a:pt x="927" y="4733"/>
                    </a:lnTo>
                    <a:lnTo>
                      <a:pt x="901" y="4810"/>
                    </a:lnTo>
                    <a:lnTo>
                      <a:pt x="876" y="4913"/>
                    </a:lnTo>
                    <a:lnTo>
                      <a:pt x="1210" y="8283"/>
                    </a:lnTo>
                    <a:lnTo>
                      <a:pt x="1236" y="8463"/>
                    </a:lnTo>
                    <a:lnTo>
                      <a:pt x="130" y="8463"/>
                    </a:lnTo>
                    <a:lnTo>
                      <a:pt x="78" y="8514"/>
                    </a:lnTo>
                    <a:lnTo>
                      <a:pt x="27" y="8592"/>
                    </a:lnTo>
                    <a:lnTo>
                      <a:pt x="1" y="8669"/>
                    </a:lnTo>
                    <a:lnTo>
                      <a:pt x="27" y="8746"/>
                    </a:lnTo>
                    <a:lnTo>
                      <a:pt x="78" y="8823"/>
                    </a:lnTo>
                    <a:lnTo>
                      <a:pt x="130" y="8874"/>
                    </a:lnTo>
                    <a:lnTo>
                      <a:pt x="232" y="8900"/>
                    </a:lnTo>
                    <a:lnTo>
                      <a:pt x="7306" y="8900"/>
                    </a:lnTo>
                    <a:lnTo>
                      <a:pt x="7306" y="9775"/>
                    </a:lnTo>
                    <a:lnTo>
                      <a:pt x="130" y="9775"/>
                    </a:lnTo>
                    <a:lnTo>
                      <a:pt x="78" y="9826"/>
                    </a:lnTo>
                    <a:lnTo>
                      <a:pt x="27" y="9903"/>
                    </a:lnTo>
                    <a:lnTo>
                      <a:pt x="1" y="9981"/>
                    </a:lnTo>
                    <a:lnTo>
                      <a:pt x="27" y="10083"/>
                    </a:lnTo>
                    <a:lnTo>
                      <a:pt x="78" y="10135"/>
                    </a:lnTo>
                    <a:lnTo>
                      <a:pt x="130" y="10186"/>
                    </a:lnTo>
                    <a:lnTo>
                      <a:pt x="232" y="10212"/>
                    </a:lnTo>
                    <a:lnTo>
                      <a:pt x="5994" y="10212"/>
                    </a:lnTo>
                    <a:lnTo>
                      <a:pt x="5994" y="10624"/>
                    </a:lnTo>
                    <a:lnTo>
                      <a:pt x="4734" y="10624"/>
                    </a:lnTo>
                    <a:lnTo>
                      <a:pt x="4631" y="10649"/>
                    </a:lnTo>
                    <a:lnTo>
                      <a:pt x="4580" y="10675"/>
                    </a:lnTo>
                    <a:lnTo>
                      <a:pt x="4528" y="10752"/>
                    </a:lnTo>
                    <a:lnTo>
                      <a:pt x="4502" y="10829"/>
                    </a:lnTo>
                    <a:lnTo>
                      <a:pt x="4528" y="10932"/>
                    </a:lnTo>
                    <a:lnTo>
                      <a:pt x="4580" y="10984"/>
                    </a:lnTo>
                    <a:lnTo>
                      <a:pt x="4631" y="11035"/>
                    </a:lnTo>
                    <a:lnTo>
                      <a:pt x="4734" y="11061"/>
                    </a:lnTo>
                    <a:lnTo>
                      <a:pt x="6200" y="11061"/>
                    </a:lnTo>
                    <a:lnTo>
                      <a:pt x="6303" y="11035"/>
                    </a:lnTo>
                    <a:lnTo>
                      <a:pt x="6354" y="10984"/>
                    </a:lnTo>
                    <a:lnTo>
                      <a:pt x="6406" y="10932"/>
                    </a:lnTo>
                    <a:lnTo>
                      <a:pt x="6432" y="10829"/>
                    </a:lnTo>
                    <a:lnTo>
                      <a:pt x="6432" y="10212"/>
                    </a:lnTo>
                    <a:lnTo>
                      <a:pt x="7512" y="10212"/>
                    </a:lnTo>
                    <a:lnTo>
                      <a:pt x="7589" y="10186"/>
                    </a:lnTo>
                    <a:lnTo>
                      <a:pt x="7666" y="10135"/>
                    </a:lnTo>
                    <a:lnTo>
                      <a:pt x="7718" y="10083"/>
                    </a:lnTo>
                    <a:lnTo>
                      <a:pt x="7743" y="9981"/>
                    </a:lnTo>
                    <a:lnTo>
                      <a:pt x="7743" y="8669"/>
                    </a:lnTo>
                    <a:lnTo>
                      <a:pt x="7718" y="8592"/>
                    </a:lnTo>
                    <a:lnTo>
                      <a:pt x="7666" y="8514"/>
                    </a:lnTo>
                    <a:lnTo>
                      <a:pt x="7589" y="8463"/>
                    </a:lnTo>
                    <a:lnTo>
                      <a:pt x="5120" y="8463"/>
                    </a:lnTo>
                    <a:lnTo>
                      <a:pt x="5171" y="8283"/>
                    </a:lnTo>
                    <a:lnTo>
                      <a:pt x="5480" y="4913"/>
                    </a:lnTo>
                    <a:lnTo>
                      <a:pt x="5480" y="4810"/>
                    </a:lnTo>
                    <a:lnTo>
                      <a:pt x="5428" y="4733"/>
                    </a:lnTo>
                    <a:lnTo>
                      <a:pt x="5351" y="4682"/>
                    </a:lnTo>
                    <a:lnTo>
                      <a:pt x="5274" y="4656"/>
                    </a:lnTo>
                    <a:lnTo>
                      <a:pt x="4991" y="4656"/>
                    </a:lnTo>
                    <a:lnTo>
                      <a:pt x="4991" y="3421"/>
                    </a:lnTo>
                    <a:lnTo>
                      <a:pt x="4965" y="3318"/>
                    </a:lnTo>
                    <a:lnTo>
                      <a:pt x="4940" y="3241"/>
                    </a:lnTo>
                    <a:lnTo>
                      <a:pt x="4914" y="3138"/>
                    </a:lnTo>
                    <a:lnTo>
                      <a:pt x="4837" y="3087"/>
                    </a:lnTo>
                    <a:lnTo>
                      <a:pt x="4785" y="3036"/>
                    </a:lnTo>
                    <a:lnTo>
                      <a:pt x="4708" y="2984"/>
                    </a:lnTo>
                    <a:lnTo>
                      <a:pt x="4605" y="2958"/>
                    </a:lnTo>
                    <a:lnTo>
                      <a:pt x="3191" y="2958"/>
                    </a:lnTo>
                    <a:lnTo>
                      <a:pt x="3191" y="438"/>
                    </a:lnTo>
                    <a:lnTo>
                      <a:pt x="3191" y="335"/>
                    </a:lnTo>
                    <a:lnTo>
                      <a:pt x="3165" y="258"/>
                    </a:lnTo>
                    <a:lnTo>
                      <a:pt x="3113" y="180"/>
                    </a:lnTo>
                    <a:lnTo>
                      <a:pt x="3062" y="129"/>
                    </a:lnTo>
                    <a:lnTo>
                      <a:pt x="3010" y="52"/>
                    </a:lnTo>
                    <a:lnTo>
                      <a:pt x="2933" y="26"/>
                    </a:lnTo>
                    <a:lnTo>
                      <a:pt x="2830"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35;p42">
                <a:extLst>
                  <a:ext uri="{FF2B5EF4-FFF2-40B4-BE49-F238E27FC236}">
                    <a16:creationId xmlns:a16="http://schemas.microsoft.com/office/drawing/2014/main" id="{0F3540F9-4025-45A8-4A13-D3D932B54B0F}"/>
                  </a:ext>
                </a:extLst>
              </p:cNvPr>
              <p:cNvSpPr/>
              <p:nvPr/>
            </p:nvSpPr>
            <p:spPr>
              <a:xfrm>
                <a:off x="1980150" y="2794775"/>
                <a:ext cx="101650" cy="10950"/>
              </a:xfrm>
              <a:custGeom>
                <a:avLst/>
                <a:gdLst/>
                <a:ahLst/>
                <a:cxnLst/>
                <a:rect l="l" t="t" r="r" b="b"/>
                <a:pathLst>
                  <a:path w="4066" h="438" extrusionOk="0">
                    <a:moveTo>
                      <a:pt x="232" y="1"/>
                    </a:moveTo>
                    <a:lnTo>
                      <a:pt x="130" y="26"/>
                    </a:lnTo>
                    <a:lnTo>
                      <a:pt x="78" y="52"/>
                    </a:lnTo>
                    <a:lnTo>
                      <a:pt x="27" y="129"/>
                    </a:lnTo>
                    <a:lnTo>
                      <a:pt x="1" y="206"/>
                    </a:lnTo>
                    <a:lnTo>
                      <a:pt x="27" y="309"/>
                    </a:lnTo>
                    <a:lnTo>
                      <a:pt x="78" y="361"/>
                    </a:lnTo>
                    <a:lnTo>
                      <a:pt x="130" y="412"/>
                    </a:lnTo>
                    <a:lnTo>
                      <a:pt x="232" y="438"/>
                    </a:lnTo>
                    <a:lnTo>
                      <a:pt x="3859" y="438"/>
                    </a:lnTo>
                    <a:lnTo>
                      <a:pt x="3936" y="412"/>
                    </a:lnTo>
                    <a:lnTo>
                      <a:pt x="4014" y="361"/>
                    </a:lnTo>
                    <a:lnTo>
                      <a:pt x="4065" y="309"/>
                    </a:lnTo>
                    <a:lnTo>
                      <a:pt x="4065" y="206"/>
                    </a:lnTo>
                    <a:lnTo>
                      <a:pt x="4065" y="129"/>
                    </a:lnTo>
                    <a:lnTo>
                      <a:pt x="4014" y="52"/>
                    </a:lnTo>
                    <a:lnTo>
                      <a:pt x="3936" y="26"/>
                    </a:lnTo>
                    <a:lnTo>
                      <a:pt x="3859"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930;p42">
            <a:extLst>
              <a:ext uri="{FF2B5EF4-FFF2-40B4-BE49-F238E27FC236}">
                <a16:creationId xmlns:a16="http://schemas.microsoft.com/office/drawing/2014/main" id="{499F4327-104D-4CED-592F-00001FC7E5C4}"/>
              </a:ext>
            </a:extLst>
          </p:cNvPr>
          <p:cNvSpPr txBox="1">
            <a:spLocks/>
          </p:cNvSpPr>
          <p:nvPr/>
        </p:nvSpPr>
        <p:spPr>
          <a:xfrm>
            <a:off x="962554" y="3572443"/>
            <a:ext cx="2551495"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pPr>
              <a:lnSpc>
                <a:spcPct val="120000"/>
              </a:lnSpc>
            </a:pPr>
            <a:r>
              <a:rPr lang="en-US" sz="1600">
                <a:solidFill>
                  <a:schemeClr val="bg2"/>
                </a:solidFill>
              </a:rPr>
              <a:t>CUNG CẤP NHIỀU TÍNH NĂNG BẢO MẬT</a:t>
            </a:r>
          </a:p>
        </p:txBody>
      </p:sp>
      <p:sp>
        <p:nvSpPr>
          <p:cNvPr id="60" name="Google Shape;930;p42">
            <a:extLst>
              <a:ext uri="{FF2B5EF4-FFF2-40B4-BE49-F238E27FC236}">
                <a16:creationId xmlns:a16="http://schemas.microsoft.com/office/drawing/2014/main" id="{7D8815FD-EF8B-EFFA-D786-D5FD1BC5B6C1}"/>
              </a:ext>
            </a:extLst>
          </p:cNvPr>
          <p:cNvSpPr txBox="1">
            <a:spLocks/>
          </p:cNvSpPr>
          <p:nvPr/>
        </p:nvSpPr>
        <p:spPr>
          <a:xfrm>
            <a:off x="5686460" y="3572443"/>
            <a:ext cx="2776748"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pPr algn="l"/>
            <a:r>
              <a:rPr lang="en-US" sz="1600">
                <a:solidFill>
                  <a:schemeClr val="bg2"/>
                </a:solidFill>
              </a:rPr>
              <a:t>TIẾT KIỆM CHI PHÍ</a:t>
            </a:r>
          </a:p>
        </p:txBody>
      </p:sp>
      <p:grpSp>
        <p:nvGrpSpPr>
          <p:cNvPr id="61" name="Group 60">
            <a:extLst>
              <a:ext uri="{FF2B5EF4-FFF2-40B4-BE49-F238E27FC236}">
                <a16:creationId xmlns:a16="http://schemas.microsoft.com/office/drawing/2014/main" id="{86339437-7162-F10A-2B0D-1AB9516B1D2E}"/>
              </a:ext>
            </a:extLst>
          </p:cNvPr>
          <p:cNvGrpSpPr/>
          <p:nvPr/>
        </p:nvGrpSpPr>
        <p:grpSpPr>
          <a:xfrm>
            <a:off x="3555731" y="2451840"/>
            <a:ext cx="792543" cy="758521"/>
            <a:chOff x="3504102" y="2442988"/>
            <a:chExt cx="777424" cy="780225"/>
          </a:xfrm>
        </p:grpSpPr>
        <p:sp>
          <p:nvSpPr>
            <p:cNvPr id="62" name="Google Shape;940;p42">
              <a:extLst>
                <a:ext uri="{FF2B5EF4-FFF2-40B4-BE49-F238E27FC236}">
                  <a16:creationId xmlns:a16="http://schemas.microsoft.com/office/drawing/2014/main" id="{7B8C8706-281B-C1A7-B5A3-126701429667}"/>
                </a:ext>
              </a:extLst>
            </p:cNvPr>
            <p:cNvSpPr/>
            <p:nvPr/>
          </p:nvSpPr>
          <p:spPr>
            <a:xfrm>
              <a:off x="3504102" y="2442988"/>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469;p32">
              <a:extLst>
                <a:ext uri="{FF2B5EF4-FFF2-40B4-BE49-F238E27FC236}">
                  <a16:creationId xmlns:a16="http://schemas.microsoft.com/office/drawing/2014/main" id="{E9A10143-8399-D177-AD4C-719FB02B5396}"/>
                </a:ext>
              </a:extLst>
            </p:cNvPr>
            <p:cNvGrpSpPr/>
            <p:nvPr/>
          </p:nvGrpSpPr>
          <p:grpSpPr>
            <a:xfrm>
              <a:off x="3731301" y="2646891"/>
              <a:ext cx="370189" cy="358859"/>
              <a:chOff x="238125" y="749225"/>
              <a:chExt cx="372350" cy="372350"/>
            </a:xfrm>
          </p:grpSpPr>
          <p:sp>
            <p:nvSpPr>
              <p:cNvPr id="576" name="Google Shape;470;p32">
                <a:extLst>
                  <a:ext uri="{FF2B5EF4-FFF2-40B4-BE49-F238E27FC236}">
                    <a16:creationId xmlns:a16="http://schemas.microsoft.com/office/drawing/2014/main" id="{2DC7372E-CB45-2CB4-AFA4-E8E669EDADFF}"/>
                  </a:ext>
                </a:extLst>
              </p:cNvPr>
              <p:cNvSpPr/>
              <p:nvPr/>
            </p:nvSpPr>
            <p:spPr>
              <a:xfrm>
                <a:off x="427825" y="939550"/>
                <a:ext cx="100325" cy="99700"/>
              </a:xfrm>
              <a:custGeom>
                <a:avLst/>
                <a:gdLst/>
                <a:ahLst/>
                <a:cxnLst/>
                <a:rect l="l" t="t" r="r" b="b"/>
                <a:pathLst>
                  <a:path w="4013" h="3988" extrusionOk="0">
                    <a:moveTo>
                      <a:pt x="2495" y="1"/>
                    </a:moveTo>
                    <a:lnTo>
                      <a:pt x="0" y="2470"/>
                    </a:lnTo>
                    <a:lnTo>
                      <a:pt x="1466" y="3911"/>
                    </a:lnTo>
                    <a:lnTo>
                      <a:pt x="1543" y="3988"/>
                    </a:lnTo>
                    <a:lnTo>
                      <a:pt x="1749" y="3988"/>
                    </a:lnTo>
                    <a:lnTo>
                      <a:pt x="1826" y="3911"/>
                    </a:lnTo>
                    <a:lnTo>
                      <a:pt x="3936" y="1801"/>
                    </a:lnTo>
                    <a:lnTo>
                      <a:pt x="3987" y="1724"/>
                    </a:lnTo>
                    <a:lnTo>
                      <a:pt x="4013" y="1621"/>
                    </a:lnTo>
                    <a:lnTo>
                      <a:pt x="3987" y="1518"/>
                    </a:lnTo>
                    <a:lnTo>
                      <a:pt x="3936" y="1441"/>
                    </a:lnTo>
                    <a:lnTo>
                      <a:pt x="2495"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71;p32">
                <a:extLst>
                  <a:ext uri="{FF2B5EF4-FFF2-40B4-BE49-F238E27FC236}">
                    <a16:creationId xmlns:a16="http://schemas.microsoft.com/office/drawing/2014/main" id="{23B16BC6-8C88-B5CA-472C-22848BE2054A}"/>
                  </a:ext>
                </a:extLst>
              </p:cNvPr>
              <p:cNvSpPr/>
              <p:nvPr/>
            </p:nvSpPr>
            <p:spPr>
              <a:xfrm>
                <a:off x="427825" y="939550"/>
                <a:ext cx="84250" cy="83625"/>
              </a:xfrm>
              <a:custGeom>
                <a:avLst/>
                <a:gdLst/>
                <a:ahLst/>
                <a:cxnLst/>
                <a:rect l="l" t="t" r="r" b="b"/>
                <a:pathLst>
                  <a:path w="3370" h="3345" extrusionOk="0">
                    <a:moveTo>
                      <a:pt x="2495" y="1"/>
                    </a:moveTo>
                    <a:lnTo>
                      <a:pt x="0" y="2470"/>
                    </a:lnTo>
                    <a:lnTo>
                      <a:pt x="900" y="3345"/>
                    </a:lnTo>
                    <a:lnTo>
                      <a:pt x="1261" y="3139"/>
                    </a:lnTo>
                    <a:lnTo>
                      <a:pt x="1646" y="2907"/>
                    </a:lnTo>
                    <a:lnTo>
                      <a:pt x="2006" y="2624"/>
                    </a:lnTo>
                    <a:lnTo>
                      <a:pt x="2341" y="2316"/>
                    </a:lnTo>
                    <a:lnTo>
                      <a:pt x="2650" y="1981"/>
                    </a:lnTo>
                    <a:lnTo>
                      <a:pt x="2907" y="1621"/>
                    </a:lnTo>
                    <a:lnTo>
                      <a:pt x="3164" y="1261"/>
                    </a:lnTo>
                    <a:lnTo>
                      <a:pt x="3370" y="875"/>
                    </a:lnTo>
                    <a:lnTo>
                      <a:pt x="2495"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72;p32">
                <a:extLst>
                  <a:ext uri="{FF2B5EF4-FFF2-40B4-BE49-F238E27FC236}">
                    <a16:creationId xmlns:a16="http://schemas.microsoft.com/office/drawing/2014/main" id="{E417B320-05DE-9A62-1A75-5DF32938BBB3}"/>
                  </a:ext>
                </a:extLst>
              </p:cNvPr>
              <p:cNvSpPr/>
              <p:nvPr/>
            </p:nvSpPr>
            <p:spPr>
              <a:xfrm>
                <a:off x="479250" y="991000"/>
                <a:ext cx="126075" cy="125425"/>
              </a:xfrm>
              <a:custGeom>
                <a:avLst/>
                <a:gdLst/>
                <a:ahLst/>
                <a:cxnLst/>
                <a:rect l="l" t="t" r="r" b="b"/>
                <a:pathLst>
                  <a:path w="5043" h="5017" extrusionOk="0">
                    <a:moveTo>
                      <a:pt x="1647" y="1"/>
                    </a:moveTo>
                    <a:lnTo>
                      <a:pt x="1" y="1621"/>
                    </a:lnTo>
                    <a:lnTo>
                      <a:pt x="3062" y="4682"/>
                    </a:lnTo>
                    <a:lnTo>
                      <a:pt x="3242" y="4811"/>
                    </a:lnTo>
                    <a:lnTo>
                      <a:pt x="3448" y="4939"/>
                    </a:lnTo>
                    <a:lnTo>
                      <a:pt x="3653" y="4991"/>
                    </a:lnTo>
                    <a:lnTo>
                      <a:pt x="3885" y="5016"/>
                    </a:lnTo>
                    <a:lnTo>
                      <a:pt x="4091" y="4991"/>
                    </a:lnTo>
                    <a:lnTo>
                      <a:pt x="4297" y="4939"/>
                    </a:lnTo>
                    <a:lnTo>
                      <a:pt x="4502" y="4811"/>
                    </a:lnTo>
                    <a:lnTo>
                      <a:pt x="4682" y="4682"/>
                    </a:lnTo>
                    <a:lnTo>
                      <a:pt x="4837" y="4502"/>
                    </a:lnTo>
                    <a:lnTo>
                      <a:pt x="4940" y="4296"/>
                    </a:lnTo>
                    <a:lnTo>
                      <a:pt x="5017" y="4065"/>
                    </a:lnTo>
                    <a:lnTo>
                      <a:pt x="5042" y="3859"/>
                    </a:lnTo>
                    <a:lnTo>
                      <a:pt x="5017" y="3627"/>
                    </a:lnTo>
                    <a:lnTo>
                      <a:pt x="4940" y="3422"/>
                    </a:lnTo>
                    <a:lnTo>
                      <a:pt x="4837" y="3216"/>
                    </a:lnTo>
                    <a:lnTo>
                      <a:pt x="4682" y="3036"/>
                    </a:lnTo>
                    <a:lnTo>
                      <a:pt x="16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73;p32">
                <a:extLst>
                  <a:ext uri="{FF2B5EF4-FFF2-40B4-BE49-F238E27FC236}">
                    <a16:creationId xmlns:a16="http://schemas.microsoft.com/office/drawing/2014/main" id="{03709858-D102-E422-EAF3-5791596CFE5C}"/>
                  </a:ext>
                </a:extLst>
              </p:cNvPr>
              <p:cNvSpPr/>
              <p:nvPr/>
            </p:nvSpPr>
            <p:spPr>
              <a:xfrm>
                <a:off x="243250" y="755000"/>
                <a:ext cx="271400" cy="270750"/>
              </a:xfrm>
              <a:custGeom>
                <a:avLst/>
                <a:gdLst/>
                <a:ahLst/>
                <a:cxnLst/>
                <a:rect l="l" t="t" r="r" b="b"/>
                <a:pathLst>
                  <a:path w="10856" h="10830" extrusionOk="0">
                    <a:moveTo>
                      <a:pt x="5428" y="1"/>
                    </a:moveTo>
                    <a:lnTo>
                      <a:pt x="4888" y="26"/>
                    </a:lnTo>
                    <a:lnTo>
                      <a:pt x="4348" y="103"/>
                    </a:lnTo>
                    <a:lnTo>
                      <a:pt x="3808" y="232"/>
                    </a:lnTo>
                    <a:lnTo>
                      <a:pt x="3319" y="412"/>
                    </a:lnTo>
                    <a:lnTo>
                      <a:pt x="2856" y="644"/>
                    </a:lnTo>
                    <a:lnTo>
                      <a:pt x="2393" y="927"/>
                    </a:lnTo>
                    <a:lnTo>
                      <a:pt x="1981" y="1235"/>
                    </a:lnTo>
                    <a:lnTo>
                      <a:pt x="1596" y="1570"/>
                    </a:lnTo>
                    <a:lnTo>
                      <a:pt x="1235" y="1955"/>
                    </a:lnTo>
                    <a:lnTo>
                      <a:pt x="927" y="2393"/>
                    </a:lnTo>
                    <a:lnTo>
                      <a:pt x="670" y="2830"/>
                    </a:lnTo>
                    <a:lnTo>
                      <a:pt x="438" y="3293"/>
                    </a:lnTo>
                    <a:lnTo>
                      <a:pt x="258" y="3807"/>
                    </a:lnTo>
                    <a:lnTo>
                      <a:pt x="129" y="4322"/>
                    </a:lnTo>
                    <a:lnTo>
                      <a:pt x="27" y="4862"/>
                    </a:lnTo>
                    <a:lnTo>
                      <a:pt x="1" y="5402"/>
                    </a:lnTo>
                    <a:lnTo>
                      <a:pt x="27" y="5968"/>
                    </a:lnTo>
                    <a:lnTo>
                      <a:pt x="129" y="6508"/>
                    </a:lnTo>
                    <a:lnTo>
                      <a:pt x="258" y="7023"/>
                    </a:lnTo>
                    <a:lnTo>
                      <a:pt x="438" y="7537"/>
                    </a:lnTo>
                    <a:lnTo>
                      <a:pt x="670" y="8000"/>
                    </a:lnTo>
                    <a:lnTo>
                      <a:pt x="927" y="8437"/>
                    </a:lnTo>
                    <a:lnTo>
                      <a:pt x="1235" y="8875"/>
                    </a:lnTo>
                    <a:lnTo>
                      <a:pt x="1596" y="9261"/>
                    </a:lnTo>
                    <a:lnTo>
                      <a:pt x="1981" y="9595"/>
                    </a:lnTo>
                    <a:lnTo>
                      <a:pt x="2393" y="9904"/>
                    </a:lnTo>
                    <a:lnTo>
                      <a:pt x="2856" y="10187"/>
                    </a:lnTo>
                    <a:lnTo>
                      <a:pt x="3319" y="10418"/>
                    </a:lnTo>
                    <a:lnTo>
                      <a:pt x="3808" y="10598"/>
                    </a:lnTo>
                    <a:lnTo>
                      <a:pt x="4348" y="10727"/>
                    </a:lnTo>
                    <a:lnTo>
                      <a:pt x="4888" y="10804"/>
                    </a:lnTo>
                    <a:lnTo>
                      <a:pt x="5428" y="10830"/>
                    </a:lnTo>
                    <a:lnTo>
                      <a:pt x="5994" y="10804"/>
                    </a:lnTo>
                    <a:lnTo>
                      <a:pt x="6534" y="10727"/>
                    </a:lnTo>
                    <a:lnTo>
                      <a:pt x="7049" y="10598"/>
                    </a:lnTo>
                    <a:lnTo>
                      <a:pt x="7537" y="10418"/>
                    </a:lnTo>
                    <a:lnTo>
                      <a:pt x="8026" y="10187"/>
                    </a:lnTo>
                    <a:lnTo>
                      <a:pt x="8463" y="9904"/>
                    </a:lnTo>
                    <a:lnTo>
                      <a:pt x="8875" y="9595"/>
                    </a:lnTo>
                    <a:lnTo>
                      <a:pt x="9261" y="9261"/>
                    </a:lnTo>
                    <a:lnTo>
                      <a:pt x="9621" y="8875"/>
                    </a:lnTo>
                    <a:lnTo>
                      <a:pt x="9930" y="8437"/>
                    </a:lnTo>
                    <a:lnTo>
                      <a:pt x="10213" y="8000"/>
                    </a:lnTo>
                    <a:lnTo>
                      <a:pt x="10418" y="7537"/>
                    </a:lnTo>
                    <a:lnTo>
                      <a:pt x="10624" y="7023"/>
                    </a:lnTo>
                    <a:lnTo>
                      <a:pt x="10753" y="6508"/>
                    </a:lnTo>
                    <a:lnTo>
                      <a:pt x="10830" y="5968"/>
                    </a:lnTo>
                    <a:lnTo>
                      <a:pt x="10856" y="5402"/>
                    </a:lnTo>
                    <a:lnTo>
                      <a:pt x="10830" y="4862"/>
                    </a:lnTo>
                    <a:lnTo>
                      <a:pt x="10753" y="4322"/>
                    </a:lnTo>
                    <a:lnTo>
                      <a:pt x="10624" y="3807"/>
                    </a:lnTo>
                    <a:lnTo>
                      <a:pt x="10418" y="3293"/>
                    </a:lnTo>
                    <a:lnTo>
                      <a:pt x="10213" y="2830"/>
                    </a:lnTo>
                    <a:lnTo>
                      <a:pt x="9930" y="2393"/>
                    </a:lnTo>
                    <a:lnTo>
                      <a:pt x="9621" y="1955"/>
                    </a:lnTo>
                    <a:lnTo>
                      <a:pt x="9261" y="1570"/>
                    </a:lnTo>
                    <a:lnTo>
                      <a:pt x="8875" y="1235"/>
                    </a:lnTo>
                    <a:lnTo>
                      <a:pt x="8463" y="927"/>
                    </a:lnTo>
                    <a:lnTo>
                      <a:pt x="8026" y="644"/>
                    </a:lnTo>
                    <a:lnTo>
                      <a:pt x="7537" y="412"/>
                    </a:lnTo>
                    <a:lnTo>
                      <a:pt x="7049" y="232"/>
                    </a:lnTo>
                    <a:lnTo>
                      <a:pt x="6534" y="103"/>
                    </a:lnTo>
                    <a:lnTo>
                      <a:pt x="5994" y="26"/>
                    </a:lnTo>
                    <a:lnTo>
                      <a:pt x="5428"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74;p32">
                <a:extLst>
                  <a:ext uri="{FF2B5EF4-FFF2-40B4-BE49-F238E27FC236}">
                    <a16:creationId xmlns:a16="http://schemas.microsoft.com/office/drawing/2014/main" id="{0A20A8A8-0E01-21B0-12E0-67DDB20D800D}"/>
                  </a:ext>
                </a:extLst>
              </p:cNvPr>
              <p:cNvSpPr/>
              <p:nvPr/>
            </p:nvSpPr>
            <p:spPr>
              <a:xfrm>
                <a:off x="369300" y="755000"/>
                <a:ext cx="145350" cy="270750"/>
              </a:xfrm>
              <a:custGeom>
                <a:avLst/>
                <a:gdLst/>
                <a:ahLst/>
                <a:cxnLst/>
                <a:rect l="l" t="t" r="r" b="b"/>
                <a:pathLst>
                  <a:path w="5814" h="10830" extrusionOk="0">
                    <a:moveTo>
                      <a:pt x="0" y="1"/>
                    </a:moveTo>
                    <a:lnTo>
                      <a:pt x="463" y="52"/>
                    </a:lnTo>
                    <a:lnTo>
                      <a:pt x="926" y="155"/>
                    </a:lnTo>
                    <a:lnTo>
                      <a:pt x="1364" y="283"/>
                    </a:lnTo>
                    <a:lnTo>
                      <a:pt x="1827" y="464"/>
                    </a:lnTo>
                    <a:lnTo>
                      <a:pt x="2238" y="695"/>
                    </a:lnTo>
                    <a:lnTo>
                      <a:pt x="2650" y="952"/>
                    </a:lnTo>
                    <a:lnTo>
                      <a:pt x="3061" y="1235"/>
                    </a:lnTo>
                    <a:lnTo>
                      <a:pt x="3421" y="1570"/>
                    </a:lnTo>
                    <a:lnTo>
                      <a:pt x="3807" y="1981"/>
                    </a:lnTo>
                    <a:lnTo>
                      <a:pt x="4116" y="2418"/>
                    </a:lnTo>
                    <a:lnTo>
                      <a:pt x="4399" y="2881"/>
                    </a:lnTo>
                    <a:lnTo>
                      <a:pt x="4605" y="3370"/>
                    </a:lnTo>
                    <a:lnTo>
                      <a:pt x="4785" y="3859"/>
                    </a:lnTo>
                    <a:lnTo>
                      <a:pt x="4913" y="4373"/>
                    </a:lnTo>
                    <a:lnTo>
                      <a:pt x="4991" y="4888"/>
                    </a:lnTo>
                    <a:lnTo>
                      <a:pt x="5016" y="5402"/>
                    </a:lnTo>
                    <a:lnTo>
                      <a:pt x="4991" y="5942"/>
                    </a:lnTo>
                    <a:lnTo>
                      <a:pt x="4913" y="6457"/>
                    </a:lnTo>
                    <a:lnTo>
                      <a:pt x="4785" y="6946"/>
                    </a:lnTo>
                    <a:lnTo>
                      <a:pt x="4605" y="7460"/>
                    </a:lnTo>
                    <a:lnTo>
                      <a:pt x="4399" y="7949"/>
                    </a:lnTo>
                    <a:lnTo>
                      <a:pt x="4116" y="8386"/>
                    </a:lnTo>
                    <a:lnTo>
                      <a:pt x="3807" y="8849"/>
                    </a:lnTo>
                    <a:lnTo>
                      <a:pt x="3421" y="9261"/>
                    </a:lnTo>
                    <a:lnTo>
                      <a:pt x="3061" y="9595"/>
                    </a:lnTo>
                    <a:lnTo>
                      <a:pt x="2650" y="9878"/>
                    </a:lnTo>
                    <a:lnTo>
                      <a:pt x="2238" y="10135"/>
                    </a:lnTo>
                    <a:lnTo>
                      <a:pt x="1827" y="10367"/>
                    </a:lnTo>
                    <a:lnTo>
                      <a:pt x="1364" y="10547"/>
                    </a:lnTo>
                    <a:lnTo>
                      <a:pt x="926" y="10675"/>
                    </a:lnTo>
                    <a:lnTo>
                      <a:pt x="463" y="10778"/>
                    </a:lnTo>
                    <a:lnTo>
                      <a:pt x="0" y="10830"/>
                    </a:lnTo>
                    <a:lnTo>
                      <a:pt x="566" y="10830"/>
                    </a:lnTo>
                    <a:lnTo>
                      <a:pt x="1132" y="10778"/>
                    </a:lnTo>
                    <a:lnTo>
                      <a:pt x="1698" y="10675"/>
                    </a:lnTo>
                    <a:lnTo>
                      <a:pt x="2238" y="10521"/>
                    </a:lnTo>
                    <a:lnTo>
                      <a:pt x="2521" y="10418"/>
                    </a:lnTo>
                    <a:lnTo>
                      <a:pt x="2778" y="10289"/>
                    </a:lnTo>
                    <a:lnTo>
                      <a:pt x="3036" y="10161"/>
                    </a:lnTo>
                    <a:lnTo>
                      <a:pt x="3293" y="10006"/>
                    </a:lnTo>
                    <a:lnTo>
                      <a:pt x="3524" y="9826"/>
                    </a:lnTo>
                    <a:lnTo>
                      <a:pt x="3782" y="9646"/>
                    </a:lnTo>
                    <a:lnTo>
                      <a:pt x="4013" y="9466"/>
                    </a:lnTo>
                    <a:lnTo>
                      <a:pt x="4219" y="9261"/>
                    </a:lnTo>
                    <a:lnTo>
                      <a:pt x="4605" y="8849"/>
                    </a:lnTo>
                    <a:lnTo>
                      <a:pt x="4913" y="8386"/>
                    </a:lnTo>
                    <a:lnTo>
                      <a:pt x="5196" y="7949"/>
                    </a:lnTo>
                    <a:lnTo>
                      <a:pt x="5428" y="7460"/>
                    </a:lnTo>
                    <a:lnTo>
                      <a:pt x="5582" y="6946"/>
                    </a:lnTo>
                    <a:lnTo>
                      <a:pt x="5711" y="6457"/>
                    </a:lnTo>
                    <a:lnTo>
                      <a:pt x="5788" y="5942"/>
                    </a:lnTo>
                    <a:lnTo>
                      <a:pt x="5814" y="5402"/>
                    </a:lnTo>
                    <a:lnTo>
                      <a:pt x="5788" y="4888"/>
                    </a:lnTo>
                    <a:lnTo>
                      <a:pt x="5711" y="4373"/>
                    </a:lnTo>
                    <a:lnTo>
                      <a:pt x="5582" y="3859"/>
                    </a:lnTo>
                    <a:lnTo>
                      <a:pt x="5428" y="3370"/>
                    </a:lnTo>
                    <a:lnTo>
                      <a:pt x="5196" y="2881"/>
                    </a:lnTo>
                    <a:lnTo>
                      <a:pt x="4913" y="2418"/>
                    </a:lnTo>
                    <a:lnTo>
                      <a:pt x="4605" y="1981"/>
                    </a:lnTo>
                    <a:lnTo>
                      <a:pt x="4219" y="1570"/>
                    </a:lnTo>
                    <a:lnTo>
                      <a:pt x="4013" y="1364"/>
                    </a:lnTo>
                    <a:lnTo>
                      <a:pt x="3782" y="1184"/>
                    </a:lnTo>
                    <a:lnTo>
                      <a:pt x="3524" y="1004"/>
                    </a:lnTo>
                    <a:lnTo>
                      <a:pt x="3293" y="824"/>
                    </a:lnTo>
                    <a:lnTo>
                      <a:pt x="3036" y="669"/>
                    </a:lnTo>
                    <a:lnTo>
                      <a:pt x="2778" y="541"/>
                    </a:lnTo>
                    <a:lnTo>
                      <a:pt x="2521" y="412"/>
                    </a:lnTo>
                    <a:lnTo>
                      <a:pt x="2238" y="309"/>
                    </a:lnTo>
                    <a:lnTo>
                      <a:pt x="1698" y="155"/>
                    </a:lnTo>
                    <a:lnTo>
                      <a:pt x="1132" y="52"/>
                    </a:lnTo>
                    <a:lnTo>
                      <a:pt x="566"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75;p32">
                <a:extLst>
                  <a:ext uri="{FF2B5EF4-FFF2-40B4-BE49-F238E27FC236}">
                    <a16:creationId xmlns:a16="http://schemas.microsoft.com/office/drawing/2014/main" id="{64276BA5-CDB2-ADA0-A43A-9C9E891037A5}"/>
                  </a:ext>
                </a:extLst>
              </p:cNvPr>
              <p:cNvSpPr/>
              <p:nvPr/>
            </p:nvSpPr>
            <p:spPr>
              <a:xfrm>
                <a:off x="277350" y="788450"/>
                <a:ext cx="203875" cy="203875"/>
              </a:xfrm>
              <a:custGeom>
                <a:avLst/>
                <a:gdLst/>
                <a:ahLst/>
                <a:cxnLst/>
                <a:rect l="l" t="t" r="r" b="b"/>
                <a:pathLst>
                  <a:path w="8155" h="8155" extrusionOk="0">
                    <a:moveTo>
                      <a:pt x="4064" y="0"/>
                    </a:moveTo>
                    <a:lnTo>
                      <a:pt x="3653" y="26"/>
                    </a:lnTo>
                    <a:lnTo>
                      <a:pt x="3241" y="77"/>
                    </a:lnTo>
                    <a:lnTo>
                      <a:pt x="2855" y="180"/>
                    </a:lnTo>
                    <a:lnTo>
                      <a:pt x="2469" y="309"/>
                    </a:lnTo>
                    <a:lnTo>
                      <a:pt x="2135" y="489"/>
                    </a:lnTo>
                    <a:lnTo>
                      <a:pt x="1775" y="695"/>
                    </a:lnTo>
                    <a:lnTo>
                      <a:pt x="1466" y="926"/>
                    </a:lnTo>
                    <a:lnTo>
                      <a:pt x="1183" y="1183"/>
                    </a:lnTo>
                    <a:lnTo>
                      <a:pt x="926" y="1492"/>
                    </a:lnTo>
                    <a:lnTo>
                      <a:pt x="695" y="1801"/>
                    </a:lnTo>
                    <a:lnTo>
                      <a:pt x="489" y="2135"/>
                    </a:lnTo>
                    <a:lnTo>
                      <a:pt x="309" y="2495"/>
                    </a:lnTo>
                    <a:lnTo>
                      <a:pt x="180" y="2855"/>
                    </a:lnTo>
                    <a:lnTo>
                      <a:pt x="77" y="3241"/>
                    </a:lnTo>
                    <a:lnTo>
                      <a:pt x="0" y="3653"/>
                    </a:lnTo>
                    <a:lnTo>
                      <a:pt x="0" y="4064"/>
                    </a:lnTo>
                    <a:lnTo>
                      <a:pt x="0" y="4501"/>
                    </a:lnTo>
                    <a:lnTo>
                      <a:pt x="77" y="4887"/>
                    </a:lnTo>
                    <a:lnTo>
                      <a:pt x="180" y="5299"/>
                    </a:lnTo>
                    <a:lnTo>
                      <a:pt x="309" y="5659"/>
                    </a:lnTo>
                    <a:lnTo>
                      <a:pt x="489" y="6019"/>
                    </a:lnTo>
                    <a:lnTo>
                      <a:pt x="695" y="6353"/>
                    </a:lnTo>
                    <a:lnTo>
                      <a:pt x="926" y="6662"/>
                    </a:lnTo>
                    <a:lnTo>
                      <a:pt x="1183" y="6971"/>
                    </a:lnTo>
                    <a:lnTo>
                      <a:pt x="1466" y="7228"/>
                    </a:lnTo>
                    <a:lnTo>
                      <a:pt x="1775" y="7460"/>
                    </a:lnTo>
                    <a:lnTo>
                      <a:pt x="2135" y="7665"/>
                    </a:lnTo>
                    <a:lnTo>
                      <a:pt x="2469" y="7845"/>
                    </a:lnTo>
                    <a:lnTo>
                      <a:pt x="2855" y="7974"/>
                    </a:lnTo>
                    <a:lnTo>
                      <a:pt x="3241" y="8077"/>
                    </a:lnTo>
                    <a:lnTo>
                      <a:pt x="3653" y="8128"/>
                    </a:lnTo>
                    <a:lnTo>
                      <a:pt x="4064" y="8154"/>
                    </a:lnTo>
                    <a:lnTo>
                      <a:pt x="4476" y="8128"/>
                    </a:lnTo>
                    <a:lnTo>
                      <a:pt x="4887" y="8077"/>
                    </a:lnTo>
                    <a:lnTo>
                      <a:pt x="5273" y="7974"/>
                    </a:lnTo>
                    <a:lnTo>
                      <a:pt x="5659" y="7845"/>
                    </a:lnTo>
                    <a:lnTo>
                      <a:pt x="6019" y="7665"/>
                    </a:lnTo>
                    <a:lnTo>
                      <a:pt x="6353" y="7460"/>
                    </a:lnTo>
                    <a:lnTo>
                      <a:pt x="6662" y="7228"/>
                    </a:lnTo>
                    <a:lnTo>
                      <a:pt x="6945" y="6971"/>
                    </a:lnTo>
                    <a:lnTo>
                      <a:pt x="7228" y="6662"/>
                    </a:lnTo>
                    <a:lnTo>
                      <a:pt x="7460" y="6353"/>
                    </a:lnTo>
                    <a:lnTo>
                      <a:pt x="7665" y="6019"/>
                    </a:lnTo>
                    <a:lnTo>
                      <a:pt x="7820" y="5659"/>
                    </a:lnTo>
                    <a:lnTo>
                      <a:pt x="7974" y="5299"/>
                    </a:lnTo>
                    <a:lnTo>
                      <a:pt x="8077" y="4887"/>
                    </a:lnTo>
                    <a:lnTo>
                      <a:pt x="8128" y="4501"/>
                    </a:lnTo>
                    <a:lnTo>
                      <a:pt x="8154" y="4064"/>
                    </a:lnTo>
                    <a:lnTo>
                      <a:pt x="8128" y="3653"/>
                    </a:lnTo>
                    <a:lnTo>
                      <a:pt x="8077" y="3241"/>
                    </a:lnTo>
                    <a:lnTo>
                      <a:pt x="7974" y="2855"/>
                    </a:lnTo>
                    <a:lnTo>
                      <a:pt x="7820" y="2495"/>
                    </a:lnTo>
                    <a:lnTo>
                      <a:pt x="7665" y="2135"/>
                    </a:lnTo>
                    <a:lnTo>
                      <a:pt x="7460" y="1801"/>
                    </a:lnTo>
                    <a:lnTo>
                      <a:pt x="7228" y="1492"/>
                    </a:lnTo>
                    <a:lnTo>
                      <a:pt x="6945" y="1183"/>
                    </a:lnTo>
                    <a:lnTo>
                      <a:pt x="6662" y="926"/>
                    </a:lnTo>
                    <a:lnTo>
                      <a:pt x="6353" y="695"/>
                    </a:lnTo>
                    <a:lnTo>
                      <a:pt x="6019" y="489"/>
                    </a:lnTo>
                    <a:lnTo>
                      <a:pt x="5659" y="309"/>
                    </a:lnTo>
                    <a:lnTo>
                      <a:pt x="5273" y="180"/>
                    </a:lnTo>
                    <a:lnTo>
                      <a:pt x="4887" y="77"/>
                    </a:lnTo>
                    <a:lnTo>
                      <a:pt x="4476" y="26"/>
                    </a:lnTo>
                    <a:lnTo>
                      <a:pt x="4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76;p32">
                <a:extLst>
                  <a:ext uri="{FF2B5EF4-FFF2-40B4-BE49-F238E27FC236}">
                    <a16:creationId xmlns:a16="http://schemas.microsoft.com/office/drawing/2014/main" id="{E3762691-FDB1-0F88-3EB0-27AFFB96FEBB}"/>
                  </a:ext>
                </a:extLst>
              </p:cNvPr>
              <p:cNvSpPr/>
              <p:nvPr/>
            </p:nvSpPr>
            <p:spPr>
              <a:xfrm>
                <a:off x="367375" y="788450"/>
                <a:ext cx="113850" cy="203875"/>
              </a:xfrm>
              <a:custGeom>
                <a:avLst/>
                <a:gdLst/>
                <a:ahLst/>
                <a:cxnLst/>
                <a:rect l="l" t="t" r="r" b="b"/>
                <a:pathLst>
                  <a:path w="4554" h="8155" extrusionOk="0">
                    <a:moveTo>
                      <a:pt x="437" y="0"/>
                    </a:moveTo>
                    <a:lnTo>
                      <a:pt x="0" y="26"/>
                    </a:lnTo>
                    <a:lnTo>
                      <a:pt x="309" y="77"/>
                    </a:lnTo>
                    <a:lnTo>
                      <a:pt x="643" y="154"/>
                    </a:lnTo>
                    <a:lnTo>
                      <a:pt x="952" y="257"/>
                    </a:lnTo>
                    <a:lnTo>
                      <a:pt x="1261" y="386"/>
                    </a:lnTo>
                    <a:lnTo>
                      <a:pt x="1569" y="540"/>
                    </a:lnTo>
                    <a:lnTo>
                      <a:pt x="1852" y="746"/>
                    </a:lnTo>
                    <a:lnTo>
                      <a:pt x="2135" y="952"/>
                    </a:lnTo>
                    <a:lnTo>
                      <a:pt x="2392" y="1183"/>
                    </a:lnTo>
                    <a:lnTo>
                      <a:pt x="2675" y="1492"/>
                    </a:lnTo>
                    <a:lnTo>
                      <a:pt x="2933" y="1826"/>
                    </a:lnTo>
                    <a:lnTo>
                      <a:pt x="3138" y="2186"/>
                    </a:lnTo>
                    <a:lnTo>
                      <a:pt x="3293" y="2547"/>
                    </a:lnTo>
                    <a:lnTo>
                      <a:pt x="3421" y="2907"/>
                    </a:lnTo>
                    <a:lnTo>
                      <a:pt x="3524" y="3293"/>
                    </a:lnTo>
                    <a:lnTo>
                      <a:pt x="3576" y="3678"/>
                    </a:lnTo>
                    <a:lnTo>
                      <a:pt x="3601" y="4064"/>
                    </a:lnTo>
                    <a:lnTo>
                      <a:pt x="3576" y="4476"/>
                    </a:lnTo>
                    <a:lnTo>
                      <a:pt x="3524" y="4862"/>
                    </a:lnTo>
                    <a:lnTo>
                      <a:pt x="3421" y="5247"/>
                    </a:lnTo>
                    <a:lnTo>
                      <a:pt x="3293" y="5608"/>
                    </a:lnTo>
                    <a:lnTo>
                      <a:pt x="3138" y="5968"/>
                    </a:lnTo>
                    <a:lnTo>
                      <a:pt x="2933" y="6328"/>
                    </a:lnTo>
                    <a:lnTo>
                      <a:pt x="2675" y="6662"/>
                    </a:lnTo>
                    <a:lnTo>
                      <a:pt x="2392" y="6971"/>
                    </a:lnTo>
                    <a:lnTo>
                      <a:pt x="2135" y="7202"/>
                    </a:lnTo>
                    <a:lnTo>
                      <a:pt x="1852" y="7408"/>
                    </a:lnTo>
                    <a:lnTo>
                      <a:pt x="1569" y="7588"/>
                    </a:lnTo>
                    <a:lnTo>
                      <a:pt x="1261" y="7768"/>
                    </a:lnTo>
                    <a:lnTo>
                      <a:pt x="952" y="7897"/>
                    </a:lnTo>
                    <a:lnTo>
                      <a:pt x="643" y="8000"/>
                    </a:lnTo>
                    <a:lnTo>
                      <a:pt x="309" y="8077"/>
                    </a:lnTo>
                    <a:lnTo>
                      <a:pt x="0" y="8128"/>
                    </a:lnTo>
                    <a:lnTo>
                      <a:pt x="437" y="8154"/>
                    </a:lnTo>
                    <a:lnTo>
                      <a:pt x="900" y="8128"/>
                    </a:lnTo>
                    <a:lnTo>
                      <a:pt x="1338" y="8051"/>
                    </a:lnTo>
                    <a:lnTo>
                      <a:pt x="1775" y="7948"/>
                    </a:lnTo>
                    <a:lnTo>
                      <a:pt x="2212" y="7768"/>
                    </a:lnTo>
                    <a:lnTo>
                      <a:pt x="2598" y="7537"/>
                    </a:lnTo>
                    <a:lnTo>
                      <a:pt x="2984" y="7279"/>
                    </a:lnTo>
                    <a:lnTo>
                      <a:pt x="3344" y="6971"/>
                    </a:lnTo>
                    <a:lnTo>
                      <a:pt x="3627" y="6662"/>
                    </a:lnTo>
                    <a:lnTo>
                      <a:pt x="3884" y="6328"/>
                    </a:lnTo>
                    <a:lnTo>
                      <a:pt x="4090" y="5968"/>
                    </a:lnTo>
                    <a:lnTo>
                      <a:pt x="4244" y="5608"/>
                    </a:lnTo>
                    <a:lnTo>
                      <a:pt x="4373" y="5247"/>
                    </a:lnTo>
                    <a:lnTo>
                      <a:pt x="4476" y="4862"/>
                    </a:lnTo>
                    <a:lnTo>
                      <a:pt x="4527" y="4476"/>
                    </a:lnTo>
                    <a:lnTo>
                      <a:pt x="4553" y="4064"/>
                    </a:lnTo>
                    <a:lnTo>
                      <a:pt x="4527" y="3678"/>
                    </a:lnTo>
                    <a:lnTo>
                      <a:pt x="4476" y="3293"/>
                    </a:lnTo>
                    <a:lnTo>
                      <a:pt x="4373" y="2907"/>
                    </a:lnTo>
                    <a:lnTo>
                      <a:pt x="4244" y="2547"/>
                    </a:lnTo>
                    <a:lnTo>
                      <a:pt x="4090" y="2186"/>
                    </a:lnTo>
                    <a:lnTo>
                      <a:pt x="3884" y="1826"/>
                    </a:lnTo>
                    <a:lnTo>
                      <a:pt x="3627" y="1492"/>
                    </a:lnTo>
                    <a:lnTo>
                      <a:pt x="3344" y="1183"/>
                    </a:lnTo>
                    <a:lnTo>
                      <a:pt x="2984" y="875"/>
                    </a:lnTo>
                    <a:lnTo>
                      <a:pt x="2598" y="592"/>
                    </a:lnTo>
                    <a:lnTo>
                      <a:pt x="2212" y="386"/>
                    </a:lnTo>
                    <a:lnTo>
                      <a:pt x="1775" y="206"/>
                    </a:lnTo>
                    <a:lnTo>
                      <a:pt x="1338" y="77"/>
                    </a:lnTo>
                    <a:lnTo>
                      <a:pt x="900" y="26"/>
                    </a:lnTo>
                    <a:lnTo>
                      <a:pt x="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77;p32">
                <a:extLst>
                  <a:ext uri="{FF2B5EF4-FFF2-40B4-BE49-F238E27FC236}">
                    <a16:creationId xmlns:a16="http://schemas.microsoft.com/office/drawing/2014/main" id="{1B2AAC4C-B70A-40F2-BD9C-079676F68474}"/>
                  </a:ext>
                </a:extLst>
              </p:cNvPr>
              <p:cNvSpPr/>
              <p:nvPr/>
            </p:nvSpPr>
            <p:spPr>
              <a:xfrm>
                <a:off x="336500" y="816725"/>
                <a:ext cx="85550" cy="76550"/>
              </a:xfrm>
              <a:custGeom>
                <a:avLst/>
                <a:gdLst/>
                <a:ahLst/>
                <a:cxnLst/>
                <a:rect l="l" t="t" r="r" b="b"/>
                <a:pathLst>
                  <a:path w="3422" h="3062" extrusionOk="0">
                    <a:moveTo>
                      <a:pt x="1364" y="1"/>
                    </a:moveTo>
                    <a:lnTo>
                      <a:pt x="1081" y="27"/>
                    </a:lnTo>
                    <a:lnTo>
                      <a:pt x="824" y="129"/>
                    </a:lnTo>
                    <a:lnTo>
                      <a:pt x="592" y="232"/>
                    </a:lnTo>
                    <a:lnTo>
                      <a:pt x="386" y="412"/>
                    </a:lnTo>
                    <a:lnTo>
                      <a:pt x="232" y="618"/>
                    </a:lnTo>
                    <a:lnTo>
                      <a:pt x="103" y="850"/>
                    </a:lnTo>
                    <a:lnTo>
                      <a:pt x="26" y="1107"/>
                    </a:lnTo>
                    <a:lnTo>
                      <a:pt x="1" y="1364"/>
                    </a:lnTo>
                    <a:lnTo>
                      <a:pt x="1" y="2676"/>
                    </a:lnTo>
                    <a:lnTo>
                      <a:pt x="1" y="2753"/>
                    </a:lnTo>
                    <a:lnTo>
                      <a:pt x="26" y="2830"/>
                    </a:lnTo>
                    <a:lnTo>
                      <a:pt x="103" y="2959"/>
                    </a:lnTo>
                    <a:lnTo>
                      <a:pt x="232" y="3036"/>
                    </a:lnTo>
                    <a:lnTo>
                      <a:pt x="309" y="3062"/>
                    </a:lnTo>
                    <a:lnTo>
                      <a:pt x="3087" y="3062"/>
                    </a:lnTo>
                    <a:lnTo>
                      <a:pt x="3164" y="3036"/>
                    </a:lnTo>
                    <a:lnTo>
                      <a:pt x="3293" y="2959"/>
                    </a:lnTo>
                    <a:lnTo>
                      <a:pt x="3370" y="2830"/>
                    </a:lnTo>
                    <a:lnTo>
                      <a:pt x="3396" y="2753"/>
                    </a:lnTo>
                    <a:lnTo>
                      <a:pt x="3422" y="2676"/>
                    </a:lnTo>
                    <a:lnTo>
                      <a:pt x="3422" y="1364"/>
                    </a:lnTo>
                    <a:lnTo>
                      <a:pt x="3370" y="1107"/>
                    </a:lnTo>
                    <a:lnTo>
                      <a:pt x="3293" y="850"/>
                    </a:lnTo>
                    <a:lnTo>
                      <a:pt x="3190" y="618"/>
                    </a:lnTo>
                    <a:lnTo>
                      <a:pt x="3010" y="412"/>
                    </a:lnTo>
                    <a:lnTo>
                      <a:pt x="2804" y="232"/>
                    </a:lnTo>
                    <a:lnTo>
                      <a:pt x="2573" y="129"/>
                    </a:lnTo>
                    <a:lnTo>
                      <a:pt x="2316" y="27"/>
                    </a:lnTo>
                    <a:lnTo>
                      <a:pt x="2058"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78;p32">
                <a:extLst>
                  <a:ext uri="{FF2B5EF4-FFF2-40B4-BE49-F238E27FC236}">
                    <a16:creationId xmlns:a16="http://schemas.microsoft.com/office/drawing/2014/main" id="{523BADCF-2FE0-929D-E61C-C56A8D08F189}"/>
                  </a:ext>
                </a:extLst>
              </p:cNvPr>
              <p:cNvSpPr/>
              <p:nvPr/>
            </p:nvSpPr>
            <p:spPr>
              <a:xfrm>
                <a:off x="371875" y="816725"/>
                <a:ext cx="50175" cy="76550"/>
              </a:xfrm>
              <a:custGeom>
                <a:avLst/>
                <a:gdLst/>
                <a:ahLst/>
                <a:cxnLst/>
                <a:rect l="l" t="t" r="r" b="b"/>
                <a:pathLst>
                  <a:path w="2007" h="3062" extrusionOk="0">
                    <a:moveTo>
                      <a:pt x="0" y="1"/>
                    </a:moveTo>
                    <a:lnTo>
                      <a:pt x="257" y="27"/>
                    </a:lnTo>
                    <a:lnTo>
                      <a:pt x="515" y="129"/>
                    </a:lnTo>
                    <a:lnTo>
                      <a:pt x="746" y="232"/>
                    </a:lnTo>
                    <a:lnTo>
                      <a:pt x="952" y="412"/>
                    </a:lnTo>
                    <a:lnTo>
                      <a:pt x="1132" y="618"/>
                    </a:lnTo>
                    <a:lnTo>
                      <a:pt x="1235" y="850"/>
                    </a:lnTo>
                    <a:lnTo>
                      <a:pt x="1312" y="1107"/>
                    </a:lnTo>
                    <a:lnTo>
                      <a:pt x="1364" y="1364"/>
                    </a:lnTo>
                    <a:lnTo>
                      <a:pt x="1364" y="2676"/>
                    </a:lnTo>
                    <a:lnTo>
                      <a:pt x="1338" y="2753"/>
                    </a:lnTo>
                    <a:lnTo>
                      <a:pt x="1312" y="2830"/>
                    </a:lnTo>
                    <a:lnTo>
                      <a:pt x="1235" y="2959"/>
                    </a:lnTo>
                    <a:lnTo>
                      <a:pt x="1106" y="3036"/>
                    </a:lnTo>
                    <a:lnTo>
                      <a:pt x="1029" y="3062"/>
                    </a:lnTo>
                    <a:lnTo>
                      <a:pt x="1672" y="3062"/>
                    </a:lnTo>
                    <a:lnTo>
                      <a:pt x="1749" y="3036"/>
                    </a:lnTo>
                    <a:lnTo>
                      <a:pt x="1878" y="2959"/>
                    </a:lnTo>
                    <a:lnTo>
                      <a:pt x="1955" y="2830"/>
                    </a:lnTo>
                    <a:lnTo>
                      <a:pt x="1981" y="2753"/>
                    </a:lnTo>
                    <a:lnTo>
                      <a:pt x="2007" y="2676"/>
                    </a:lnTo>
                    <a:lnTo>
                      <a:pt x="2007" y="1364"/>
                    </a:lnTo>
                    <a:lnTo>
                      <a:pt x="1955" y="1107"/>
                    </a:lnTo>
                    <a:lnTo>
                      <a:pt x="1878" y="850"/>
                    </a:lnTo>
                    <a:lnTo>
                      <a:pt x="1775" y="618"/>
                    </a:lnTo>
                    <a:lnTo>
                      <a:pt x="1595" y="412"/>
                    </a:lnTo>
                    <a:lnTo>
                      <a:pt x="1389" y="232"/>
                    </a:lnTo>
                    <a:lnTo>
                      <a:pt x="1158" y="129"/>
                    </a:lnTo>
                    <a:lnTo>
                      <a:pt x="901" y="27"/>
                    </a:lnTo>
                    <a:lnTo>
                      <a:pt x="643"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79;p32">
                <a:extLst>
                  <a:ext uri="{FF2B5EF4-FFF2-40B4-BE49-F238E27FC236}">
                    <a16:creationId xmlns:a16="http://schemas.microsoft.com/office/drawing/2014/main" id="{AAFC856C-EA9E-D4B4-4D75-F65DE1999BCE}"/>
                  </a:ext>
                </a:extLst>
              </p:cNvPr>
              <p:cNvSpPr/>
              <p:nvPr/>
            </p:nvSpPr>
            <p:spPr>
              <a:xfrm>
                <a:off x="333925" y="905475"/>
                <a:ext cx="90700" cy="86850"/>
              </a:xfrm>
              <a:custGeom>
                <a:avLst/>
                <a:gdLst/>
                <a:ahLst/>
                <a:cxnLst/>
                <a:rect l="l" t="t" r="r" b="b"/>
                <a:pathLst>
                  <a:path w="3628" h="3474" extrusionOk="0">
                    <a:moveTo>
                      <a:pt x="1415" y="1"/>
                    </a:moveTo>
                    <a:lnTo>
                      <a:pt x="1132" y="26"/>
                    </a:lnTo>
                    <a:lnTo>
                      <a:pt x="875" y="103"/>
                    </a:lnTo>
                    <a:lnTo>
                      <a:pt x="618" y="232"/>
                    </a:lnTo>
                    <a:lnTo>
                      <a:pt x="412" y="412"/>
                    </a:lnTo>
                    <a:lnTo>
                      <a:pt x="232" y="618"/>
                    </a:lnTo>
                    <a:lnTo>
                      <a:pt x="104" y="875"/>
                    </a:lnTo>
                    <a:lnTo>
                      <a:pt x="26" y="1132"/>
                    </a:lnTo>
                    <a:lnTo>
                      <a:pt x="1" y="1441"/>
                    </a:lnTo>
                    <a:lnTo>
                      <a:pt x="1" y="3061"/>
                    </a:lnTo>
                    <a:lnTo>
                      <a:pt x="438" y="3242"/>
                    </a:lnTo>
                    <a:lnTo>
                      <a:pt x="875" y="3370"/>
                    </a:lnTo>
                    <a:lnTo>
                      <a:pt x="1338" y="3447"/>
                    </a:lnTo>
                    <a:lnTo>
                      <a:pt x="1801" y="3473"/>
                    </a:lnTo>
                    <a:lnTo>
                      <a:pt x="2264" y="3447"/>
                    </a:lnTo>
                    <a:lnTo>
                      <a:pt x="2727" y="3370"/>
                    </a:lnTo>
                    <a:lnTo>
                      <a:pt x="3190" y="3242"/>
                    </a:lnTo>
                    <a:lnTo>
                      <a:pt x="3627" y="3061"/>
                    </a:lnTo>
                    <a:lnTo>
                      <a:pt x="3627" y="1441"/>
                    </a:lnTo>
                    <a:lnTo>
                      <a:pt x="3576" y="1132"/>
                    </a:lnTo>
                    <a:lnTo>
                      <a:pt x="3499" y="875"/>
                    </a:lnTo>
                    <a:lnTo>
                      <a:pt x="3370" y="618"/>
                    </a:lnTo>
                    <a:lnTo>
                      <a:pt x="3190" y="412"/>
                    </a:lnTo>
                    <a:lnTo>
                      <a:pt x="2984" y="232"/>
                    </a:lnTo>
                    <a:lnTo>
                      <a:pt x="2753" y="103"/>
                    </a:lnTo>
                    <a:lnTo>
                      <a:pt x="2470" y="26"/>
                    </a:lnTo>
                    <a:lnTo>
                      <a:pt x="2187"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80;p32">
                <a:extLst>
                  <a:ext uri="{FF2B5EF4-FFF2-40B4-BE49-F238E27FC236}">
                    <a16:creationId xmlns:a16="http://schemas.microsoft.com/office/drawing/2014/main" id="{99B242CA-9B6F-C2F1-6FEB-5F1F8E66091B}"/>
                  </a:ext>
                </a:extLst>
              </p:cNvPr>
              <p:cNvSpPr/>
              <p:nvPr/>
            </p:nvSpPr>
            <p:spPr>
              <a:xfrm>
                <a:off x="371225" y="905475"/>
                <a:ext cx="53400" cy="82975"/>
              </a:xfrm>
              <a:custGeom>
                <a:avLst/>
                <a:gdLst/>
                <a:ahLst/>
                <a:cxnLst/>
                <a:rect l="l" t="t" r="r" b="b"/>
                <a:pathLst>
                  <a:path w="2136" h="3319" extrusionOk="0">
                    <a:moveTo>
                      <a:pt x="1" y="1"/>
                    </a:moveTo>
                    <a:lnTo>
                      <a:pt x="283" y="26"/>
                    </a:lnTo>
                    <a:lnTo>
                      <a:pt x="541" y="103"/>
                    </a:lnTo>
                    <a:lnTo>
                      <a:pt x="798" y="232"/>
                    </a:lnTo>
                    <a:lnTo>
                      <a:pt x="1004" y="412"/>
                    </a:lnTo>
                    <a:lnTo>
                      <a:pt x="1184" y="618"/>
                    </a:lnTo>
                    <a:lnTo>
                      <a:pt x="1312" y="875"/>
                    </a:lnTo>
                    <a:lnTo>
                      <a:pt x="1390" y="1132"/>
                    </a:lnTo>
                    <a:lnTo>
                      <a:pt x="1415" y="1441"/>
                    </a:lnTo>
                    <a:lnTo>
                      <a:pt x="1415" y="3319"/>
                    </a:lnTo>
                    <a:lnTo>
                      <a:pt x="1775" y="3190"/>
                    </a:lnTo>
                    <a:lnTo>
                      <a:pt x="2135" y="3061"/>
                    </a:lnTo>
                    <a:lnTo>
                      <a:pt x="2135" y="1441"/>
                    </a:lnTo>
                    <a:lnTo>
                      <a:pt x="2084" y="1132"/>
                    </a:lnTo>
                    <a:lnTo>
                      <a:pt x="2007" y="875"/>
                    </a:lnTo>
                    <a:lnTo>
                      <a:pt x="1878" y="618"/>
                    </a:lnTo>
                    <a:lnTo>
                      <a:pt x="1698" y="412"/>
                    </a:lnTo>
                    <a:lnTo>
                      <a:pt x="1492" y="232"/>
                    </a:lnTo>
                    <a:lnTo>
                      <a:pt x="1261" y="103"/>
                    </a:lnTo>
                    <a:lnTo>
                      <a:pt x="978" y="26"/>
                    </a:lnTo>
                    <a:lnTo>
                      <a:pt x="695"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81;p32">
                <a:extLst>
                  <a:ext uri="{FF2B5EF4-FFF2-40B4-BE49-F238E27FC236}">
                    <a16:creationId xmlns:a16="http://schemas.microsoft.com/office/drawing/2014/main" id="{222F2B2C-240B-8458-4334-FA9B751A077E}"/>
                  </a:ext>
                </a:extLst>
              </p:cNvPr>
              <p:cNvSpPr/>
              <p:nvPr/>
            </p:nvSpPr>
            <p:spPr>
              <a:xfrm>
                <a:off x="348725" y="852750"/>
                <a:ext cx="60475" cy="64975"/>
              </a:xfrm>
              <a:custGeom>
                <a:avLst/>
                <a:gdLst/>
                <a:ahLst/>
                <a:cxnLst/>
                <a:rect l="l" t="t" r="r" b="b"/>
                <a:pathLst>
                  <a:path w="2419" h="2599" extrusionOk="0">
                    <a:moveTo>
                      <a:pt x="1441" y="0"/>
                    </a:moveTo>
                    <a:lnTo>
                      <a:pt x="1312" y="103"/>
                    </a:lnTo>
                    <a:lnTo>
                      <a:pt x="1158" y="180"/>
                    </a:lnTo>
                    <a:lnTo>
                      <a:pt x="1003" y="258"/>
                    </a:lnTo>
                    <a:lnTo>
                      <a:pt x="823" y="309"/>
                    </a:lnTo>
                    <a:lnTo>
                      <a:pt x="438" y="360"/>
                    </a:lnTo>
                    <a:lnTo>
                      <a:pt x="0" y="386"/>
                    </a:lnTo>
                    <a:lnTo>
                      <a:pt x="0" y="1415"/>
                    </a:lnTo>
                    <a:lnTo>
                      <a:pt x="26" y="1647"/>
                    </a:lnTo>
                    <a:lnTo>
                      <a:pt x="103" y="1878"/>
                    </a:lnTo>
                    <a:lnTo>
                      <a:pt x="206" y="2084"/>
                    </a:lnTo>
                    <a:lnTo>
                      <a:pt x="360" y="2264"/>
                    </a:lnTo>
                    <a:lnTo>
                      <a:pt x="540" y="2418"/>
                    </a:lnTo>
                    <a:lnTo>
                      <a:pt x="746" y="2521"/>
                    </a:lnTo>
                    <a:lnTo>
                      <a:pt x="978" y="2598"/>
                    </a:lnTo>
                    <a:lnTo>
                      <a:pt x="1466" y="2598"/>
                    </a:lnTo>
                    <a:lnTo>
                      <a:pt x="1672" y="2521"/>
                    </a:lnTo>
                    <a:lnTo>
                      <a:pt x="1878" y="2418"/>
                    </a:lnTo>
                    <a:lnTo>
                      <a:pt x="2058" y="2264"/>
                    </a:lnTo>
                    <a:lnTo>
                      <a:pt x="2212" y="2084"/>
                    </a:lnTo>
                    <a:lnTo>
                      <a:pt x="2315" y="1878"/>
                    </a:lnTo>
                    <a:lnTo>
                      <a:pt x="2392" y="1647"/>
                    </a:lnTo>
                    <a:lnTo>
                      <a:pt x="2418" y="1415"/>
                    </a:lnTo>
                    <a:lnTo>
                      <a:pt x="2418" y="386"/>
                    </a:lnTo>
                    <a:lnTo>
                      <a:pt x="2135" y="360"/>
                    </a:lnTo>
                    <a:lnTo>
                      <a:pt x="1878" y="309"/>
                    </a:lnTo>
                    <a:lnTo>
                      <a:pt x="1646" y="180"/>
                    </a:lnTo>
                    <a:lnTo>
                      <a:pt x="1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82;p32">
                <a:extLst>
                  <a:ext uri="{FF2B5EF4-FFF2-40B4-BE49-F238E27FC236}">
                    <a16:creationId xmlns:a16="http://schemas.microsoft.com/office/drawing/2014/main" id="{410AB0ED-6330-B686-995C-53B9B745A904}"/>
                  </a:ext>
                </a:extLst>
              </p:cNvPr>
              <p:cNvSpPr/>
              <p:nvPr/>
            </p:nvSpPr>
            <p:spPr>
              <a:xfrm>
                <a:off x="371225" y="859175"/>
                <a:ext cx="37975" cy="58550"/>
              </a:xfrm>
              <a:custGeom>
                <a:avLst/>
                <a:gdLst/>
                <a:ahLst/>
                <a:cxnLst/>
                <a:rect l="l" t="t" r="r" b="b"/>
                <a:pathLst>
                  <a:path w="1519" h="2342" extrusionOk="0">
                    <a:moveTo>
                      <a:pt x="901" y="1"/>
                    </a:moveTo>
                    <a:lnTo>
                      <a:pt x="901" y="1158"/>
                    </a:lnTo>
                    <a:lnTo>
                      <a:pt x="875" y="1364"/>
                    </a:lnTo>
                    <a:lnTo>
                      <a:pt x="824" y="1544"/>
                    </a:lnTo>
                    <a:lnTo>
                      <a:pt x="746" y="1724"/>
                    </a:lnTo>
                    <a:lnTo>
                      <a:pt x="644" y="1904"/>
                    </a:lnTo>
                    <a:lnTo>
                      <a:pt x="515" y="2033"/>
                    </a:lnTo>
                    <a:lnTo>
                      <a:pt x="361" y="2161"/>
                    </a:lnTo>
                    <a:lnTo>
                      <a:pt x="181" y="2238"/>
                    </a:lnTo>
                    <a:lnTo>
                      <a:pt x="1" y="2316"/>
                    </a:lnTo>
                    <a:lnTo>
                      <a:pt x="155" y="2341"/>
                    </a:lnTo>
                    <a:lnTo>
                      <a:pt x="566" y="2341"/>
                    </a:lnTo>
                    <a:lnTo>
                      <a:pt x="772" y="2264"/>
                    </a:lnTo>
                    <a:lnTo>
                      <a:pt x="978" y="2161"/>
                    </a:lnTo>
                    <a:lnTo>
                      <a:pt x="1158" y="2007"/>
                    </a:lnTo>
                    <a:lnTo>
                      <a:pt x="1312" y="1827"/>
                    </a:lnTo>
                    <a:lnTo>
                      <a:pt x="1415" y="1621"/>
                    </a:lnTo>
                    <a:lnTo>
                      <a:pt x="1492" y="1390"/>
                    </a:lnTo>
                    <a:lnTo>
                      <a:pt x="1518" y="1158"/>
                    </a:lnTo>
                    <a:lnTo>
                      <a:pt x="1518" y="129"/>
                    </a:lnTo>
                    <a:lnTo>
                      <a:pt x="1338" y="129"/>
                    </a:lnTo>
                    <a:lnTo>
                      <a:pt x="1184" y="103"/>
                    </a:lnTo>
                    <a:lnTo>
                      <a:pt x="1029" y="78"/>
                    </a:lnTo>
                    <a:lnTo>
                      <a:pt x="9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83;p32">
                <a:extLst>
                  <a:ext uri="{FF2B5EF4-FFF2-40B4-BE49-F238E27FC236}">
                    <a16:creationId xmlns:a16="http://schemas.microsoft.com/office/drawing/2014/main" id="{867B5FDA-B43E-6007-1DA8-E5AE3997B155}"/>
                  </a:ext>
                </a:extLst>
              </p:cNvPr>
              <p:cNvSpPr/>
              <p:nvPr/>
            </p:nvSpPr>
            <p:spPr>
              <a:xfrm>
                <a:off x="565425" y="1076525"/>
                <a:ext cx="17400" cy="18025"/>
              </a:xfrm>
              <a:custGeom>
                <a:avLst/>
                <a:gdLst/>
                <a:ahLst/>
                <a:cxnLst/>
                <a:rect l="l" t="t" r="r" b="b"/>
                <a:pathLst>
                  <a:path w="696" h="721" extrusionOk="0">
                    <a:moveTo>
                      <a:pt x="206" y="1"/>
                    </a:moveTo>
                    <a:lnTo>
                      <a:pt x="129" y="26"/>
                    </a:lnTo>
                    <a:lnTo>
                      <a:pt x="52" y="52"/>
                    </a:lnTo>
                    <a:lnTo>
                      <a:pt x="1" y="129"/>
                    </a:lnTo>
                    <a:lnTo>
                      <a:pt x="1" y="206"/>
                    </a:lnTo>
                    <a:lnTo>
                      <a:pt x="1" y="309"/>
                    </a:lnTo>
                    <a:lnTo>
                      <a:pt x="52" y="361"/>
                    </a:lnTo>
                    <a:lnTo>
                      <a:pt x="335" y="644"/>
                    </a:lnTo>
                    <a:lnTo>
                      <a:pt x="412" y="695"/>
                    </a:lnTo>
                    <a:lnTo>
                      <a:pt x="489" y="721"/>
                    </a:lnTo>
                    <a:lnTo>
                      <a:pt x="567" y="695"/>
                    </a:lnTo>
                    <a:lnTo>
                      <a:pt x="644" y="644"/>
                    </a:lnTo>
                    <a:lnTo>
                      <a:pt x="695" y="567"/>
                    </a:lnTo>
                    <a:lnTo>
                      <a:pt x="695" y="489"/>
                    </a:lnTo>
                    <a:lnTo>
                      <a:pt x="695" y="412"/>
                    </a:lnTo>
                    <a:lnTo>
                      <a:pt x="644" y="335"/>
                    </a:lnTo>
                    <a:lnTo>
                      <a:pt x="361" y="52"/>
                    </a:lnTo>
                    <a:lnTo>
                      <a:pt x="284" y="26"/>
                    </a:lnTo>
                    <a:lnTo>
                      <a:pt x="206"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84;p32">
                <a:extLst>
                  <a:ext uri="{FF2B5EF4-FFF2-40B4-BE49-F238E27FC236}">
                    <a16:creationId xmlns:a16="http://schemas.microsoft.com/office/drawing/2014/main" id="{922AE1EA-6E7E-38DA-00BA-0316E51B82C6}"/>
                  </a:ext>
                </a:extLst>
              </p:cNvPr>
              <p:cNvSpPr/>
              <p:nvPr/>
            </p:nvSpPr>
            <p:spPr>
              <a:xfrm>
                <a:off x="271550" y="782650"/>
                <a:ext cx="214800" cy="215450"/>
              </a:xfrm>
              <a:custGeom>
                <a:avLst/>
                <a:gdLst/>
                <a:ahLst/>
                <a:cxnLst/>
                <a:rect l="l" t="t" r="r" b="b"/>
                <a:pathLst>
                  <a:path w="8592" h="8618" extrusionOk="0">
                    <a:moveTo>
                      <a:pt x="4656" y="1595"/>
                    </a:moveTo>
                    <a:lnTo>
                      <a:pt x="4888" y="1621"/>
                    </a:lnTo>
                    <a:lnTo>
                      <a:pt x="5094" y="1673"/>
                    </a:lnTo>
                    <a:lnTo>
                      <a:pt x="5299" y="1775"/>
                    </a:lnTo>
                    <a:lnTo>
                      <a:pt x="5454" y="1930"/>
                    </a:lnTo>
                    <a:lnTo>
                      <a:pt x="5582" y="2084"/>
                    </a:lnTo>
                    <a:lnTo>
                      <a:pt x="5711" y="2290"/>
                    </a:lnTo>
                    <a:lnTo>
                      <a:pt x="5762" y="2496"/>
                    </a:lnTo>
                    <a:lnTo>
                      <a:pt x="5788" y="2727"/>
                    </a:lnTo>
                    <a:lnTo>
                      <a:pt x="5788" y="4039"/>
                    </a:lnTo>
                    <a:lnTo>
                      <a:pt x="5762" y="4116"/>
                    </a:lnTo>
                    <a:lnTo>
                      <a:pt x="5711" y="4193"/>
                    </a:lnTo>
                    <a:lnTo>
                      <a:pt x="5711" y="3190"/>
                    </a:lnTo>
                    <a:lnTo>
                      <a:pt x="5711" y="3113"/>
                    </a:lnTo>
                    <a:lnTo>
                      <a:pt x="5659" y="3036"/>
                    </a:lnTo>
                    <a:lnTo>
                      <a:pt x="5582" y="2984"/>
                    </a:lnTo>
                    <a:lnTo>
                      <a:pt x="5479" y="2959"/>
                    </a:lnTo>
                    <a:lnTo>
                      <a:pt x="5274" y="2959"/>
                    </a:lnTo>
                    <a:lnTo>
                      <a:pt x="5068" y="2907"/>
                    </a:lnTo>
                    <a:lnTo>
                      <a:pt x="4862" y="2804"/>
                    </a:lnTo>
                    <a:lnTo>
                      <a:pt x="4682" y="2650"/>
                    </a:lnTo>
                    <a:lnTo>
                      <a:pt x="4631" y="2624"/>
                    </a:lnTo>
                    <a:lnTo>
                      <a:pt x="4553" y="2599"/>
                    </a:lnTo>
                    <a:lnTo>
                      <a:pt x="4476" y="2599"/>
                    </a:lnTo>
                    <a:lnTo>
                      <a:pt x="4399" y="2650"/>
                    </a:lnTo>
                    <a:lnTo>
                      <a:pt x="4296" y="2727"/>
                    </a:lnTo>
                    <a:lnTo>
                      <a:pt x="4168" y="2779"/>
                    </a:lnTo>
                    <a:lnTo>
                      <a:pt x="3885" y="2881"/>
                    </a:lnTo>
                    <a:lnTo>
                      <a:pt x="3525" y="2933"/>
                    </a:lnTo>
                    <a:lnTo>
                      <a:pt x="3087" y="2959"/>
                    </a:lnTo>
                    <a:lnTo>
                      <a:pt x="3010" y="2984"/>
                    </a:lnTo>
                    <a:lnTo>
                      <a:pt x="2933" y="3036"/>
                    </a:lnTo>
                    <a:lnTo>
                      <a:pt x="2907" y="3113"/>
                    </a:lnTo>
                    <a:lnTo>
                      <a:pt x="2881" y="3190"/>
                    </a:lnTo>
                    <a:lnTo>
                      <a:pt x="2881" y="4193"/>
                    </a:lnTo>
                    <a:lnTo>
                      <a:pt x="2830" y="4116"/>
                    </a:lnTo>
                    <a:lnTo>
                      <a:pt x="2804" y="4039"/>
                    </a:lnTo>
                    <a:lnTo>
                      <a:pt x="2804" y="2727"/>
                    </a:lnTo>
                    <a:lnTo>
                      <a:pt x="2830" y="2496"/>
                    </a:lnTo>
                    <a:lnTo>
                      <a:pt x="2907" y="2290"/>
                    </a:lnTo>
                    <a:lnTo>
                      <a:pt x="3010" y="2084"/>
                    </a:lnTo>
                    <a:lnTo>
                      <a:pt x="3139" y="1930"/>
                    </a:lnTo>
                    <a:lnTo>
                      <a:pt x="3319" y="1775"/>
                    </a:lnTo>
                    <a:lnTo>
                      <a:pt x="3499" y="1673"/>
                    </a:lnTo>
                    <a:lnTo>
                      <a:pt x="3730" y="1621"/>
                    </a:lnTo>
                    <a:lnTo>
                      <a:pt x="3962" y="1595"/>
                    </a:lnTo>
                    <a:close/>
                    <a:moveTo>
                      <a:pt x="4528" y="3087"/>
                    </a:moveTo>
                    <a:lnTo>
                      <a:pt x="4682" y="3216"/>
                    </a:lnTo>
                    <a:lnTo>
                      <a:pt x="4888" y="3319"/>
                    </a:lnTo>
                    <a:lnTo>
                      <a:pt x="5068" y="3370"/>
                    </a:lnTo>
                    <a:lnTo>
                      <a:pt x="5274" y="3396"/>
                    </a:lnTo>
                    <a:lnTo>
                      <a:pt x="5274" y="4219"/>
                    </a:lnTo>
                    <a:lnTo>
                      <a:pt x="5274" y="4399"/>
                    </a:lnTo>
                    <a:lnTo>
                      <a:pt x="5196" y="4605"/>
                    </a:lnTo>
                    <a:lnTo>
                      <a:pt x="5119" y="4759"/>
                    </a:lnTo>
                    <a:lnTo>
                      <a:pt x="4991" y="4914"/>
                    </a:lnTo>
                    <a:lnTo>
                      <a:pt x="4836" y="5016"/>
                    </a:lnTo>
                    <a:lnTo>
                      <a:pt x="4682" y="5119"/>
                    </a:lnTo>
                    <a:lnTo>
                      <a:pt x="4502" y="5171"/>
                    </a:lnTo>
                    <a:lnTo>
                      <a:pt x="4296" y="5196"/>
                    </a:lnTo>
                    <a:lnTo>
                      <a:pt x="4090" y="5171"/>
                    </a:lnTo>
                    <a:lnTo>
                      <a:pt x="3910" y="5119"/>
                    </a:lnTo>
                    <a:lnTo>
                      <a:pt x="3756" y="5016"/>
                    </a:lnTo>
                    <a:lnTo>
                      <a:pt x="3602" y="4914"/>
                    </a:lnTo>
                    <a:lnTo>
                      <a:pt x="3473" y="4759"/>
                    </a:lnTo>
                    <a:lnTo>
                      <a:pt x="3396" y="4605"/>
                    </a:lnTo>
                    <a:lnTo>
                      <a:pt x="3344" y="4399"/>
                    </a:lnTo>
                    <a:lnTo>
                      <a:pt x="3319" y="4219"/>
                    </a:lnTo>
                    <a:lnTo>
                      <a:pt x="3319" y="3396"/>
                    </a:lnTo>
                    <a:lnTo>
                      <a:pt x="3679" y="3370"/>
                    </a:lnTo>
                    <a:lnTo>
                      <a:pt x="4013" y="3293"/>
                    </a:lnTo>
                    <a:lnTo>
                      <a:pt x="4296" y="3216"/>
                    </a:lnTo>
                    <a:lnTo>
                      <a:pt x="4528" y="3087"/>
                    </a:lnTo>
                    <a:close/>
                    <a:moveTo>
                      <a:pt x="4296" y="438"/>
                    </a:moveTo>
                    <a:lnTo>
                      <a:pt x="4682" y="464"/>
                    </a:lnTo>
                    <a:lnTo>
                      <a:pt x="5068" y="515"/>
                    </a:lnTo>
                    <a:lnTo>
                      <a:pt x="5454" y="618"/>
                    </a:lnTo>
                    <a:lnTo>
                      <a:pt x="5814" y="747"/>
                    </a:lnTo>
                    <a:lnTo>
                      <a:pt x="6148" y="901"/>
                    </a:lnTo>
                    <a:lnTo>
                      <a:pt x="6457" y="1107"/>
                    </a:lnTo>
                    <a:lnTo>
                      <a:pt x="6766" y="1338"/>
                    </a:lnTo>
                    <a:lnTo>
                      <a:pt x="7023" y="1570"/>
                    </a:lnTo>
                    <a:lnTo>
                      <a:pt x="7280" y="1853"/>
                    </a:lnTo>
                    <a:lnTo>
                      <a:pt x="7512" y="2136"/>
                    </a:lnTo>
                    <a:lnTo>
                      <a:pt x="7692" y="2470"/>
                    </a:lnTo>
                    <a:lnTo>
                      <a:pt x="7846" y="2804"/>
                    </a:lnTo>
                    <a:lnTo>
                      <a:pt x="8000" y="3164"/>
                    </a:lnTo>
                    <a:lnTo>
                      <a:pt x="8077" y="3525"/>
                    </a:lnTo>
                    <a:lnTo>
                      <a:pt x="8129" y="3910"/>
                    </a:lnTo>
                    <a:lnTo>
                      <a:pt x="8155" y="4296"/>
                    </a:lnTo>
                    <a:lnTo>
                      <a:pt x="8155" y="4579"/>
                    </a:lnTo>
                    <a:lnTo>
                      <a:pt x="8129" y="4811"/>
                    </a:lnTo>
                    <a:lnTo>
                      <a:pt x="8077" y="5068"/>
                    </a:lnTo>
                    <a:lnTo>
                      <a:pt x="8026" y="5325"/>
                    </a:lnTo>
                    <a:lnTo>
                      <a:pt x="7949" y="5557"/>
                    </a:lnTo>
                    <a:lnTo>
                      <a:pt x="7872" y="5788"/>
                    </a:lnTo>
                    <a:lnTo>
                      <a:pt x="7769" y="5994"/>
                    </a:lnTo>
                    <a:lnTo>
                      <a:pt x="7666" y="6225"/>
                    </a:lnTo>
                    <a:lnTo>
                      <a:pt x="7383" y="6611"/>
                    </a:lnTo>
                    <a:lnTo>
                      <a:pt x="7074" y="6997"/>
                    </a:lnTo>
                    <a:lnTo>
                      <a:pt x="6714" y="7306"/>
                    </a:lnTo>
                    <a:lnTo>
                      <a:pt x="6328" y="7589"/>
                    </a:lnTo>
                    <a:lnTo>
                      <a:pt x="6328" y="6354"/>
                    </a:lnTo>
                    <a:lnTo>
                      <a:pt x="6328" y="6148"/>
                    </a:lnTo>
                    <a:lnTo>
                      <a:pt x="6303" y="6071"/>
                    </a:lnTo>
                    <a:lnTo>
                      <a:pt x="6225" y="5994"/>
                    </a:lnTo>
                    <a:lnTo>
                      <a:pt x="6174" y="5968"/>
                    </a:lnTo>
                    <a:lnTo>
                      <a:pt x="6071" y="5942"/>
                    </a:lnTo>
                    <a:lnTo>
                      <a:pt x="5994" y="5994"/>
                    </a:lnTo>
                    <a:lnTo>
                      <a:pt x="5942" y="6045"/>
                    </a:lnTo>
                    <a:lnTo>
                      <a:pt x="5891" y="6122"/>
                    </a:lnTo>
                    <a:lnTo>
                      <a:pt x="5891" y="6200"/>
                    </a:lnTo>
                    <a:lnTo>
                      <a:pt x="5891" y="6354"/>
                    </a:lnTo>
                    <a:lnTo>
                      <a:pt x="5891" y="7820"/>
                    </a:lnTo>
                    <a:lnTo>
                      <a:pt x="5505" y="7974"/>
                    </a:lnTo>
                    <a:lnTo>
                      <a:pt x="5119" y="8077"/>
                    </a:lnTo>
                    <a:lnTo>
                      <a:pt x="4708" y="8155"/>
                    </a:lnTo>
                    <a:lnTo>
                      <a:pt x="4296" y="8180"/>
                    </a:lnTo>
                    <a:lnTo>
                      <a:pt x="3885" y="8155"/>
                    </a:lnTo>
                    <a:lnTo>
                      <a:pt x="3473" y="8077"/>
                    </a:lnTo>
                    <a:lnTo>
                      <a:pt x="3087" y="7974"/>
                    </a:lnTo>
                    <a:lnTo>
                      <a:pt x="2701" y="7820"/>
                    </a:lnTo>
                    <a:lnTo>
                      <a:pt x="2701" y="6354"/>
                    </a:lnTo>
                    <a:lnTo>
                      <a:pt x="2727" y="6174"/>
                    </a:lnTo>
                    <a:lnTo>
                      <a:pt x="2753" y="6020"/>
                    </a:lnTo>
                    <a:lnTo>
                      <a:pt x="2804" y="5865"/>
                    </a:lnTo>
                    <a:lnTo>
                      <a:pt x="2881" y="5711"/>
                    </a:lnTo>
                    <a:lnTo>
                      <a:pt x="2984" y="5582"/>
                    </a:lnTo>
                    <a:lnTo>
                      <a:pt x="3087" y="5454"/>
                    </a:lnTo>
                    <a:lnTo>
                      <a:pt x="3216" y="5351"/>
                    </a:lnTo>
                    <a:lnTo>
                      <a:pt x="3344" y="5274"/>
                    </a:lnTo>
                    <a:lnTo>
                      <a:pt x="3550" y="5428"/>
                    </a:lnTo>
                    <a:lnTo>
                      <a:pt x="3782" y="5531"/>
                    </a:lnTo>
                    <a:lnTo>
                      <a:pt x="4039" y="5608"/>
                    </a:lnTo>
                    <a:lnTo>
                      <a:pt x="4296" y="5634"/>
                    </a:lnTo>
                    <a:lnTo>
                      <a:pt x="4579" y="5608"/>
                    </a:lnTo>
                    <a:lnTo>
                      <a:pt x="4811" y="5531"/>
                    </a:lnTo>
                    <a:lnTo>
                      <a:pt x="5042" y="5428"/>
                    </a:lnTo>
                    <a:lnTo>
                      <a:pt x="5248" y="5274"/>
                    </a:lnTo>
                    <a:lnTo>
                      <a:pt x="5402" y="5377"/>
                    </a:lnTo>
                    <a:lnTo>
                      <a:pt x="5557" y="5505"/>
                    </a:lnTo>
                    <a:lnTo>
                      <a:pt x="5634" y="5557"/>
                    </a:lnTo>
                    <a:lnTo>
                      <a:pt x="5711" y="5582"/>
                    </a:lnTo>
                    <a:lnTo>
                      <a:pt x="5788" y="5557"/>
                    </a:lnTo>
                    <a:lnTo>
                      <a:pt x="5865" y="5505"/>
                    </a:lnTo>
                    <a:lnTo>
                      <a:pt x="5917" y="5454"/>
                    </a:lnTo>
                    <a:lnTo>
                      <a:pt x="5942" y="5351"/>
                    </a:lnTo>
                    <a:lnTo>
                      <a:pt x="5917" y="5274"/>
                    </a:lnTo>
                    <a:lnTo>
                      <a:pt x="5865" y="5196"/>
                    </a:lnTo>
                    <a:lnTo>
                      <a:pt x="5711" y="5042"/>
                    </a:lnTo>
                    <a:lnTo>
                      <a:pt x="5531" y="4914"/>
                    </a:lnTo>
                    <a:lnTo>
                      <a:pt x="5608" y="4785"/>
                    </a:lnTo>
                    <a:lnTo>
                      <a:pt x="5659" y="4656"/>
                    </a:lnTo>
                    <a:lnTo>
                      <a:pt x="5762" y="4631"/>
                    </a:lnTo>
                    <a:lnTo>
                      <a:pt x="5865" y="4605"/>
                    </a:lnTo>
                    <a:lnTo>
                      <a:pt x="5968" y="4528"/>
                    </a:lnTo>
                    <a:lnTo>
                      <a:pt x="6045" y="4476"/>
                    </a:lnTo>
                    <a:lnTo>
                      <a:pt x="6122" y="4373"/>
                    </a:lnTo>
                    <a:lnTo>
                      <a:pt x="6174" y="4270"/>
                    </a:lnTo>
                    <a:lnTo>
                      <a:pt x="6225" y="4168"/>
                    </a:lnTo>
                    <a:lnTo>
                      <a:pt x="6225" y="4039"/>
                    </a:lnTo>
                    <a:lnTo>
                      <a:pt x="6225" y="2727"/>
                    </a:lnTo>
                    <a:lnTo>
                      <a:pt x="6225" y="2573"/>
                    </a:lnTo>
                    <a:lnTo>
                      <a:pt x="6200" y="2418"/>
                    </a:lnTo>
                    <a:lnTo>
                      <a:pt x="6148" y="2264"/>
                    </a:lnTo>
                    <a:lnTo>
                      <a:pt x="6097" y="2110"/>
                    </a:lnTo>
                    <a:lnTo>
                      <a:pt x="5968" y="1853"/>
                    </a:lnTo>
                    <a:lnTo>
                      <a:pt x="5762" y="1621"/>
                    </a:lnTo>
                    <a:lnTo>
                      <a:pt x="5531" y="1415"/>
                    </a:lnTo>
                    <a:lnTo>
                      <a:pt x="5274" y="1287"/>
                    </a:lnTo>
                    <a:lnTo>
                      <a:pt x="5119" y="1235"/>
                    </a:lnTo>
                    <a:lnTo>
                      <a:pt x="4965" y="1184"/>
                    </a:lnTo>
                    <a:lnTo>
                      <a:pt x="4811" y="1158"/>
                    </a:lnTo>
                    <a:lnTo>
                      <a:pt x="4425" y="1158"/>
                    </a:lnTo>
                    <a:lnTo>
                      <a:pt x="4451" y="1081"/>
                    </a:lnTo>
                    <a:lnTo>
                      <a:pt x="4451" y="1004"/>
                    </a:lnTo>
                    <a:lnTo>
                      <a:pt x="4425" y="927"/>
                    </a:lnTo>
                    <a:lnTo>
                      <a:pt x="4373" y="875"/>
                    </a:lnTo>
                    <a:lnTo>
                      <a:pt x="4296" y="824"/>
                    </a:lnTo>
                    <a:lnTo>
                      <a:pt x="4219" y="824"/>
                    </a:lnTo>
                    <a:lnTo>
                      <a:pt x="4116" y="849"/>
                    </a:lnTo>
                    <a:lnTo>
                      <a:pt x="4065" y="901"/>
                    </a:lnTo>
                    <a:lnTo>
                      <a:pt x="3936" y="1055"/>
                    </a:lnTo>
                    <a:lnTo>
                      <a:pt x="3833" y="978"/>
                    </a:lnTo>
                    <a:lnTo>
                      <a:pt x="3756" y="927"/>
                    </a:lnTo>
                    <a:lnTo>
                      <a:pt x="3679" y="901"/>
                    </a:lnTo>
                    <a:lnTo>
                      <a:pt x="3602" y="927"/>
                    </a:lnTo>
                    <a:lnTo>
                      <a:pt x="3525" y="978"/>
                    </a:lnTo>
                    <a:lnTo>
                      <a:pt x="3473" y="1055"/>
                    </a:lnTo>
                    <a:lnTo>
                      <a:pt x="3473" y="1132"/>
                    </a:lnTo>
                    <a:lnTo>
                      <a:pt x="3499" y="1235"/>
                    </a:lnTo>
                    <a:lnTo>
                      <a:pt x="3267" y="1312"/>
                    </a:lnTo>
                    <a:lnTo>
                      <a:pt x="3036" y="1441"/>
                    </a:lnTo>
                    <a:lnTo>
                      <a:pt x="2856" y="1595"/>
                    </a:lnTo>
                    <a:lnTo>
                      <a:pt x="2701" y="1775"/>
                    </a:lnTo>
                    <a:lnTo>
                      <a:pt x="2547" y="1981"/>
                    </a:lnTo>
                    <a:lnTo>
                      <a:pt x="2470" y="2213"/>
                    </a:lnTo>
                    <a:lnTo>
                      <a:pt x="2393" y="2470"/>
                    </a:lnTo>
                    <a:lnTo>
                      <a:pt x="2367" y="2727"/>
                    </a:lnTo>
                    <a:lnTo>
                      <a:pt x="2367" y="4039"/>
                    </a:lnTo>
                    <a:lnTo>
                      <a:pt x="2393" y="4168"/>
                    </a:lnTo>
                    <a:lnTo>
                      <a:pt x="2418" y="4270"/>
                    </a:lnTo>
                    <a:lnTo>
                      <a:pt x="2470" y="4373"/>
                    </a:lnTo>
                    <a:lnTo>
                      <a:pt x="2547" y="4476"/>
                    </a:lnTo>
                    <a:lnTo>
                      <a:pt x="2624" y="4528"/>
                    </a:lnTo>
                    <a:lnTo>
                      <a:pt x="2727" y="4605"/>
                    </a:lnTo>
                    <a:lnTo>
                      <a:pt x="2830" y="4631"/>
                    </a:lnTo>
                    <a:lnTo>
                      <a:pt x="2959" y="4656"/>
                    </a:lnTo>
                    <a:lnTo>
                      <a:pt x="3010" y="4785"/>
                    </a:lnTo>
                    <a:lnTo>
                      <a:pt x="3062" y="4914"/>
                    </a:lnTo>
                    <a:lnTo>
                      <a:pt x="2907" y="5042"/>
                    </a:lnTo>
                    <a:lnTo>
                      <a:pt x="2727" y="5196"/>
                    </a:lnTo>
                    <a:lnTo>
                      <a:pt x="2599" y="5351"/>
                    </a:lnTo>
                    <a:lnTo>
                      <a:pt x="2496" y="5531"/>
                    </a:lnTo>
                    <a:lnTo>
                      <a:pt x="2393" y="5711"/>
                    </a:lnTo>
                    <a:lnTo>
                      <a:pt x="2316" y="5917"/>
                    </a:lnTo>
                    <a:lnTo>
                      <a:pt x="2290" y="6122"/>
                    </a:lnTo>
                    <a:lnTo>
                      <a:pt x="2264" y="6354"/>
                    </a:lnTo>
                    <a:lnTo>
                      <a:pt x="2264" y="7589"/>
                    </a:lnTo>
                    <a:lnTo>
                      <a:pt x="1878" y="7306"/>
                    </a:lnTo>
                    <a:lnTo>
                      <a:pt x="1518" y="6997"/>
                    </a:lnTo>
                    <a:lnTo>
                      <a:pt x="1210" y="6611"/>
                    </a:lnTo>
                    <a:lnTo>
                      <a:pt x="952" y="6225"/>
                    </a:lnTo>
                    <a:lnTo>
                      <a:pt x="824" y="5994"/>
                    </a:lnTo>
                    <a:lnTo>
                      <a:pt x="721" y="5788"/>
                    </a:lnTo>
                    <a:lnTo>
                      <a:pt x="644" y="5557"/>
                    </a:lnTo>
                    <a:lnTo>
                      <a:pt x="566" y="5325"/>
                    </a:lnTo>
                    <a:lnTo>
                      <a:pt x="515" y="5068"/>
                    </a:lnTo>
                    <a:lnTo>
                      <a:pt x="464" y="4811"/>
                    </a:lnTo>
                    <a:lnTo>
                      <a:pt x="438" y="4579"/>
                    </a:lnTo>
                    <a:lnTo>
                      <a:pt x="438" y="4296"/>
                    </a:lnTo>
                    <a:lnTo>
                      <a:pt x="464" y="3910"/>
                    </a:lnTo>
                    <a:lnTo>
                      <a:pt x="515" y="3525"/>
                    </a:lnTo>
                    <a:lnTo>
                      <a:pt x="618" y="3164"/>
                    </a:lnTo>
                    <a:lnTo>
                      <a:pt x="747" y="2804"/>
                    </a:lnTo>
                    <a:lnTo>
                      <a:pt x="901" y="2470"/>
                    </a:lnTo>
                    <a:lnTo>
                      <a:pt x="1107" y="2136"/>
                    </a:lnTo>
                    <a:lnTo>
                      <a:pt x="1312" y="1853"/>
                    </a:lnTo>
                    <a:lnTo>
                      <a:pt x="1570" y="1570"/>
                    </a:lnTo>
                    <a:lnTo>
                      <a:pt x="1853" y="1338"/>
                    </a:lnTo>
                    <a:lnTo>
                      <a:pt x="2136" y="1107"/>
                    </a:lnTo>
                    <a:lnTo>
                      <a:pt x="2470" y="901"/>
                    </a:lnTo>
                    <a:lnTo>
                      <a:pt x="2804" y="747"/>
                    </a:lnTo>
                    <a:lnTo>
                      <a:pt x="3139" y="618"/>
                    </a:lnTo>
                    <a:lnTo>
                      <a:pt x="3525" y="515"/>
                    </a:lnTo>
                    <a:lnTo>
                      <a:pt x="3910" y="464"/>
                    </a:lnTo>
                    <a:lnTo>
                      <a:pt x="4296" y="438"/>
                    </a:lnTo>
                    <a:close/>
                    <a:moveTo>
                      <a:pt x="4296" y="1"/>
                    </a:moveTo>
                    <a:lnTo>
                      <a:pt x="3859" y="26"/>
                    </a:lnTo>
                    <a:lnTo>
                      <a:pt x="3422" y="103"/>
                    </a:lnTo>
                    <a:lnTo>
                      <a:pt x="3010" y="206"/>
                    </a:lnTo>
                    <a:lnTo>
                      <a:pt x="2624" y="335"/>
                    </a:lnTo>
                    <a:lnTo>
                      <a:pt x="2238" y="541"/>
                    </a:lnTo>
                    <a:lnTo>
                      <a:pt x="1904" y="747"/>
                    </a:lnTo>
                    <a:lnTo>
                      <a:pt x="1570" y="978"/>
                    </a:lnTo>
                    <a:lnTo>
                      <a:pt x="1261" y="1261"/>
                    </a:lnTo>
                    <a:lnTo>
                      <a:pt x="978" y="1570"/>
                    </a:lnTo>
                    <a:lnTo>
                      <a:pt x="747" y="1904"/>
                    </a:lnTo>
                    <a:lnTo>
                      <a:pt x="515" y="2264"/>
                    </a:lnTo>
                    <a:lnTo>
                      <a:pt x="335" y="2624"/>
                    </a:lnTo>
                    <a:lnTo>
                      <a:pt x="206" y="3036"/>
                    </a:lnTo>
                    <a:lnTo>
                      <a:pt x="78" y="3447"/>
                    </a:lnTo>
                    <a:lnTo>
                      <a:pt x="26" y="3859"/>
                    </a:lnTo>
                    <a:lnTo>
                      <a:pt x="1" y="4296"/>
                    </a:lnTo>
                    <a:lnTo>
                      <a:pt x="26" y="4759"/>
                    </a:lnTo>
                    <a:lnTo>
                      <a:pt x="78" y="5171"/>
                    </a:lnTo>
                    <a:lnTo>
                      <a:pt x="206" y="5582"/>
                    </a:lnTo>
                    <a:lnTo>
                      <a:pt x="335" y="5994"/>
                    </a:lnTo>
                    <a:lnTo>
                      <a:pt x="515" y="6354"/>
                    </a:lnTo>
                    <a:lnTo>
                      <a:pt x="747" y="6714"/>
                    </a:lnTo>
                    <a:lnTo>
                      <a:pt x="978" y="7048"/>
                    </a:lnTo>
                    <a:lnTo>
                      <a:pt x="1261" y="7357"/>
                    </a:lnTo>
                    <a:lnTo>
                      <a:pt x="1570" y="7614"/>
                    </a:lnTo>
                    <a:lnTo>
                      <a:pt x="1904" y="7872"/>
                    </a:lnTo>
                    <a:lnTo>
                      <a:pt x="2238" y="8077"/>
                    </a:lnTo>
                    <a:lnTo>
                      <a:pt x="2624" y="8257"/>
                    </a:lnTo>
                    <a:lnTo>
                      <a:pt x="3010" y="8412"/>
                    </a:lnTo>
                    <a:lnTo>
                      <a:pt x="3422" y="8515"/>
                    </a:lnTo>
                    <a:lnTo>
                      <a:pt x="3859" y="8592"/>
                    </a:lnTo>
                    <a:lnTo>
                      <a:pt x="4296" y="8618"/>
                    </a:lnTo>
                    <a:lnTo>
                      <a:pt x="4733" y="8592"/>
                    </a:lnTo>
                    <a:lnTo>
                      <a:pt x="5171" y="8515"/>
                    </a:lnTo>
                    <a:lnTo>
                      <a:pt x="5582" y="8412"/>
                    </a:lnTo>
                    <a:lnTo>
                      <a:pt x="5968" y="8257"/>
                    </a:lnTo>
                    <a:lnTo>
                      <a:pt x="6354" y="8077"/>
                    </a:lnTo>
                    <a:lnTo>
                      <a:pt x="6714" y="7872"/>
                    </a:lnTo>
                    <a:lnTo>
                      <a:pt x="7023" y="7614"/>
                    </a:lnTo>
                    <a:lnTo>
                      <a:pt x="7331" y="7357"/>
                    </a:lnTo>
                    <a:lnTo>
                      <a:pt x="7614" y="7048"/>
                    </a:lnTo>
                    <a:lnTo>
                      <a:pt x="7872" y="6714"/>
                    </a:lnTo>
                    <a:lnTo>
                      <a:pt x="8077" y="6354"/>
                    </a:lnTo>
                    <a:lnTo>
                      <a:pt x="8257" y="5994"/>
                    </a:lnTo>
                    <a:lnTo>
                      <a:pt x="8412" y="5582"/>
                    </a:lnTo>
                    <a:lnTo>
                      <a:pt x="8515" y="5171"/>
                    </a:lnTo>
                    <a:lnTo>
                      <a:pt x="8566" y="4759"/>
                    </a:lnTo>
                    <a:lnTo>
                      <a:pt x="8592" y="4296"/>
                    </a:lnTo>
                    <a:lnTo>
                      <a:pt x="8566" y="3859"/>
                    </a:lnTo>
                    <a:lnTo>
                      <a:pt x="8515" y="3447"/>
                    </a:lnTo>
                    <a:lnTo>
                      <a:pt x="8412" y="3036"/>
                    </a:lnTo>
                    <a:lnTo>
                      <a:pt x="8257" y="2624"/>
                    </a:lnTo>
                    <a:lnTo>
                      <a:pt x="8077" y="2264"/>
                    </a:lnTo>
                    <a:lnTo>
                      <a:pt x="7872" y="1904"/>
                    </a:lnTo>
                    <a:lnTo>
                      <a:pt x="7614" y="1570"/>
                    </a:lnTo>
                    <a:lnTo>
                      <a:pt x="7331" y="1261"/>
                    </a:lnTo>
                    <a:lnTo>
                      <a:pt x="7023" y="1004"/>
                    </a:lnTo>
                    <a:lnTo>
                      <a:pt x="6714" y="747"/>
                    </a:lnTo>
                    <a:lnTo>
                      <a:pt x="6354" y="541"/>
                    </a:lnTo>
                    <a:lnTo>
                      <a:pt x="5968" y="335"/>
                    </a:lnTo>
                    <a:lnTo>
                      <a:pt x="5582" y="206"/>
                    </a:lnTo>
                    <a:lnTo>
                      <a:pt x="5171" y="103"/>
                    </a:lnTo>
                    <a:lnTo>
                      <a:pt x="4733" y="26"/>
                    </a:lnTo>
                    <a:lnTo>
                      <a:pt x="4296"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85;p32">
                <a:extLst>
                  <a:ext uri="{FF2B5EF4-FFF2-40B4-BE49-F238E27FC236}">
                    <a16:creationId xmlns:a16="http://schemas.microsoft.com/office/drawing/2014/main" id="{C69A3C4F-E973-860E-775C-970F73C90658}"/>
                  </a:ext>
                </a:extLst>
              </p:cNvPr>
              <p:cNvSpPr/>
              <p:nvPr/>
            </p:nvSpPr>
            <p:spPr>
              <a:xfrm>
                <a:off x="238125" y="749225"/>
                <a:ext cx="372350" cy="372350"/>
              </a:xfrm>
              <a:custGeom>
                <a:avLst/>
                <a:gdLst/>
                <a:ahLst/>
                <a:cxnLst/>
                <a:rect l="l" t="t" r="r" b="b"/>
                <a:pathLst>
                  <a:path w="14894" h="14894" extrusionOk="0">
                    <a:moveTo>
                      <a:pt x="10572" y="8411"/>
                    </a:moveTo>
                    <a:lnTo>
                      <a:pt x="11369" y="9209"/>
                    </a:lnTo>
                    <a:lnTo>
                      <a:pt x="11395" y="9234"/>
                    </a:lnTo>
                    <a:lnTo>
                      <a:pt x="11369" y="9260"/>
                    </a:lnTo>
                    <a:lnTo>
                      <a:pt x="9260" y="11369"/>
                    </a:lnTo>
                    <a:lnTo>
                      <a:pt x="9234" y="11395"/>
                    </a:lnTo>
                    <a:lnTo>
                      <a:pt x="9209" y="11369"/>
                    </a:lnTo>
                    <a:lnTo>
                      <a:pt x="8385" y="10572"/>
                    </a:lnTo>
                    <a:lnTo>
                      <a:pt x="8720" y="10366"/>
                    </a:lnTo>
                    <a:lnTo>
                      <a:pt x="9029" y="10160"/>
                    </a:lnTo>
                    <a:lnTo>
                      <a:pt x="9337" y="9903"/>
                    </a:lnTo>
                    <a:lnTo>
                      <a:pt x="9620" y="9646"/>
                    </a:lnTo>
                    <a:lnTo>
                      <a:pt x="9903" y="9337"/>
                    </a:lnTo>
                    <a:lnTo>
                      <a:pt x="10135" y="9054"/>
                    </a:lnTo>
                    <a:lnTo>
                      <a:pt x="10366" y="8720"/>
                    </a:lnTo>
                    <a:lnTo>
                      <a:pt x="10572" y="8411"/>
                    </a:lnTo>
                    <a:close/>
                    <a:moveTo>
                      <a:pt x="5710" y="0"/>
                    </a:moveTo>
                    <a:lnTo>
                      <a:pt x="5144" y="26"/>
                    </a:lnTo>
                    <a:lnTo>
                      <a:pt x="4604" y="103"/>
                    </a:lnTo>
                    <a:lnTo>
                      <a:pt x="4090" y="206"/>
                    </a:lnTo>
                    <a:lnTo>
                      <a:pt x="3575" y="386"/>
                    </a:lnTo>
                    <a:lnTo>
                      <a:pt x="3087" y="617"/>
                    </a:lnTo>
                    <a:lnTo>
                      <a:pt x="2598" y="875"/>
                    </a:lnTo>
                    <a:lnTo>
                      <a:pt x="2161" y="1183"/>
                    </a:lnTo>
                    <a:lnTo>
                      <a:pt x="1749" y="1543"/>
                    </a:lnTo>
                    <a:lnTo>
                      <a:pt x="1698" y="1621"/>
                    </a:lnTo>
                    <a:lnTo>
                      <a:pt x="1672" y="1698"/>
                    </a:lnTo>
                    <a:lnTo>
                      <a:pt x="1698" y="1801"/>
                    </a:lnTo>
                    <a:lnTo>
                      <a:pt x="1749" y="1852"/>
                    </a:lnTo>
                    <a:lnTo>
                      <a:pt x="1801" y="1903"/>
                    </a:lnTo>
                    <a:lnTo>
                      <a:pt x="1903" y="1929"/>
                    </a:lnTo>
                    <a:lnTo>
                      <a:pt x="1981" y="1929"/>
                    </a:lnTo>
                    <a:lnTo>
                      <a:pt x="2058" y="1878"/>
                    </a:lnTo>
                    <a:lnTo>
                      <a:pt x="2418" y="1543"/>
                    </a:lnTo>
                    <a:lnTo>
                      <a:pt x="2829" y="1260"/>
                    </a:lnTo>
                    <a:lnTo>
                      <a:pt x="3267" y="1003"/>
                    </a:lnTo>
                    <a:lnTo>
                      <a:pt x="3704" y="797"/>
                    </a:lnTo>
                    <a:lnTo>
                      <a:pt x="4167" y="643"/>
                    </a:lnTo>
                    <a:lnTo>
                      <a:pt x="4656" y="540"/>
                    </a:lnTo>
                    <a:lnTo>
                      <a:pt x="5144" y="463"/>
                    </a:lnTo>
                    <a:lnTo>
                      <a:pt x="5633" y="437"/>
                    </a:lnTo>
                    <a:lnTo>
                      <a:pt x="6173" y="463"/>
                    </a:lnTo>
                    <a:lnTo>
                      <a:pt x="6688" y="540"/>
                    </a:lnTo>
                    <a:lnTo>
                      <a:pt x="7177" y="669"/>
                    </a:lnTo>
                    <a:lnTo>
                      <a:pt x="7665" y="849"/>
                    </a:lnTo>
                    <a:lnTo>
                      <a:pt x="8128" y="1055"/>
                    </a:lnTo>
                    <a:lnTo>
                      <a:pt x="8540" y="1338"/>
                    </a:lnTo>
                    <a:lnTo>
                      <a:pt x="8951" y="1621"/>
                    </a:lnTo>
                    <a:lnTo>
                      <a:pt x="9312" y="1955"/>
                    </a:lnTo>
                    <a:lnTo>
                      <a:pt x="9646" y="2341"/>
                    </a:lnTo>
                    <a:lnTo>
                      <a:pt x="9955" y="2727"/>
                    </a:lnTo>
                    <a:lnTo>
                      <a:pt x="10212" y="3164"/>
                    </a:lnTo>
                    <a:lnTo>
                      <a:pt x="10443" y="3627"/>
                    </a:lnTo>
                    <a:lnTo>
                      <a:pt x="10598" y="4090"/>
                    </a:lnTo>
                    <a:lnTo>
                      <a:pt x="10726" y="4604"/>
                    </a:lnTo>
                    <a:lnTo>
                      <a:pt x="10803" y="5119"/>
                    </a:lnTo>
                    <a:lnTo>
                      <a:pt x="10855" y="5633"/>
                    </a:lnTo>
                    <a:lnTo>
                      <a:pt x="10803" y="6173"/>
                    </a:lnTo>
                    <a:lnTo>
                      <a:pt x="10726" y="6688"/>
                    </a:lnTo>
                    <a:lnTo>
                      <a:pt x="10598" y="7202"/>
                    </a:lnTo>
                    <a:lnTo>
                      <a:pt x="10443" y="7665"/>
                    </a:lnTo>
                    <a:lnTo>
                      <a:pt x="10212" y="8128"/>
                    </a:lnTo>
                    <a:lnTo>
                      <a:pt x="9955" y="8566"/>
                    </a:lnTo>
                    <a:lnTo>
                      <a:pt x="9646" y="8951"/>
                    </a:lnTo>
                    <a:lnTo>
                      <a:pt x="9312" y="9337"/>
                    </a:lnTo>
                    <a:lnTo>
                      <a:pt x="8951" y="9672"/>
                    </a:lnTo>
                    <a:lnTo>
                      <a:pt x="8540" y="9955"/>
                    </a:lnTo>
                    <a:lnTo>
                      <a:pt x="8128" y="10212"/>
                    </a:lnTo>
                    <a:lnTo>
                      <a:pt x="7665" y="10443"/>
                    </a:lnTo>
                    <a:lnTo>
                      <a:pt x="7177" y="10623"/>
                    </a:lnTo>
                    <a:lnTo>
                      <a:pt x="6688" y="10752"/>
                    </a:lnTo>
                    <a:lnTo>
                      <a:pt x="6173" y="10829"/>
                    </a:lnTo>
                    <a:lnTo>
                      <a:pt x="5633" y="10855"/>
                    </a:lnTo>
                    <a:lnTo>
                      <a:pt x="5119" y="10829"/>
                    </a:lnTo>
                    <a:lnTo>
                      <a:pt x="4604" y="10752"/>
                    </a:lnTo>
                    <a:lnTo>
                      <a:pt x="4141" y="10623"/>
                    </a:lnTo>
                    <a:lnTo>
                      <a:pt x="3678" y="10469"/>
                    </a:lnTo>
                    <a:lnTo>
                      <a:pt x="3215" y="10263"/>
                    </a:lnTo>
                    <a:lnTo>
                      <a:pt x="2804" y="10006"/>
                    </a:lnTo>
                    <a:lnTo>
                      <a:pt x="2418" y="9723"/>
                    </a:lnTo>
                    <a:lnTo>
                      <a:pt x="2058" y="9414"/>
                    </a:lnTo>
                    <a:lnTo>
                      <a:pt x="1723" y="9080"/>
                    </a:lnTo>
                    <a:lnTo>
                      <a:pt x="1415" y="8694"/>
                    </a:lnTo>
                    <a:lnTo>
                      <a:pt x="1158" y="8308"/>
                    </a:lnTo>
                    <a:lnTo>
                      <a:pt x="926" y="7871"/>
                    </a:lnTo>
                    <a:lnTo>
                      <a:pt x="746" y="7434"/>
                    </a:lnTo>
                    <a:lnTo>
                      <a:pt x="592" y="6945"/>
                    </a:lnTo>
                    <a:lnTo>
                      <a:pt x="489" y="6482"/>
                    </a:lnTo>
                    <a:lnTo>
                      <a:pt x="437" y="5968"/>
                    </a:lnTo>
                    <a:lnTo>
                      <a:pt x="437" y="5505"/>
                    </a:lnTo>
                    <a:lnTo>
                      <a:pt x="463" y="5042"/>
                    </a:lnTo>
                    <a:lnTo>
                      <a:pt x="540" y="4579"/>
                    </a:lnTo>
                    <a:lnTo>
                      <a:pt x="643" y="4141"/>
                    </a:lnTo>
                    <a:lnTo>
                      <a:pt x="797" y="3704"/>
                    </a:lnTo>
                    <a:lnTo>
                      <a:pt x="1003" y="3292"/>
                    </a:lnTo>
                    <a:lnTo>
                      <a:pt x="1235" y="2881"/>
                    </a:lnTo>
                    <a:lnTo>
                      <a:pt x="1492" y="2495"/>
                    </a:lnTo>
                    <a:lnTo>
                      <a:pt x="1518" y="2418"/>
                    </a:lnTo>
                    <a:lnTo>
                      <a:pt x="1543" y="2341"/>
                    </a:lnTo>
                    <a:lnTo>
                      <a:pt x="1518" y="2264"/>
                    </a:lnTo>
                    <a:lnTo>
                      <a:pt x="1440" y="2186"/>
                    </a:lnTo>
                    <a:lnTo>
                      <a:pt x="1363" y="2161"/>
                    </a:lnTo>
                    <a:lnTo>
                      <a:pt x="1286" y="2161"/>
                    </a:lnTo>
                    <a:lnTo>
                      <a:pt x="1209" y="2186"/>
                    </a:lnTo>
                    <a:lnTo>
                      <a:pt x="1132" y="2238"/>
                    </a:lnTo>
                    <a:lnTo>
                      <a:pt x="849" y="2649"/>
                    </a:lnTo>
                    <a:lnTo>
                      <a:pt x="617" y="3087"/>
                    </a:lnTo>
                    <a:lnTo>
                      <a:pt x="412" y="3550"/>
                    </a:lnTo>
                    <a:lnTo>
                      <a:pt x="232" y="4013"/>
                    </a:lnTo>
                    <a:lnTo>
                      <a:pt x="103" y="4501"/>
                    </a:lnTo>
                    <a:lnTo>
                      <a:pt x="26" y="4990"/>
                    </a:lnTo>
                    <a:lnTo>
                      <a:pt x="0" y="5505"/>
                    </a:lnTo>
                    <a:lnTo>
                      <a:pt x="0" y="5993"/>
                    </a:lnTo>
                    <a:lnTo>
                      <a:pt x="77" y="6533"/>
                    </a:lnTo>
                    <a:lnTo>
                      <a:pt x="180" y="7074"/>
                    </a:lnTo>
                    <a:lnTo>
                      <a:pt x="334" y="7562"/>
                    </a:lnTo>
                    <a:lnTo>
                      <a:pt x="540" y="8051"/>
                    </a:lnTo>
                    <a:lnTo>
                      <a:pt x="772" y="8514"/>
                    </a:lnTo>
                    <a:lnTo>
                      <a:pt x="1080" y="8951"/>
                    </a:lnTo>
                    <a:lnTo>
                      <a:pt x="1389" y="9363"/>
                    </a:lnTo>
                    <a:lnTo>
                      <a:pt x="1749" y="9749"/>
                    </a:lnTo>
                    <a:lnTo>
                      <a:pt x="2135" y="10083"/>
                    </a:lnTo>
                    <a:lnTo>
                      <a:pt x="2572" y="10392"/>
                    </a:lnTo>
                    <a:lnTo>
                      <a:pt x="3010" y="10649"/>
                    </a:lnTo>
                    <a:lnTo>
                      <a:pt x="3498" y="10881"/>
                    </a:lnTo>
                    <a:lnTo>
                      <a:pt x="4013" y="11061"/>
                    </a:lnTo>
                    <a:lnTo>
                      <a:pt x="4527" y="11189"/>
                    </a:lnTo>
                    <a:lnTo>
                      <a:pt x="5067" y="11266"/>
                    </a:lnTo>
                    <a:lnTo>
                      <a:pt x="5633" y="11292"/>
                    </a:lnTo>
                    <a:lnTo>
                      <a:pt x="5942" y="11266"/>
                    </a:lnTo>
                    <a:lnTo>
                      <a:pt x="6251" y="11266"/>
                    </a:lnTo>
                    <a:lnTo>
                      <a:pt x="6559" y="11215"/>
                    </a:lnTo>
                    <a:lnTo>
                      <a:pt x="6842" y="11163"/>
                    </a:lnTo>
                    <a:lnTo>
                      <a:pt x="7151" y="11086"/>
                    </a:lnTo>
                    <a:lnTo>
                      <a:pt x="7434" y="11009"/>
                    </a:lnTo>
                    <a:lnTo>
                      <a:pt x="7717" y="10906"/>
                    </a:lnTo>
                    <a:lnTo>
                      <a:pt x="7974" y="10778"/>
                    </a:lnTo>
                    <a:lnTo>
                      <a:pt x="8900" y="11678"/>
                    </a:lnTo>
                    <a:lnTo>
                      <a:pt x="8977" y="11755"/>
                    </a:lnTo>
                    <a:lnTo>
                      <a:pt x="9054" y="11781"/>
                    </a:lnTo>
                    <a:lnTo>
                      <a:pt x="9131" y="11832"/>
                    </a:lnTo>
                    <a:lnTo>
                      <a:pt x="9312" y="11832"/>
                    </a:lnTo>
                    <a:lnTo>
                      <a:pt x="9414" y="11781"/>
                    </a:lnTo>
                    <a:lnTo>
                      <a:pt x="9492" y="11755"/>
                    </a:lnTo>
                    <a:lnTo>
                      <a:pt x="9569" y="11678"/>
                    </a:lnTo>
                    <a:lnTo>
                      <a:pt x="9646" y="11601"/>
                    </a:lnTo>
                    <a:lnTo>
                      <a:pt x="11112" y="13067"/>
                    </a:lnTo>
                    <a:lnTo>
                      <a:pt x="11189" y="13118"/>
                    </a:lnTo>
                    <a:lnTo>
                      <a:pt x="11266" y="13144"/>
                    </a:lnTo>
                    <a:lnTo>
                      <a:pt x="11369" y="13118"/>
                    </a:lnTo>
                    <a:lnTo>
                      <a:pt x="11421" y="13067"/>
                    </a:lnTo>
                    <a:lnTo>
                      <a:pt x="11472" y="13015"/>
                    </a:lnTo>
                    <a:lnTo>
                      <a:pt x="11498" y="12913"/>
                    </a:lnTo>
                    <a:lnTo>
                      <a:pt x="11472" y="12835"/>
                    </a:lnTo>
                    <a:lnTo>
                      <a:pt x="11421" y="12758"/>
                    </a:lnTo>
                    <a:lnTo>
                      <a:pt x="9955" y="11292"/>
                    </a:lnTo>
                    <a:lnTo>
                      <a:pt x="11292" y="9980"/>
                    </a:lnTo>
                    <a:lnTo>
                      <a:pt x="14173" y="12861"/>
                    </a:lnTo>
                    <a:lnTo>
                      <a:pt x="14302" y="13015"/>
                    </a:lnTo>
                    <a:lnTo>
                      <a:pt x="14379" y="13170"/>
                    </a:lnTo>
                    <a:lnTo>
                      <a:pt x="14430" y="13350"/>
                    </a:lnTo>
                    <a:lnTo>
                      <a:pt x="14456" y="13530"/>
                    </a:lnTo>
                    <a:lnTo>
                      <a:pt x="14430" y="13710"/>
                    </a:lnTo>
                    <a:lnTo>
                      <a:pt x="14379" y="13890"/>
                    </a:lnTo>
                    <a:lnTo>
                      <a:pt x="14302" y="14044"/>
                    </a:lnTo>
                    <a:lnTo>
                      <a:pt x="14173" y="14199"/>
                    </a:lnTo>
                    <a:lnTo>
                      <a:pt x="14044" y="14302"/>
                    </a:lnTo>
                    <a:lnTo>
                      <a:pt x="13864" y="14404"/>
                    </a:lnTo>
                    <a:lnTo>
                      <a:pt x="13710" y="14456"/>
                    </a:lnTo>
                    <a:lnTo>
                      <a:pt x="13350" y="14456"/>
                    </a:lnTo>
                    <a:lnTo>
                      <a:pt x="13170" y="14404"/>
                    </a:lnTo>
                    <a:lnTo>
                      <a:pt x="12990" y="14302"/>
                    </a:lnTo>
                    <a:lnTo>
                      <a:pt x="12861" y="14199"/>
                    </a:lnTo>
                    <a:lnTo>
                      <a:pt x="12038" y="13376"/>
                    </a:lnTo>
                    <a:lnTo>
                      <a:pt x="11987" y="13324"/>
                    </a:lnTo>
                    <a:lnTo>
                      <a:pt x="11807" y="13324"/>
                    </a:lnTo>
                    <a:lnTo>
                      <a:pt x="11729" y="13376"/>
                    </a:lnTo>
                    <a:lnTo>
                      <a:pt x="11704" y="13453"/>
                    </a:lnTo>
                    <a:lnTo>
                      <a:pt x="11678" y="13530"/>
                    </a:lnTo>
                    <a:lnTo>
                      <a:pt x="11704" y="13633"/>
                    </a:lnTo>
                    <a:lnTo>
                      <a:pt x="11729" y="13684"/>
                    </a:lnTo>
                    <a:lnTo>
                      <a:pt x="12553" y="14507"/>
                    </a:lnTo>
                    <a:lnTo>
                      <a:pt x="12758" y="14687"/>
                    </a:lnTo>
                    <a:lnTo>
                      <a:pt x="12990" y="14790"/>
                    </a:lnTo>
                    <a:lnTo>
                      <a:pt x="13247" y="14867"/>
                    </a:lnTo>
                    <a:lnTo>
                      <a:pt x="13530" y="14893"/>
                    </a:lnTo>
                    <a:lnTo>
                      <a:pt x="13787" y="14867"/>
                    </a:lnTo>
                    <a:lnTo>
                      <a:pt x="14044" y="14790"/>
                    </a:lnTo>
                    <a:lnTo>
                      <a:pt x="14276" y="14687"/>
                    </a:lnTo>
                    <a:lnTo>
                      <a:pt x="14482" y="14507"/>
                    </a:lnTo>
                    <a:lnTo>
                      <a:pt x="14662" y="14276"/>
                    </a:lnTo>
                    <a:lnTo>
                      <a:pt x="14790" y="14044"/>
                    </a:lnTo>
                    <a:lnTo>
                      <a:pt x="14868" y="13787"/>
                    </a:lnTo>
                    <a:lnTo>
                      <a:pt x="14893" y="13530"/>
                    </a:lnTo>
                    <a:lnTo>
                      <a:pt x="14868" y="13273"/>
                    </a:lnTo>
                    <a:lnTo>
                      <a:pt x="14790" y="13015"/>
                    </a:lnTo>
                    <a:lnTo>
                      <a:pt x="14662" y="12758"/>
                    </a:lnTo>
                    <a:lnTo>
                      <a:pt x="14482" y="12552"/>
                    </a:lnTo>
                    <a:lnTo>
                      <a:pt x="11601" y="9672"/>
                    </a:lnTo>
                    <a:lnTo>
                      <a:pt x="11678" y="9569"/>
                    </a:lnTo>
                    <a:lnTo>
                      <a:pt x="11755" y="9492"/>
                    </a:lnTo>
                    <a:lnTo>
                      <a:pt x="11781" y="9414"/>
                    </a:lnTo>
                    <a:lnTo>
                      <a:pt x="11807" y="9337"/>
                    </a:lnTo>
                    <a:lnTo>
                      <a:pt x="11832" y="9234"/>
                    </a:lnTo>
                    <a:lnTo>
                      <a:pt x="11807" y="9157"/>
                    </a:lnTo>
                    <a:lnTo>
                      <a:pt x="11781" y="9054"/>
                    </a:lnTo>
                    <a:lnTo>
                      <a:pt x="11755" y="8977"/>
                    </a:lnTo>
                    <a:lnTo>
                      <a:pt x="11678" y="8900"/>
                    </a:lnTo>
                    <a:lnTo>
                      <a:pt x="10778" y="8000"/>
                    </a:lnTo>
                    <a:lnTo>
                      <a:pt x="10881" y="7717"/>
                    </a:lnTo>
                    <a:lnTo>
                      <a:pt x="10983" y="7434"/>
                    </a:lnTo>
                    <a:lnTo>
                      <a:pt x="11086" y="7151"/>
                    </a:lnTo>
                    <a:lnTo>
                      <a:pt x="11138" y="6842"/>
                    </a:lnTo>
                    <a:lnTo>
                      <a:pt x="11215" y="6559"/>
                    </a:lnTo>
                    <a:lnTo>
                      <a:pt x="11241" y="6251"/>
                    </a:lnTo>
                    <a:lnTo>
                      <a:pt x="11266" y="5942"/>
                    </a:lnTo>
                    <a:lnTo>
                      <a:pt x="11266" y="5633"/>
                    </a:lnTo>
                    <a:lnTo>
                      <a:pt x="11241" y="5067"/>
                    </a:lnTo>
                    <a:lnTo>
                      <a:pt x="11164" y="4501"/>
                    </a:lnTo>
                    <a:lnTo>
                      <a:pt x="11035" y="3987"/>
                    </a:lnTo>
                    <a:lnTo>
                      <a:pt x="10829" y="3447"/>
                    </a:lnTo>
                    <a:lnTo>
                      <a:pt x="10598" y="2958"/>
                    </a:lnTo>
                    <a:lnTo>
                      <a:pt x="10315" y="2495"/>
                    </a:lnTo>
                    <a:lnTo>
                      <a:pt x="10006" y="2084"/>
                    </a:lnTo>
                    <a:lnTo>
                      <a:pt x="9646" y="1672"/>
                    </a:lnTo>
                    <a:lnTo>
                      <a:pt x="9260" y="1312"/>
                    </a:lnTo>
                    <a:lnTo>
                      <a:pt x="8823" y="977"/>
                    </a:lnTo>
                    <a:lnTo>
                      <a:pt x="8360" y="695"/>
                    </a:lnTo>
                    <a:lnTo>
                      <a:pt x="7871" y="463"/>
                    </a:lnTo>
                    <a:lnTo>
                      <a:pt x="7357" y="283"/>
                    </a:lnTo>
                    <a:lnTo>
                      <a:pt x="6816" y="129"/>
                    </a:lnTo>
                    <a:lnTo>
                      <a:pt x="6276" y="26"/>
                    </a:lnTo>
                    <a:lnTo>
                      <a:pt x="5710"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 name="Group 591">
            <a:extLst>
              <a:ext uri="{FF2B5EF4-FFF2-40B4-BE49-F238E27FC236}">
                <a16:creationId xmlns:a16="http://schemas.microsoft.com/office/drawing/2014/main" id="{3B547FCC-4983-E561-F814-914BCB279852}"/>
              </a:ext>
            </a:extLst>
          </p:cNvPr>
          <p:cNvGrpSpPr/>
          <p:nvPr/>
        </p:nvGrpSpPr>
        <p:grpSpPr>
          <a:xfrm>
            <a:off x="4732520" y="1536200"/>
            <a:ext cx="792543" cy="758521"/>
            <a:chOff x="4736190" y="1468712"/>
            <a:chExt cx="777424" cy="780225"/>
          </a:xfrm>
        </p:grpSpPr>
        <p:sp>
          <p:nvSpPr>
            <p:cNvPr id="593" name="Google Shape;939;p42">
              <a:extLst>
                <a:ext uri="{FF2B5EF4-FFF2-40B4-BE49-F238E27FC236}">
                  <a16:creationId xmlns:a16="http://schemas.microsoft.com/office/drawing/2014/main" id="{BB63B1DC-BCE7-E95A-F598-8E4A6CE2BD53}"/>
                </a:ext>
              </a:extLst>
            </p:cNvPr>
            <p:cNvSpPr/>
            <p:nvPr/>
          </p:nvSpPr>
          <p:spPr>
            <a:xfrm>
              <a:off x="4736190" y="1468712"/>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1280;p45">
              <a:extLst>
                <a:ext uri="{FF2B5EF4-FFF2-40B4-BE49-F238E27FC236}">
                  <a16:creationId xmlns:a16="http://schemas.microsoft.com/office/drawing/2014/main" id="{F5F09D08-432F-B7B7-4F0D-E335696CD2EA}"/>
                </a:ext>
              </a:extLst>
            </p:cNvPr>
            <p:cNvGrpSpPr/>
            <p:nvPr/>
          </p:nvGrpSpPr>
          <p:grpSpPr>
            <a:xfrm>
              <a:off x="4940358" y="1692516"/>
              <a:ext cx="350101" cy="315021"/>
              <a:chOff x="4027400" y="3989438"/>
              <a:chExt cx="372375" cy="372975"/>
            </a:xfrm>
          </p:grpSpPr>
          <p:sp>
            <p:nvSpPr>
              <p:cNvPr id="595" name="Google Shape;1281;p45">
                <a:extLst>
                  <a:ext uri="{FF2B5EF4-FFF2-40B4-BE49-F238E27FC236}">
                    <a16:creationId xmlns:a16="http://schemas.microsoft.com/office/drawing/2014/main" id="{F370C952-C056-08F9-A097-A56DC4B072CC}"/>
                  </a:ext>
                </a:extLst>
              </p:cNvPr>
              <p:cNvSpPr/>
              <p:nvPr/>
            </p:nvSpPr>
            <p:spPr>
              <a:xfrm>
                <a:off x="4033200" y="4253713"/>
                <a:ext cx="187800" cy="97125"/>
              </a:xfrm>
              <a:custGeom>
                <a:avLst/>
                <a:gdLst/>
                <a:ahLst/>
                <a:cxnLst/>
                <a:rect l="l" t="t" r="r" b="b"/>
                <a:pathLst>
                  <a:path w="7512" h="3885" extrusionOk="0">
                    <a:moveTo>
                      <a:pt x="0" y="1"/>
                    </a:moveTo>
                    <a:lnTo>
                      <a:pt x="0" y="3885"/>
                    </a:lnTo>
                    <a:lnTo>
                      <a:pt x="7511" y="3885"/>
                    </a:lnTo>
                    <a:lnTo>
                      <a:pt x="7511"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282;p45">
                <a:extLst>
                  <a:ext uri="{FF2B5EF4-FFF2-40B4-BE49-F238E27FC236}">
                    <a16:creationId xmlns:a16="http://schemas.microsoft.com/office/drawing/2014/main" id="{3E61CD7C-5DF5-E415-33A9-8462975A9736}"/>
                  </a:ext>
                </a:extLst>
              </p:cNvPr>
              <p:cNvSpPr/>
              <p:nvPr/>
            </p:nvSpPr>
            <p:spPr>
              <a:xfrm>
                <a:off x="4033200" y="4253713"/>
                <a:ext cx="18025" cy="97125"/>
              </a:xfrm>
              <a:custGeom>
                <a:avLst/>
                <a:gdLst/>
                <a:ahLst/>
                <a:cxnLst/>
                <a:rect l="l" t="t" r="r" b="b"/>
                <a:pathLst>
                  <a:path w="721" h="3885" extrusionOk="0">
                    <a:moveTo>
                      <a:pt x="0" y="1"/>
                    </a:moveTo>
                    <a:lnTo>
                      <a:pt x="0" y="3885"/>
                    </a:lnTo>
                    <a:lnTo>
                      <a:pt x="721" y="3885"/>
                    </a:lnTo>
                    <a:lnTo>
                      <a:pt x="72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283;p45">
                <a:extLst>
                  <a:ext uri="{FF2B5EF4-FFF2-40B4-BE49-F238E27FC236}">
                    <a16:creationId xmlns:a16="http://schemas.microsoft.com/office/drawing/2014/main" id="{C4336DB5-92E2-FA1E-57E4-6920AD9F4C46}"/>
                  </a:ext>
                </a:extLst>
              </p:cNvPr>
              <p:cNvSpPr/>
              <p:nvPr/>
            </p:nvSpPr>
            <p:spPr>
              <a:xfrm>
                <a:off x="4038975" y="3995213"/>
                <a:ext cx="96500" cy="187800"/>
              </a:xfrm>
              <a:custGeom>
                <a:avLst/>
                <a:gdLst/>
                <a:ahLst/>
                <a:cxnLst/>
                <a:rect l="l" t="t" r="r" b="b"/>
                <a:pathLst>
                  <a:path w="3860" h="7512" extrusionOk="0">
                    <a:moveTo>
                      <a:pt x="1" y="1"/>
                    </a:moveTo>
                    <a:lnTo>
                      <a:pt x="1" y="7511"/>
                    </a:lnTo>
                    <a:lnTo>
                      <a:pt x="3859" y="7511"/>
                    </a:lnTo>
                    <a:lnTo>
                      <a:pt x="3859"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284;p45">
                <a:extLst>
                  <a:ext uri="{FF2B5EF4-FFF2-40B4-BE49-F238E27FC236}">
                    <a16:creationId xmlns:a16="http://schemas.microsoft.com/office/drawing/2014/main" id="{297B86EA-454F-C308-D361-5CD229777828}"/>
                  </a:ext>
                </a:extLst>
              </p:cNvPr>
              <p:cNvSpPr/>
              <p:nvPr/>
            </p:nvSpPr>
            <p:spPr>
              <a:xfrm>
                <a:off x="4038975" y="3995213"/>
                <a:ext cx="96500" cy="18025"/>
              </a:xfrm>
              <a:custGeom>
                <a:avLst/>
                <a:gdLst/>
                <a:ahLst/>
                <a:cxnLst/>
                <a:rect l="l" t="t" r="r" b="b"/>
                <a:pathLst>
                  <a:path w="3860" h="721" extrusionOk="0">
                    <a:moveTo>
                      <a:pt x="1" y="1"/>
                    </a:moveTo>
                    <a:lnTo>
                      <a:pt x="1" y="721"/>
                    </a:lnTo>
                    <a:lnTo>
                      <a:pt x="3859" y="721"/>
                    </a:lnTo>
                    <a:lnTo>
                      <a:pt x="3859"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285;p45">
                <a:extLst>
                  <a:ext uri="{FF2B5EF4-FFF2-40B4-BE49-F238E27FC236}">
                    <a16:creationId xmlns:a16="http://schemas.microsoft.com/office/drawing/2014/main" id="{8AD7DE26-05BB-A42D-DCB7-EAA0E45806EA}"/>
                  </a:ext>
                </a:extLst>
              </p:cNvPr>
              <p:cNvSpPr/>
              <p:nvPr/>
            </p:nvSpPr>
            <p:spPr>
              <a:xfrm>
                <a:off x="4206825" y="4001013"/>
                <a:ext cx="187800" cy="97125"/>
              </a:xfrm>
              <a:custGeom>
                <a:avLst/>
                <a:gdLst/>
                <a:ahLst/>
                <a:cxnLst/>
                <a:rect l="l" t="t" r="r" b="b"/>
                <a:pathLst>
                  <a:path w="7512" h="3885" extrusionOk="0">
                    <a:moveTo>
                      <a:pt x="0" y="0"/>
                    </a:moveTo>
                    <a:lnTo>
                      <a:pt x="0" y="3884"/>
                    </a:lnTo>
                    <a:lnTo>
                      <a:pt x="7511" y="3884"/>
                    </a:lnTo>
                    <a:lnTo>
                      <a:pt x="751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286;p45">
                <a:extLst>
                  <a:ext uri="{FF2B5EF4-FFF2-40B4-BE49-F238E27FC236}">
                    <a16:creationId xmlns:a16="http://schemas.microsoft.com/office/drawing/2014/main" id="{84D668F8-A41C-6DE5-4B35-9266978F0EFF}"/>
                  </a:ext>
                </a:extLst>
              </p:cNvPr>
              <p:cNvSpPr/>
              <p:nvPr/>
            </p:nvSpPr>
            <p:spPr>
              <a:xfrm>
                <a:off x="4376600" y="4001013"/>
                <a:ext cx="18025" cy="97125"/>
              </a:xfrm>
              <a:custGeom>
                <a:avLst/>
                <a:gdLst/>
                <a:ahLst/>
                <a:cxnLst/>
                <a:rect l="l" t="t" r="r" b="b"/>
                <a:pathLst>
                  <a:path w="721" h="3885" extrusionOk="0">
                    <a:moveTo>
                      <a:pt x="0" y="0"/>
                    </a:moveTo>
                    <a:lnTo>
                      <a:pt x="0" y="3884"/>
                    </a:lnTo>
                    <a:lnTo>
                      <a:pt x="720" y="3884"/>
                    </a:lnTo>
                    <a:lnTo>
                      <a:pt x="720"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287;p45">
                <a:extLst>
                  <a:ext uri="{FF2B5EF4-FFF2-40B4-BE49-F238E27FC236}">
                    <a16:creationId xmlns:a16="http://schemas.microsoft.com/office/drawing/2014/main" id="{CD403B14-E9FD-CB99-BAEB-CDD7DC496D9A}"/>
                  </a:ext>
                </a:extLst>
              </p:cNvPr>
              <p:cNvSpPr/>
              <p:nvPr/>
            </p:nvSpPr>
            <p:spPr>
              <a:xfrm>
                <a:off x="4275625" y="4047938"/>
                <a:ext cx="119000" cy="120925"/>
              </a:xfrm>
              <a:custGeom>
                <a:avLst/>
                <a:gdLst/>
                <a:ahLst/>
                <a:cxnLst/>
                <a:rect l="l" t="t" r="r" b="b"/>
                <a:pathLst>
                  <a:path w="4760" h="4837" extrusionOk="0">
                    <a:moveTo>
                      <a:pt x="335" y="1"/>
                    </a:moveTo>
                    <a:lnTo>
                      <a:pt x="258" y="27"/>
                    </a:lnTo>
                    <a:lnTo>
                      <a:pt x="181" y="78"/>
                    </a:lnTo>
                    <a:lnTo>
                      <a:pt x="104" y="129"/>
                    </a:lnTo>
                    <a:lnTo>
                      <a:pt x="52" y="181"/>
                    </a:lnTo>
                    <a:lnTo>
                      <a:pt x="26" y="258"/>
                    </a:lnTo>
                    <a:lnTo>
                      <a:pt x="1" y="335"/>
                    </a:lnTo>
                    <a:lnTo>
                      <a:pt x="1" y="412"/>
                    </a:lnTo>
                    <a:lnTo>
                      <a:pt x="1" y="1518"/>
                    </a:lnTo>
                    <a:lnTo>
                      <a:pt x="1" y="1801"/>
                    </a:lnTo>
                    <a:lnTo>
                      <a:pt x="26" y="2059"/>
                    </a:lnTo>
                    <a:lnTo>
                      <a:pt x="104" y="2342"/>
                    </a:lnTo>
                    <a:lnTo>
                      <a:pt x="181" y="2599"/>
                    </a:lnTo>
                    <a:lnTo>
                      <a:pt x="335" y="3010"/>
                    </a:lnTo>
                    <a:lnTo>
                      <a:pt x="412" y="3165"/>
                    </a:lnTo>
                    <a:lnTo>
                      <a:pt x="515" y="3319"/>
                    </a:lnTo>
                    <a:lnTo>
                      <a:pt x="618" y="3448"/>
                    </a:lnTo>
                    <a:lnTo>
                      <a:pt x="721" y="3550"/>
                    </a:lnTo>
                    <a:lnTo>
                      <a:pt x="824" y="3653"/>
                    </a:lnTo>
                    <a:lnTo>
                      <a:pt x="875" y="3756"/>
                    </a:lnTo>
                    <a:lnTo>
                      <a:pt x="927" y="3859"/>
                    </a:lnTo>
                    <a:lnTo>
                      <a:pt x="952" y="3988"/>
                    </a:lnTo>
                    <a:lnTo>
                      <a:pt x="952" y="4837"/>
                    </a:lnTo>
                    <a:lnTo>
                      <a:pt x="4219" y="4837"/>
                    </a:lnTo>
                    <a:lnTo>
                      <a:pt x="4219" y="4734"/>
                    </a:lnTo>
                    <a:lnTo>
                      <a:pt x="4219" y="4451"/>
                    </a:lnTo>
                    <a:lnTo>
                      <a:pt x="4296" y="4194"/>
                    </a:lnTo>
                    <a:lnTo>
                      <a:pt x="4374" y="3962"/>
                    </a:lnTo>
                    <a:lnTo>
                      <a:pt x="4502" y="3731"/>
                    </a:lnTo>
                    <a:lnTo>
                      <a:pt x="4605" y="3525"/>
                    </a:lnTo>
                    <a:lnTo>
                      <a:pt x="4682" y="3345"/>
                    </a:lnTo>
                    <a:lnTo>
                      <a:pt x="4734" y="3113"/>
                    </a:lnTo>
                    <a:lnTo>
                      <a:pt x="4759" y="2907"/>
                    </a:lnTo>
                    <a:lnTo>
                      <a:pt x="4759" y="592"/>
                    </a:lnTo>
                    <a:lnTo>
                      <a:pt x="952" y="1467"/>
                    </a:lnTo>
                    <a:lnTo>
                      <a:pt x="952" y="412"/>
                    </a:lnTo>
                    <a:lnTo>
                      <a:pt x="927" y="335"/>
                    </a:lnTo>
                    <a:lnTo>
                      <a:pt x="901" y="258"/>
                    </a:lnTo>
                    <a:lnTo>
                      <a:pt x="875" y="181"/>
                    </a:lnTo>
                    <a:lnTo>
                      <a:pt x="824" y="129"/>
                    </a:lnTo>
                    <a:lnTo>
                      <a:pt x="747" y="78"/>
                    </a:lnTo>
                    <a:lnTo>
                      <a:pt x="695" y="27"/>
                    </a:lnTo>
                    <a:lnTo>
                      <a:pt x="59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288;p45">
                <a:extLst>
                  <a:ext uri="{FF2B5EF4-FFF2-40B4-BE49-F238E27FC236}">
                    <a16:creationId xmlns:a16="http://schemas.microsoft.com/office/drawing/2014/main" id="{7DAD143F-1966-46FF-4A0C-FCA2D4593B4C}"/>
                  </a:ext>
                </a:extLst>
              </p:cNvPr>
              <p:cNvSpPr/>
              <p:nvPr/>
            </p:nvSpPr>
            <p:spPr>
              <a:xfrm>
                <a:off x="4299425" y="4062738"/>
                <a:ext cx="95200" cy="36025"/>
              </a:xfrm>
              <a:custGeom>
                <a:avLst/>
                <a:gdLst/>
                <a:ahLst/>
                <a:cxnLst/>
                <a:rect l="l" t="t" r="r" b="b"/>
                <a:pathLst>
                  <a:path w="3808" h="1441" extrusionOk="0">
                    <a:moveTo>
                      <a:pt x="0" y="0"/>
                    </a:moveTo>
                    <a:lnTo>
                      <a:pt x="0" y="1055"/>
                    </a:lnTo>
                    <a:lnTo>
                      <a:pt x="155" y="1132"/>
                    </a:lnTo>
                    <a:lnTo>
                      <a:pt x="592" y="1132"/>
                    </a:lnTo>
                    <a:lnTo>
                      <a:pt x="721" y="1081"/>
                    </a:lnTo>
                    <a:lnTo>
                      <a:pt x="849" y="1029"/>
                    </a:lnTo>
                    <a:lnTo>
                      <a:pt x="952" y="926"/>
                    </a:lnTo>
                    <a:lnTo>
                      <a:pt x="1004" y="875"/>
                    </a:lnTo>
                    <a:lnTo>
                      <a:pt x="1081" y="849"/>
                    </a:lnTo>
                    <a:lnTo>
                      <a:pt x="1184" y="824"/>
                    </a:lnTo>
                    <a:lnTo>
                      <a:pt x="1595" y="824"/>
                    </a:lnTo>
                    <a:lnTo>
                      <a:pt x="1698" y="849"/>
                    </a:lnTo>
                    <a:lnTo>
                      <a:pt x="1775" y="875"/>
                    </a:lnTo>
                    <a:lnTo>
                      <a:pt x="1852" y="926"/>
                    </a:lnTo>
                    <a:lnTo>
                      <a:pt x="1955" y="1029"/>
                    </a:lnTo>
                    <a:lnTo>
                      <a:pt x="2058" y="1081"/>
                    </a:lnTo>
                    <a:lnTo>
                      <a:pt x="2187" y="1132"/>
                    </a:lnTo>
                    <a:lnTo>
                      <a:pt x="2624" y="1132"/>
                    </a:lnTo>
                    <a:lnTo>
                      <a:pt x="2727" y="1158"/>
                    </a:lnTo>
                    <a:lnTo>
                      <a:pt x="2804" y="1209"/>
                    </a:lnTo>
                    <a:lnTo>
                      <a:pt x="2881" y="1261"/>
                    </a:lnTo>
                    <a:lnTo>
                      <a:pt x="2984" y="1338"/>
                    </a:lnTo>
                    <a:lnTo>
                      <a:pt x="3087" y="1389"/>
                    </a:lnTo>
                    <a:lnTo>
                      <a:pt x="3216" y="1415"/>
                    </a:lnTo>
                    <a:lnTo>
                      <a:pt x="3344" y="1441"/>
                    </a:lnTo>
                    <a:lnTo>
                      <a:pt x="3473" y="1441"/>
                    </a:lnTo>
                    <a:lnTo>
                      <a:pt x="3653" y="1415"/>
                    </a:lnTo>
                    <a:lnTo>
                      <a:pt x="3807" y="1364"/>
                    </a:lnTo>
                    <a:lnTo>
                      <a:pt x="380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289;p45">
                <a:extLst>
                  <a:ext uri="{FF2B5EF4-FFF2-40B4-BE49-F238E27FC236}">
                    <a16:creationId xmlns:a16="http://schemas.microsoft.com/office/drawing/2014/main" id="{BAC18C3C-BE21-F5F5-0051-C6F0608179D4}"/>
                  </a:ext>
                </a:extLst>
              </p:cNvPr>
              <p:cNvSpPr/>
              <p:nvPr/>
            </p:nvSpPr>
            <p:spPr>
              <a:xfrm>
                <a:off x="4369525" y="4062738"/>
                <a:ext cx="25100" cy="106125"/>
              </a:xfrm>
              <a:custGeom>
                <a:avLst/>
                <a:gdLst/>
                <a:ahLst/>
                <a:cxnLst/>
                <a:rect l="l" t="t" r="r" b="b"/>
                <a:pathLst>
                  <a:path w="1004" h="4245" extrusionOk="0">
                    <a:moveTo>
                      <a:pt x="1003" y="0"/>
                    </a:moveTo>
                    <a:lnTo>
                      <a:pt x="540" y="78"/>
                    </a:lnTo>
                    <a:lnTo>
                      <a:pt x="540" y="2315"/>
                    </a:lnTo>
                    <a:lnTo>
                      <a:pt x="540" y="2521"/>
                    </a:lnTo>
                    <a:lnTo>
                      <a:pt x="489" y="2753"/>
                    </a:lnTo>
                    <a:lnTo>
                      <a:pt x="412" y="2933"/>
                    </a:lnTo>
                    <a:lnTo>
                      <a:pt x="309" y="3139"/>
                    </a:lnTo>
                    <a:lnTo>
                      <a:pt x="155" y="3370"/>
                    </a:lnTo>
                    <a:lnTo>
                      <a:pt x="77" y="3602"/>
                    </a:lnTo>
                    <a:lnTo>
                      <a:pt x="26" y="3859"/>
                    </a:lnTo>
                    <a:lnTo>
                      <a:pt x="0" y="4142"/>
                    </a:lnTo>
                    <a:lnTo>
                      <a:pt x="0" y="4245"/>
                    </a:lnTo>
                    <a:lnTo>
                      <a:pt x="463" y="4245"/>
                    </a:lnTo>
                    <a:lnTo>
                      <a:pt x="463" y="4142"/>
                    </a:lnTo>
                    <a:lnTo>
                      <a:pt x="463" y="3859"/>
                    </a:lnTo>
                    <a:lnTo>
                      <a:pt x="540" y="3602"/>
                    </a:lnTo>
                    <a:lnTo>
                      <a:pt x="618" y="3370"/>
                    </a:lnTo>
                    <a:lnTo>
                      <a:pt x="746" y="3139"/>
                    </a:lnTo>
                    <a:lnTo>
                      <a:pt x="849" y="2933"/>
                    </a:lnTo>
                    <a:lnTo>
                      <a:pt x="926" y="2753"/>
                    </a:lnTo>
                    <a:lnTo>
                      <a:pt x="978" y="2521"/>
                    </a:lnTo>
                    <a:lnTo>
                      <a:pt x="1003" y="2315"/>
                    </a:lnTo>
                    <a:lnTo>
                      <a:pt x="100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290;p45">
                <a:extLst>
                  <a:ext uri="{FF2B5EF4-FFF2-40B4-BE49-F238E27FC236}">
                    <a16:creationId xmlns:a16="http://schemas.microsoft.com/office/drawing/2014/main" id="{E3405C33-361F-A66A-77AE-6B65C45769EA}"/>
                  </a:ext>
                </a:extLst>
              </p:cNvPr>
              <p:cNvSpPr/>
              <p:nvPr/>
            </p:nvSpPr>
            <p:spPr>
              <a:xfrm>
                <a:off x="4370800" y="4037013"/>
                <a:ext cx="23825" cy="55325"/>
              </a:xfrm>
              <a:custGeom>
                <a:avLst/>
                <a:gdLst/>
                <a:ahLst/>
                <a:cxnLst/>
                <a:rect l="l" t="t" r="r" b="b"/>
                <a:pathLst>
                  <a:path w="953" h="2213" extrusionOk="0">
                    <a:moveTo>
                      <a:pt x="335" y="1"/>
                    </a:moveTo>
                    <a:lnTo>
                      <a:pt x="258" y="26"/>
                    </a:lnTo>
                    <a:lnTo>
                      <a:pt x="181" y="78"/>
                    </a:lnTo>
                    <a:lnTo>
                      <a:pt x="129" y="129"/>
                    </a:lnTo>
                    <a:lnTo>
                      <a:pt x="78" y="181"/>
                    </a:lnTo>
                    <a:lnTo>
                      <a:pt x="26" y="258"/>
                    </a:lnTo>
                    <a:lnTo>
                      <a:pt x="1" y="335"/>
                    </a:lnTo>
                    <a:lnTo>
                      <a:pt x="1" y="438"/>
                    </a:lnTo>
                    <a:lnTo>
                      <a:pt x="1" y="1775"/>
                    </a:lnTo>
                    <a:lnTo>
                      <a:pt x="1" y="1853"/>
                    </a:lnTo>
                    <a:lnTo>
                      <a:pt x="26" y="1955"/>
                    </a:lnTo>
                    <a:lnTo>
                      <a:pt x="78" y="2007"/>
                    </a:lnTo>
                    <a:lnTo>
                      <a:pt x="129" y="2084"/>
                    </a:lnTo>
                    <a:lnTo>
                      <a:pt x="181" y="2135"/>
                    </a:lnTo>
                    <a:lnTo>
                      <a:pt x="258" y="2161"/>
                    </a:lnTo>
                    <a:lnTo>
                      <a:pt x="335" y="2187"/>
                    </a:lnTo>
                    <a:lnTo>
                      <a:pt x="412" y="2213"/>
                    </a:lnTo>
                    <a:lnTo>
                      <a:pt x="515" y="2213"/>
                    </a:lnTo>
                    <a:lnTo>
                      <a:pt x="618" y="2187"/>
                    </a:lnTo>
                    <a:lnTo>
                      <a:pt x="695" y="2161"/>
                    </a:lnTo>
                    <a:lnTo>
                      <a:pt x="772" y="2135"/>
                    </a:lnTo>
                    <a:lnTo>
                      <a:pt x="824" y="2084"/>
                    </a:lnTo>
                    <a:lnTo>
                      <a:pt x="875" y="2007"/>
                    </a:lnTo>
                    <a:lnTo>
                      <a:pt x="927" y="1955"/>
                    </a:lnTo>
                    <a:lnTo>
                      <a:pt x="952" y="1853"/>
                    </a:lnTo>
                    <a:lnTo>
                      <a:pt x="952" y="1775"/>
                    </a:lnTo>
                    <a:lnTo>
                      <a:pt x="952" y="438"/>
                    </a:lnTo>
                    <a:lnTo>
                      <a:pt x="952" y="335"/>
                    </a:lnTo>
                    <a:lnTo>
                      <a:pt x="927" y="258"/>
                    </a:lnTo>
                    <a:lnTo>
                      <a:pt x="875" y="181"/>
                    </a:lnTo>
                    <a:lnTo>
                      <a:pt x="824" y="129"/>
                    </a:lnTo>
                    <a:lnTo>
                      <a:pt x="772" y="78"/>
                    </a:lnTo>
                    <a:lnTo>
                      <a:pt x="695" y="26"/>
                    </a:lnTo>
                    <a:lnTo>
                      <a:pt x="61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291;p45">
                <a:extLst>
                  <a:ext uri="{FF2B5EF4-FFF2-40B4-BE49-F238E27FC236}">
                    <a16:creationId xmlns:a16="http://schemas.microsoft.com/office/drawing/2014/main" id="{2BC04E87-B14E-6A06-E902-D8906C209EE5}"/>
                  </a:ext>
                </a:extLst>
              </p:cNvPr>
              <p:cNvSpPr/>
              <p:nvPr/>
            </p:nvSpPr>
            <p:spPr>
              <a:xfrm>
                <a:off x="4299425" y="4007438"/>
                <a:ext cx="23825" cy="77175"/>
              </a:xfrm>
              <a:custGeom>
                <a:avLst/>
                <a:gdLst/>
                <a:ahLst/>
                <a:cxnLst/>
                <a:rect l="l" t="t" r="r" b="b"/>
                <a:pathLst>
                  <a:path w="953" h="3087" extrusionOk="0">
                    <a:moveTo>
                      <a:pt x="412" y="0"/>
                    </a:moveTo>
                    <a:lnTo>
                      <a:pt x="335" y="26"/>
                    </a:lnTo>
                    <a:lnTo>
                      <a:pt x="258" y="26"/>
                    </a:lnTo>
                    <a:lnTo>
                      <a:pt x="180" y="77"/>
                    </a:lnTo>
                    <a:lnTo>
                      <a:pt x="103" y="129"/>
                    </a:lnTo>
                    <a:lnTo>
                      <a:pt x="52" y="180"/>
                    </a:lnTo>
                    <a:lnTo>
                      <a:pt x="26" y="258"/>
                    </a:lnTo>
                    <a:lnTo>
                      <a:pt x="0" y="335"/>
                    </a:lnTo>
                    <a:lnTo>
                      <a:pt x="0" y="438"/>
                    </a:lnTo>
                    <a:lnTo>
                      <a:pt x="0" y="2675"/>
                    </a:lnTo>
                    <a:lnTo>
                      <a:pt x="0" y="2753"/>
                    </a:lnTo>
                    <a:lnTo>
                      <a:pt x="26" y="2830"/>
                    </a:lnTo>
                    <a:lnTo>
                      <a:pt x="52" y="2907"/>
                    </a:lnTo>
                    <a:lnTo>
                      <a:pt x="103" y="2958"/>
                    </a:lnTo>
                    <a:lnTo>
                      <a:pt x="180" y="3010"/>
                    </a:lnTo>
                    <a:lnTo>
                      <a:pt x="258" y="3061"/>
                    </a:lnTo>
                    <a:lnTo>
                      <a:pt x="335" y="3087"/>
                    </a:lnTo>
                    <a:lnTo>
                      <a:pt x="592" y="3087"/>
                    </a:lnTo>
                    <a:lnTo>
                      <a:pt x="695" y="3061"/>
                    </a:lnTo>
                    <a:lnTo>
                      <a:pt x="746" y="3010"/>
                    </a:lnTo>
                    <a:lnTo>
                      <a:pt x="824" y="2958"/>
                    </a:lnTo>
                    <a:lnTo>
                      <a:pt x="875" y="2907"/>
                    </a:lnTo>
                    <a:lnTo>
                      <a:pt x="901" y="2830"/>
                    </a:lnTo>
                    <a:lnTo>
                      <a:pt x="926" y="2753"/>
                    </a:lnTo>
                    <a:lnTo>
                      <a:pt x="952" y="2675"/>
                    </a:lnTo>
                    <a:lnTo>
                      <a:pt x="952" y="438"/>
                    </a:lnTo>
                    <a:lnTo>
                      <a:pt x="926" y="335"/>
                    </a:lnTo>
                    <a:lnTo>
                      <a:pt x="901" y="258"/>
                    </a:lnTo>
                    <a:lnTo>
                      <a:pt x="875" y="180"/>
                    </a:lnTo>
                    <a:lnTo>
                      <a:pt x="824" y="129"/>
                    </a:lnTo>
                    <a:lnTo>
                      <a:pt x="746" y="77"/>
                    </a:lnTo>
                    <a:lnTo>
                      <a:pt x="695" y="26"/>
                    </a:lnTo>
                    <a:lnTo>
                      <a:pt x="592" y="26"/>
                    </a:lnTo>
                    <a:lnTo>
                      <a:pt x="51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292;p45">
                <a:extLst>
                  <a:ext uri="{FF2B5EF4-FFF2-40B4-BE49-F238E27FC236}">
                    <a16:creationId xmlns:a16="http://schemas.microsoft.com/office/drawing/2014/main" id="{7474DAA2-311E-2C30-F8FA-21EC16318144}"/>
                  </a:ext>
                </a:extLst>
              </p:cNvPr>
              <p:cNvSpPr/>
              <p:nvPr/>
            </p:nvSpPr>
            <p:spPr>
              <a:xfrm>
                <a:off x="4347000" y="4015138"/>
                <a:ext cx="23825" cy="69475"/>
              </a:xfrm>
              <a:custGeom>
                <a:avLst/>
                <a:gdLst/>
                <a:ahLst/>
                <a:cxnLst/>
                <a:rect l="l" t="t" r="r" b="b"/>
                <a:pathLst>
                  <a:path w="953" h="2779" extrusionOk="0">
                    <a:moveTo>
                      <a:pt x="335" y="1"/>
                    </a:moveTo>
                    <a:lnTo>
                      <a:pt x="258" y="27"/>
                    </a:lnTo>
                    <a:lnTo>
                      <a:pt x="181" y="78"/>
                    </a:lnTo>
                    <a:lnTo>
                      <a:pt x="130" y="130"/>
                    </a:lnTo>
                    <a:lnTo>
                      <a:pt x="78" y="181"/>
                    </a:lnTo>
                    <a:lnTo>
                      <a:pt x="27" y="258"/>
                    </a:lnTo>
                    <a:lnTo>
                      <a:pt x="1" y="335"/>
                    </a:lnTo>
                    <a:lnTo>
                      <a:pt x="1" y="438"/>
                    </a:lnTo>
                    <a:lnTo>
                      <a:pt x="1" y="2367"/>
                    </a:lnTo>
                    <a:lnTo>
                      <a:pt x="1" y="2445"/>
                    </a:lnTo>
                    <a:lnTo>
                      <a:pt x="27" y="2522"/>
                    </a:lnTo>
                    <a:lnTo>
                      <a:pt x="78" y="2599"/>
                    </a:lnTo>
                    <a:lnTo>
                      <a:pt x="130" y="2650"/>
                    </a:lnTo>
                    <a:lnTo>
                      <a:pt x="181" y="2702"/>
                    </a:lnTo>
                    <a:lnTo>
                      <a:pt x="258" y="2753"/>
                    </a:lnTo>
                    <a:lnTo>
                      <a:pt x="335" y="2779"/>
                    </a:lnTo>
                    <a:lnTo>
                      <a:pt x="618" y="2779"/>
                    </a:lnTo>
                    <a:lnTo>
                      <a:pt x="695" y="2753"/>
                    </a:lnTo>
                    <a:lnTo>
                      <a:pt x="773" y="2702"/>
                    </a:lnTo>
                    <a:lnTo>
                      <a:pt x="824" y="2650"/>
                    </a:lnTo>
                    <a:lnTo>
                      <a:pt x="875" y="2599"/>
                    </a:lnTo>
                    <a:lnTo>
                      <a:pt x="927" y="2522"/>
                    </a:lnTo>
                    <a:lnTo>
                      <a:pt x="953" y="2445"/>
                    </a:lnTo>
                    <a:lnTo>
                      <a:pt x="953" y="2367"/>
                    </a:lnTo>
                    <a:lnTo>
                      <a:pt x="953" y="438"/>
                    </a:lnTo>
                    <a:lnTo>
                      <a:pt x="953" y="335"/>
                    </a:lnTo>
                    <a:lnTo>
                      <a:pt x="927" y="258"/>
                    </a:lnTo>
                    <a:lnTo>
                      <a:pt x="875" y="181"/>
                    </a:lnTo>
                    <a:lnTo>
                      <a:pt x="824" y="130"/>
                    </a:lnTo>
                    <a:lnTo>
                      <a:pt x="773" y="78"/>
                    </a:lnTo>
                    <a:lnTo>
                      <a:pt x="695" y="27"/>
                    </a:lnTo>
                    <a:lnTo>
                      <a:pt x="61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293;p45">
                <a:extLst>
                  <a:ext uri="{FF2B5EF4-FFF2-40B4-BE49-F238E27FC236}">
                    <a16:creationId xmlns:a16="http://schemas.microsoft.com/office/drawing/2014/main" id="{97796981-FD7A-A8EB-2631-405754B18C59}"/>
                  </a:ext>
                </a:extLst>
              </p:cNvPr>
              <p:cNvSpPr/>
              <p:nvPr/>
            </p:nvSpPr>
            <p:spPr>
              <a:xfrm>
                <a:off x="4323225" y="3995213"/>
                <a:ext cx="23800" cy="81700"/>
              </a:xfrm>
              <a:custGeom>
                <a:avLst/>
                <a:gdLst/>
                <a:ahLst/>
                <a:cxnLst/>
                <a:rect l="l" t="t" r="r" b="b"/>
                <a:pathLst>
                  <a:path w="952" h="3268" extrusionOk="0">
                    <a:moveTo>
                      <a:pt x="335" y="1"/>
                    </a:moveTo>
                    <a:lnTo>
                      <a:pt x="257" y="26"/>
                    </a:lnTo>
                    <a:lnTo>
                      <a:pt x="180" y="78"/>
                    </a:lnTo>
                    <a:lnTo>
                      <a:pt x="129" y="129"/>
                    </a:lnTo>
                    <a:lnTo>
                      <a:pt x="77" y="181"/>
                    </a:lnTo>
                    <a:lnTo>
                      <a:pt x="26" y="258"/>
                    </a:lnTo>
                    <a:lnTo>
                      <a:pt x="0" y="335"/>
                    </a:lnTo>
                    <a:lnTo>
                      <a:pt x="0" y="438"/>
                    </a:lnTo>
                    <a:lnTo>
                      <a:pt x="0" y="2830"/>
                    </a:lnTo>
                    <a:lnTo>
                      <a:pt x="0" y="2933"/>
                    </a:lnTo>
                    <a:lnTo>
                      <a:pt x="26" y="3010"/>
                    </a:lnTo>
                    <a:lnTo>
                      <a:pt x="77" y="3087"/>
                    </a:lnTo>
                    <a:lnTo>
                      <a:pt x="129" y="3139"/>
                    </a:lnTo>
                    <a:lnTo>
                      <a:pt x="180" y="3190"/>
                    </a:lnTo>
                    <a:lnTo>
                      <a:pt x="257" y="3242"/>
                    </a:lnTo>
                    <a:lnTo>
                      <a:pt x="335" y="3242"/>
                    </a:lnTo>
                    <a:lnTo>
                      <a:pt x="412" y="3267"/>
                    </a:lnTo>
                    <a:lnTo>
                      <a:pt x="515" y="3267"/>
                    </a:lnTo>
                    <a:lnTo>
                      <a:pt x="618" y="3242"/>
                    </a:lnTo>
                    <a:lnTo>
                      <a:pt x="695" y="3242"/>
                    </a:lnTo>
                    <a:lnTo>
                      <a:pt x="746" y="3190"/>
                    </a:lnTo>
                    <a:lnTo>
                      <a:pt x="823" y="3139"/>
                    </a:lnTo>
                    <a:lnTo>
                      <a:pt x="875" y="3087"/>
                    </a:lnTo>
                    <a:lnTo>
                      <a:pt x="900" y="3010"/>
                    </a:lnTo>
                    <a:lnTo>
                      <a:pt x="926" y="2933"/>
                    </a:lnTo>
                    <a:lnTo>
                      <a:pt x="952" y="2830"/>
                    </a:lnTo>
                    <a:lnTo>
                      <a:pt x="952" y="438"/>
                    </a:lnTo>
                    <a:lnTo>
                      <a:pt x="926" y="335"/>
                    </a:lnTo>
                    <a:lnTo>
                      <a:pt x="900" y="258"/>
                    </a:lnTo>
                    <a:lnTo>
                      <a:pt x="875" y="181"/>
                    </a:lnTo>
                    <a:lnTo>
                      <a:pt x="823" y="129"/>
                    </a:lnTo>
                    <a:lnTo>
                      <a:pt x="746" y="78"/>
                    </a:lnTo>
                    <a:lnTo>
                      <a:pt x="695" y="26"/>
                    </a:lnTo>
                    <a:lnTo>
                      <a:pt x="61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294;p45">
                <a:extLst>
                  <a:ext uri="{FF2B5EF4-FFF2-40B4-BE49-F238E27FC236}">
                    <a16:creationId xmlns:a16="http://schemas.microsoft.com/office/drawing/2014/main" id="{8D015143-3871-D9C5-3A3C-725DCCC55D77}"/>
                  </a:ext>
                </a:extLst>
              </p:cNvPr>
              <p:cNvSpPr/>
              <p:nvPr/>
            </p:nvSpPr>
            <p:spPr>
              <a:xfrm>
                <a:off x="4377875" y="4037013"/>
                <a:ext cx="16750" cy="55325"/>
              </a:xfrm>
              <a:custGeom>
                <a:avLst/>
                <a:gdLst/>
                <a:ahLst/>
                <a:cxnLst/>
                <a:rect l="l" t="t" r="r" b="b"/>
                <a:pathLst>
                  <a:path w="670" h="2213" extrusionOk="0">
                    <a:moveTo>
                      <a:pt x="129" y="1"/>
                    </a:moveTo>
                    <a:lnTo>
                      <a:pt x="1" y="26"/>
                    </a:lnTo>
                    <a:lnTo>
                      <a:pt x="129" y="78"/>
                    </a:lnTo>
                    <a:lnTo>
                      <a:pt x="206" y="181"/>
                    </a:lnTo>
                    <a:lnTo>
                      <a:pt x="284" y="309"/>
                    </a:lnTo>
                    <a:lnTo>
                      <a:pt x="309" y="438"/>
                    </a:lnTo>
                    <a:lnTo>
                      <a:pt x="309" y="1775"/>
                    </a:lnTo>
                    <a:lnTo>
                      <a:pt x="284" y="1904"/>
                    </a:lnTo>
                    <a:lnTo>
                      <a:pt x="206" y="2033"/>
                    </a:lnTo>
                    <a:lnTo>
                      <a:pt x="129" y="2135"/>
                    </a:lnTo>
                    <a:lnTo>
                      <a:pt x="1" y="2187"/>
                    </a:lnTo>
                    <a:lnTo>
                      <a:pt x="129" y="2213"/>
                    </a:lnTo>
                    <a:lnTo>
                      <a:pt x="258" y="2213"/>
                    </a:lnTo>
                    <a:lnTo>
                      <a:pt x="335" y="2187"/>
                    </a:lnTo>
                    <a:lnTo>
                      <a:pt x="412" y="2161"/>
                    </a:lnTo>
                    <a:lnTo>
                      <a:pt x="489" y="2135"/>
                    </a:lnTo>
                    <a:lnTo>
                      <a:pt x="541" y="2084"/>
                    </a:lnTo>
                    <a:lnTo>
                      <a:pt x="592" y="2007"/>
                    </a:lnTo>
                    <a:lnTo>
                      <a:pt x="644" y="1930"/>
                    </a:lnTo>
                    <a:lnTo>
                      <a:pt x="669" y="1853"/>
                    </a:lnTo>
                    <a:lnTo>
                      <a:pt x="669" y="1775"/>
                    </a:lnTo>
                    <a:lnTo>
                      <a:pt x="669" y="438"/>
                    </a:lnTo>
                    <a:lnTo>
                      <a:pt x="669" y="361"/>
                    </a:lnTo>
                    <a:lnTo>
                      <a:pt x="644" y="258"/>
                    </a:lnTo>
                    <a:lnTo>
                      <a:pt x="592" y="206"/>
                    </a:lnTo>
                    <a:lnTo>
                      <a:pt x="541" y="129"/>
                    </a:lnTo>
                    <a:lnTo>
                      <a:pt x="489" y="78"/>
                    </a:lnTo>
                    <a:lnTo>
                      <a:pt x="412" y="26"/>
                    </a:lnTo>
                    <a:lnTo>
                      <a:pt x="33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295;p45">
                <a:extLst>
                  <a:ext uri="{FF2B5EF4-FFF2-40B4-BE49-F238E27FC236}">
                    <a16:creationId xmlns:a16="http://schemas.microsoft.com/office/drawing/2014/main" id="{082FB7C4-DA64-36FB-CCE3-D68A0CBE869B}"/>
                  </a:ext>
                </a:extLst>
              </p:cNvPr>
              <p:cNvSpPr/>
              <p:nvPr/>
            </p:nvSpPr>
            <p:spPr>
              <a:xfrm>
                <a:off x="4306500" y="4007438"/>
                <a:ext cx="16750" cy="77175"/>
              </a:xfrm>
              <a:custGeom>
                <a:avLst/>
                <a:gdLst/>
                <a:ahLst/>
                <a:cxnLst/>
                <a:rect l="l" t="t" r="r" b="b"/>
                <a:pathLst>
                  <a:path w="670" h="3087" extrusionOk="0">
                    <a:moveTo>
                      <a:pt x="129" y="0"/>
                    </a:moveTo>
                    <a:lnTo>
                      <a:pt x="0" y="26"/>
                    </a:lnTo>
                    <a:lnTo>
                      <a:pt x="129" y="77"/>
                    </a:lnTo>
                    <a:lnTo>
                      <a:pt x="206" y="180"/>
                    </a:lnTo>
                    <a:lnTo>
                      <a:pt x="283" y="309"/>
                    </a:lnTo>
                    <a:lnTo>
                      <a:pt x="309" y="438"/>
                    </a:lnTo>
                    <a:lnTo>
                      <a:pt x="309" y="2650"/>
                    </a:lnTo>
                    <a:lnTo>
                      <a:pt x="283" y="2804"/>
                    </a:lnTo>
                    <a:lnTo>
                      <a:pt x="206" y="2907"/>
                    </a:lnTo>
                    <a:lnTo>
                      <a:pt x="129" y="3010"/>
                    </a:lnTo>
                    <a:lnTo>
                      <a:pt x="0" y="3087"/>
                    </a:lnTo>
                    <a:lnTo>
                      <a:pt x="335" y="3087"/>
                    </a:lnTo>
                    <a:lnTo>
                      <a:pt x="412" y="3061"/>
                    </a:lnTo>
                    <a:lnTo>
                      <a:pt x="489" y="3010"/>
                    </a:lnTo>
                    <a:lnTo>
                      <a:pt x="541" y="2958"/>
                    </a:lnTo>
                    <a:lnTo>
                      <a:pt x="592" y="2907"/>
                    </a:lnTo>
                    <a:lnTo>
                      <a:pt x="618" y="2830"/>
                    </a:lnTo>
                    <a:lnTo>
                      <a:pt x="643" y="2753"/>
                    </a:lnTo>
                    <a:lnTo>
                      <a:pt x="669" y="2650"/>
                    </a:lnTo>
                    <a:lnTo>
                      <a:pt x="669" y="438"/>
                    </a:lnTo>
                    <a:lnTo>
                      <a:pt x="643" y="360"/>
                    </a:lnTo>
                    <a:lnTo>
                      <a:pt x="618" y="283"/>
                    </a:lnTo>
                    <a:lnTo>
                      <a:pt x="592" y="206"/>
                    </a:lnTo>
                    <a:lnTo>
                      <a:pt x="541" y="129"/>
                    </a:lnTo>
                    <a:lnTo>
                      <a:pt x="489" y="77"/>
                    </a:lnTo>
                    <a:lnTo>
                      <a:pt x="412" y="52"/>
                    </a:lnTo>
                    <a:lnTo>
                      <a:pt x="335" y="26"/>
                    </a:lnTo>
                    <a:lnTo>
                      <a:pt x="25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296;p45">
                <a:extLst>
                  <a:ext uri="{FF2B5EF4-FFF2-40B4-BE49-F238E27FC236}">
                    <a16:creationId xmlns:a16="http://schemas.microsoft.com/office/drawing/2014/main" id="{63052349-F0EC-1A3E-C2D7-881F9C0A3475}"/>
                  </a:ext>
                </a:extLst>
              </p:cNvPr>
              <p:cNvSpPr/>
              <p:nvPr/>
            </p:nvSpPr>
            <p:spPr>
              <a:xfrm>
                <a:off x="4354075" y="4015138"/>
                <a:ext cx="16750" cy="69475"/>
              </a:xfrm>
              <a:custGeom>
                <a:avLst/>
                <a:gdLst/>
                <a:ahLst/>
                <a:cxnLst/>
                <a:rect l="l" t="t" r="r" b="b"/>
                <a:pathLst>
                  <a:path w="670" h="2779" extrusionOk="0">
                    <a:moveTo>
                      <a:pt x="129" y="1"/>
                    </a:moveTo>
                    <a:lnTo>
                      <a:pt x="1" y="27"/>
                    </a:lnTo>
                    <a:lnTo>
                      <a:pt x="129" y="78"/>
                    </a:lnTo>
                    <a:lnTo>
                      <a:pt x="207" y="181"/>
                    </a:lnTo>
                    <a:lnTo>
                      <a:pt x="284" y="284"/>
                    </a:lnTo>
                    <a:lnTo>
                      <a:pt x="310" y="438"/>
                    </a:lnTo>
                    <a:lnTo>
                      <a:pt x="310" y="2342"/>
                    </a:lnTo>
                    <a:lnTo>
                      <a:pt x="284" y="2496"/>
                    </a:lnTo>
                    <a:lnTo>
                      <a:pt x="207" y="2599"/>
                    </a:lnTo>
                    <a:lnTo>
                      <a:pt x="129" y="2702"/>
                    </a:lnTo>
                    <a:lnTo>
                      <a:pt x="1" y="2779"/>
                    </a:lnTo>
                    <a:lnTo>
                      <a:pt x="335" y="2779"/>
                    </a:lnTo>
                    <a:lnTo>
                      <a:pt x="412" y="2753"/>
                    </a:lnTo>
                    <a:lnTo>
                      <a:pt x="490" y="2702"/>
                    </a:lnTo>
                    <a:lnTo>
                      <a:pt x="541" y="2650"/>
                    </a:lnTo>
                    <a:lnTo>
                      <a:pt x="592" y="2599"/>
                    </a:lnTo>
                    <a:lnTo>
                      <a:pt x="644" y="2522"/>
                    </a:lnTo>
                    <a:lnTo>
                      <a:pt x="670" y="2445"/>
                    </a:lnTo>
                    <a:lnTo>
                      <a:pt x="670" y="2342"/>
                    </a:lnTo>
                    <a:lnTo>
                      <a:pt x="670" y="438"/>
                    </a:lnTo>
                    <a:lnTo>
                      <a:pt x="670" y="361"/>
                    </a:lnTo>
                    <a:lnTo>
                      <a:pt x="644" y="258"/>
                    </a:lnTo>
                    <a:lnTo>
                      <a:pt x="592" y="181"/>
                    </a:lnTo>
                    <a:lnTo>
                      <a:pt x="541" y="130"/>
                    </a:lnTo>
                    <a:lnTo>
                      <a:pt x="490" y="78"/>
                    </a:lnTo>
                    <a:lnTo>
                      <a:pt x="412" y="27"/>
                    </a:lnTo>
                    <a:lnTo>
                      <a:pt x="33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297;p45">
                <a:extLst>
                  <a:ext uri="{FF2B5EF4-FFF2-40B4-BE49-F238E27FC236}">
                    <a16:creationId xmlns:a16="http://schemas.microsoft.com/office/drawing/2014/main" id="{DA4BA387-34EE-515A-B7D7-85109E8D301D}"/>
                  </a:ext>
                </a:extLst>
              </p:cNvPr>
              <p:cNvSpPr/>
              <p:nvPr/>
            </p:nvSpPr>
            <p:spPr>
              <a:xfrm>
                <a:off x="4330300" y="3995213"/>
                <a:ext cx="16725" cy="81700"/>
              </a:xfrm>
              <a:custGeom>
                <a:avLst/>
                <a:gdLst/>
                <a:ahLst/>
                <a:cxnLst/>
                <a:rect l="l" t="t" r="r" b="b"/>
                <a:pathLst>
                  <a:path w="669" h="3268" extrusionOk="0">
                    <a:moveTo>
                      <a:pt x="129" y="1"/>
                    </a:moveTo>
                    <a:lnTo>
                      <a:pt x="0" y="26"/>
                    </a:lnTo>
                    <a:lnTo>
                      <a:pt x="129" y="78"/>
                    </a:lnTo>
                    <a:lnTo>
                      <a:pt x="206" y="181"/>
                    </a:lnTo>
                    <a:lnTo>
                      <a:pt x="283" y="309"/>
                    </a:lnTo>
                    <a:lnTo>
                      <a:pt x="309" y="438"/>
                    </a:lnTo>
                    <a:lnTo>
                      <a:pt x="309" y="2830"/>
                    </a:lnTo>
                    <a:lnTo>
                      <a:pt x="283" y="2959"/>
                    </a:lnTo>
                    <a:lnTo>
                      <a:pt x="206" y="3087"/>
                    </a:lnTo>
                    <a:lnTo>
                      <a:pt x="129" y="3190"/>
                    </a:lnTo>
                    <a:lnTo>
                      <a:pt x="0" y="3242"/>
                    </a:lnTo>
                    <a:lnTo>
                      <a:pt x="129" y="3267"/>
                    </a:lnTo>
                    <a:lnTo>
                      <a:pt x="257" y="3267"/>
                    </a:lnTo>
                    <a:lnTo>
                      <a:pt x="335" y="3242"/>
                    </a:lnTo>
                    <a:lnTo>
                      <a:pt x="412" y="3216"/>
                    </a:lnTo>
                    <a:lnTo>
                      <a:pt x="489" y="3190"/>
                    </a:lnTo>
                    <a:lnTo>
                      <a:pt x="540" y="3139"/>
                    </a:lnTo>
                    <a:lnTo>
                      <a:pt x="592" y="3062"/>
                    </a:lnTo>
                    <a:lnTo>
                      <a:pt x="643" y="2984"/>
                    </a:lnTo>
                    <a:lnTo>
                      <a:pt x="643" y="2907"/>
                    </a:lnTo>
                    <a:lnTo>
                      <a:pt x="669" y="2830"/>
                    </a:lnTo>
                    <a:lnTo>
                      <a:pt x="669" y="438"/>
                    </a:lnTo>
                    <a:lnTo>
                      <a:pt x="643" y="361"/>
                    </a:lnTo>
                    <a:lnTo>
                      <a:pt x="643" y="258"/>
                    </a:lnTo>
                    <a:lnTo>
                      <a:pt x="592" y="206"/>
                    </a:lnTo>
                    <a:lnTo>
                      <a:pt x="540" y="129"/>
                    </a:lnTo>
                    <a:lnTo>
                      <a:pt x="489" y="78"/>
                    </a:lnTo>
                    <a:lnTo>
                      <a:pt x="412" y="26"/>
                    </a:lnTo>
                    <a:lnTo>
                      <a:pt x="33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298;p45">
                <a:extLst>
                  <a:ext uri="{FF2B5EF4-FFF2-40B4-BE49-F238E27FC236}">
                    <a16:creationId xmlns:a16="http://schemas.microsoft.com/office/drawing/2014/main" id="{C123A159-4E62-F295-5291-02C9BE91F2E8}"/>
                  </a:ext>
                </a:extLst>
              </p:cNvPr>
              <p:cNvSpPr/>
              <p:nvPr/>
            </p:nvSpPr>
            <p:spPr>
              <a:xfrm>
                <a:off x="4275625" y="4047938"/>
                <a:ext cx="25750" cy="45700"/>
              </a:xfrm>
              <a:custGeom>
                <a:avLst/>
                <a:gdLst/>
                <a:ahLst/>
                <a:cxnLst/>
                <a:rect l="l" t="t" r="r" b="b"/>
                <a:pathLst>
                  <a:path w="1030" h="1828" extrusionOk="0">
                    <a:moveTo>
                      <a:pt x="464" y="1"/>
                    </a:moveTo>
                    <a:lnTo>
                      <a:pt x="258" y="27"/>
                    </a:lnTo>
                    <a:lnTo>
                      <a:pt x="387" y="78"/>
                    </a:lnTo>
                    <a:lnTo>
                      <a:pt x="464" y="181"/>
                    </a:lnTo>
                    <a:lnTo>
                      <a:pt x="515" y="284"/>
                    </a:lnTo>
                    <a:lnTo>
                      <a:pt x="541" y="412"/>
                    </a:lnTo>
                    <a:lnTo>
                      <a:pt x="567" y="1184"/>
                    </a:lnTo>
                    <a:lnTo>
                      <a:pt x="541" y="1261"/>
                    </a:lnTo>
                    <a:lnTo>
                      <a:pt x="515" y="1338"/>
                    </a:lnTo>
                    <a:lnTo>
                      <a:pt x="489" y="1390"/>
                    </a:lnTo>
                    <a:lnTo>
                      <a:pt x="412" y="1441"/>
                    </a:lnTo>
                    <a:lnTo>
                      <a:pt x="361" y="1467"/>
                    </a:lnTo>
                    <a:lnTo>
                      <a:pt x="232" y="1467"/>
                    </a:lnTo>
                    <a:lnTo>
                      <a:pt x="155" y="1441"/>
                    </a:lnTo>
                    <a:lnTo>
                      <a:pt x="1" y="1390"/>
                    </a:lnTo>
                    <a:lnTo>
                      <a:pt x="1" y="1518"/>
                    </a:lnTo>
                    <a:lnTo>
                      <a:pt x="1" y="1801"/>
                    </a:lnTo>
                    <a:lnTo>
                      <a:pt x="206" y="1827"/>
                    </a:lnTo>
                    <a:lnTo>
                      <a:pt x="387" y="1827"/>
                    </a:lnTo>
                    <a:lnTo>
                      <a:pt x="567" y="1776"/>
                    </a:lnTo>
                    <a:lnTo>
                      <a:pt x="721" y="1724"/>
                    </a:lnTo>
                    <a:lnTo>
                      <a:pt x="952" y="1596"/>
                    </a:lnTo>
                    <a:lnTo>
                      <a:pt x="1030" y="1518"/>
                    </a:lnTo>
                    <a:lnTo>
                      <a:pt x="1004" y="1467"/>
                    </a:lnTo>
                    <a:lnTo>
                      <a:pt x="952" y="1467"/>
                    </a:lnTo>
                    <a:lnTo>
                      <a:pt x="952" y="1313"/>
                    </a:lnTo>
                    <a:lnTo>
                      <a:pt x="952" y="412"/>
                    </a:lnTo>
                    <a:lnTo>
                      <a:pt x="927" y="284"/>
                    </a:lnTo>
                    <a:lnTo>
                      <a:pt x="850" y="155"/>
                    </a:lnTo>
                    <a:lnTo>
                      <a:pt x="772" y="78"/>
                    </a:lnTo>
                    <a:lnTo>
                      <a:pt x="644" y="27"/>
                    </a:lnTo>
                    <a:lnTo>
                      <a:pt x="464"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299;p45">
                <a:extLst>
                  <a:ext uri="{FF2B5EF4-FFF2-40B4-BE49-F238E27FC236}">
                    <a16:creationId xmlns:a16="http://schemas.microsoft.com/office/drawing/2014/main" id="{AEF072D2-11AD-E8E4-AAB2-3CF6AC5EB11E}"/>
                  </a:ext>
                </a:extLst>
              </p:cNvPr>
              <p:cNvSpPr/>
              <p:nvPr/>
            </p:nvSpPr>
            <p:spPr>
              <a:xfrm>
                <a:off x="4291700" y="4168838"/>
                <a:ext cx="97125" cy="187800"/>
              </a:xfrm>
              <a:custGeom>
                <a:avLst/>
                <a:gdLst/>
                <a:ahLst/>
                <a:cxnLst/>
                <a:rect l="l" t="t" r="r" b="b"/>
                <a:pathLst>
                  <a:path w="3885" h="7512" extrusionOk="0">
                    <a:moveTo>
                      <a:pt x="1" y="1"/>
                    </a:moveTo>
                    <a:lnTo>
                      <a:pt x="1" y="7511"/>
                    </a:lnTo>
                    <a:lnTo>
                      <a:pt x="3885" y="7511"/>
                    </a:lnTo>
                    <a:lnTo>
                      <a:pt x="3885"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300;p45">
                <a:extLst>
                  <a:ext uri="{FF2B5EF4-FFF2-40B4-BE49-F238E27FC236}">
                    <a16:creationId xmlns:a16="http://schemas.microsoft.com/office/drawing/2014/main" id="{7B82F47A-61D7-7EEB-E1A7-15D73867E95C}"/>
                  </a:ext>
                </a:extLst>
              </p:cNvPr>
              <p:cNvSpPr/>
              <p:nvPr/>
            </p:nvSpPr>
            <p:spPr>
              <a:xfrm>
                <a:off x="4291700" y="4338613"/>
                <a:ext cx="97125" cy="18025"/>
              </a:xfrm>
              <a:custGeom>
                <a:avLst/>
                <a:gdLst/>
                <a:ahLst/>
                <a:cxnLst/>
                <a:rect l="l" t="t" r="r" b="b"/>
                <a:pathLst>
                  <a:path w="3885" h="721" extrusionOk="0">
                    <a:moveTo>
                      <a:pt x="1" y="0"/>
                    </a:moveTo>
                    <a:lnTo>
                      <a:pt x="1" y="720"/>
                    </a:lnTo>
                    <a:lnTo>
                      <a:pt x="3885" y="720"/>
                    </a:lnTo>
                    <a:lnTo>
                      <a:pt x="388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301;p45">
                <a:extLst>
                  <a:ext uri="{FF2B5EF4-FFF2-40B4-BE49-F238E27FC236}">
                    <a16:creationId xmlns:a16="http://schemas.microsoft.com/office/drawing/2014/main" id="{7FE847E2-F4D8-8FC5-8E28-A71B9FFC29C2}"/>
                  </a:ext>
                </a:extLst>
              </p:cNvPr>
              <p:cNvSpPr/>
              <p:nvPr/>
            </p:nvSpPr>
            <p:spPr>
              <a:xfrm>
                <a:off x="4220975" y="4237638"/>
                <a:ext cx="120925" cy="119000"/>
              </a:xfrm>
              <a:custGeom>
                <a:avLst/>
                <a:gdLst/>
                <a:ahLst/>
                <a:cxnLst/>
                <a:rect l="l" t="t" r="r" b="b"/>
                <a:pathLst>
                  <a:path w="4837" h="4760" extrusionOk="0">
                    <a:moveTo>
                      <a:pt x="3036" y="1"/>
                    </a:moveTo>
                    <a:lnTo>
                      <a:pt x="2778" y="52"/>
                    </a:lnTo>
                    <a:lnTo>
                      <a:pt x="2495" y="104"/>
                    </a:lnTo>
                    <a:lnTo>
                      <a:pt x="2238" y="181"/>
                    </a:lnTo>
                    <a:lnTo>
                      <a:pt x="1827" y="361"/>
                    </a:lnTo>
                    <a:lnTo>
                      <a:pt x="1672" y="412"/>
                    </a:lnTo>
                    <a:lnTo>
                      <a:pt x="1518" y="515"/>
                    </a:lnTo>
                    <a:lnTo>
                      <a:pt x="1389" y="618"/>
                    </a:lnTo>
                    <a:lnTo>
                      <a:pt x="1286" y="747"/>
                    </a:lnTo>
                    <a:lnTo>
                      <a:pt x="1184" y="824"/>
                    </a:lnTo>
                    <a:lnTo>
                      <a:pt x="1081" y="901"/>
                    </a:lnTo>
                    <a:lnTo>
                      <a:pt x="978" y="927"/>
                    </a:lnTo>
                    <a:lnTo>
                      <a:pt x="849" y="953"/>
                    </a:lnTo>
                    <a:lnTo>
                      <a:pt x="0" y="953"/>
                    </a:lnTo>
                    <a:lnTo>
                      <a:pt x="0" y="4219"/>
                    </a:lnTo>
                    <a:lnTo>
                      <a:pt x="103" y="4219"/>
                    </a:lnTo>
                    <a:lnTo>
                      <a:pt x="360" y="4245"/>
                    </a:lnTo>
                    <a:lnTo>
                      <a:pt x="643" y="4296"/>
                    </a:lnTo>
                    <a:lnTo>
                      <a:pt x="875" y="4374"/>
                    </a:lnTo>
                    <a:lnTo>
                      <a:pt x="1106" y="4528"/>
                    </a:lnTo>
                    <a:lnTo>
                      <a:pt x="1286" y="4631"/>
                    </a:lnTo>
                    <a:lnTo>
                      <a:pt x="1492" y="4708"/>
                    </a:lnTo>
                    <a:lnTo>
                      <a:pt x="1724" y="4759"/>
                    </a:lnTo>
                    <a:lnTo>
                      <a:pt x="4244" y="4759"/>
                    </a:lnTo>
                    <a:lnTo>
                      <a:pt x="3370" y="953"/>
                    </a:lnTo>
                    <a:lnTo>
                      <a:pt x="4502" y="953"/>
                    </a:lnTo>
                    <a:lnTo>
                      <a:pt x="4579" y="927"/>
                    </a:lnTo>
                    <a:lnTo>
                      <a:pt x="4656" y="875"/>
                    </a:lnTo>
                    <a:lnTo>
                      <a:pt x="4708" y="824"/>
                    </a:lnTo>
                    <a:lnTo>
                      <a:pt x="4759" y="773"/>
                    </a:lnTo>
                    <a:lnTo>
                      <a:pt x="4810" y="695"/>
                    </a:lnTo>
                    <a:lnTo>
                      <a:pt x="4836" y="618"/>
                    </a:lnTo>
                    <a:lnTo>
                      <a:pt x="4836" y="515"/>
                    </a:lnTo>
                    <a:lnTo>
                      <a:pt x="4836" y="412"/>
                    </a:lnTo>
                    <a:lnTo>
                      <a:pt x="4836" y="335"/>
                    </a:lnTo>
                    <a:lnTo>
                      <a:pt x="4810" y="258"/>
                    </a:lnTo>
                    <a:lnTo>
                      <a:pt x="4759" y="181"/>
                    </a:lnTo>
                    <a:lnTo>
                      <a:pt x="4708" y="129"/>
                    </a:lnTo>
                    <a:lnTo>
                      <a:pt x="4656" y="78"/>
                    </a:lnTo>
                    <a:lnTo>
                      <a:pt x="4579" y="27"/>
                    </a:lnTo>
                    <a:lnTo>
                      <a:pt x="450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302;p45">
                <a:extLst>
                  <a:ext uri="{FF2B5EF4-FFF2-40B4-BE49-F238E27FC236}">
                    <a16:creationId xmlns:a16="http://schemas.microsoft.com/office/drawing/2014/main" id="{83C95D6E-E335-842E-279F-E40C3BFC64BB}"/>
                  </a:ext>
                </a:extLst>
              </p:cNvPr>
              <p:cNvSpPr/>
              <p:nvPr/>
            </p:nvSpPr>
            <p:spPr>
              <a:xfrm>
                <a:off x="4291075" y="4261438"/>
                <a:ext cx="36025" cy="95200"/>
              </a:xfrm>
              <a:custGeom>
                <a:avLst/>
                <a:gdLst/>
                <a:ahLst/>
                <a:cxnLst/>
                <a:rect l="l" t="t" r="r" b="b"/>
                <a:pathLst>
                  <a:path w="1441" h="3808" extrusionOk="0">
                    <a:moveTo>
                      <a:pt x="386" y="1"/>
                    </a:moveTo>
                    <a:lnTo>
                      <a:pt x="309" y="155"/>
                    </a:lnTo>
                    <a:lnTo>
                      <a:pt x="283" y="335"/>
                    </a:lnTo>
                    <a:lnTo>
                      <a:pt x="283" y="464"/>
                    </a:lnTo>
                    <a:lnTo>
                      <a:pt x="309" y="592"/>
                    </a:lnTo>
                    <a:lnTo>
                      <a:pt x="360" y="721"/>
                    </a:lnTo>
                    <a:lnTo>
                      <a:pt x="412" y="849"/>
                    </a:lnTo>
                    <a:lnTo>
                      <a:pt x="514" y="952"/>
                    </a:lnTo>
                    <a:lnTo>
                      <a:pt x="566" y="1029"/>
                    </a:lnTo>
                    <a:lnTo>
                      <a:pt x="592" y="1107"/>
                    </a:lnTo>
                    <a:lnTo>
                      <a:pt x="617" y="1184"/>
                    </a:lnTo>
                    <a:lnTo>
                      <a:pt x="617" y="1287"/>
                    </a:lnTo>
                    <a:lnTo>
                      <a:pt x="617" y="1338"/>
                    </a:lnTo>
                    <a:lnTo>
                      <a:pt x="617" y="1467"/>
                    </a:lnTo>
                    <a:lnTo>
                      <a:pt x="617" y="1518"/>
                    </a:lnTo>
                    <a:lnTo>
                      <a:pt x="617" y="1621"/>
                    </a:lnTo>
                    <a:lnTo>
                      <a:pt x="592" y="1698"/>
                    </a:lnTo>
                    <a:lnTo>
                      <a:pt x="566" y="1775"/>
                    </a:lnTo>
                    <a:lnTo>
                      <a:pt x="514" y="1853"/>
                    </a:lnTo>
                    <a:lnTo>
                      <a:pt x="412" y="1955"/>
                    </a:lnTo>
                    <a:lnTo>
                      <a:pt x="360" y="2084"/>
                    </a:lnTo>
                    <a:lnTo>
                      <a:pt x="309" y="2213"/>
                    </a:lnTo>
                    <a:lnTo>
                      <a:pt x="283" y="2341"/>
                    </a:lnTo>
                    <a:lnTo>
                      <a:pt x="283" y="2470"/>
                    </a:lnTo>
                    <a:lnTo>
                      <a:pt x="309" y="2547"/>
                    </a:lnTo>
                    <a:lnTo>
                      <a:pt x="309" y="2650"/>
                    </a:lnTo>
                    <a:lnTo>
                      <a:pt x="283" y="2727"/>
                    </a:lnTo>
                    <a:lnTo>
                      <a:pt x="232" y="2804"/>
                    </a:lnTo>
                    <a:lnTo>
                      <a:pt x="180" y="2881"/>
                    </a:lnTo>
                    <a:lnTo>
                      <a:pt x="103" y="2984"/>
                    </a:lnTo>
                    <a:lnTo>
                      <a:pt x="51" y="3087"/>
                    </a:lnTo>
                    <a:lnTo>
                      <a:pt x="26" y="3216"/>
                    </a:lnTo>
                    <a:lnTo>
                      <a:pt x="0" y="3370"/>
                    </a:lnTo>
                    <a:lnTo>
                      <a:pt x="0" y="3499"/>
                    </a:lnTo>
                    <a:lnTo>
                      <a:pt x="26" y="3653"/>
                    </a:lnTo>
                    <a:lnTo>
                      <a:pt x="77" y="3807"/>
                    </a:lnTo>
                    <a:lnTo>
                      <a:pt x="1440" y="3807"/>
                    </a:lnTo>
                    <a:lnTo>
                      <a:pt x="1440"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303;p45">
                <a:extLst>
                  <a:ext uri="{FF2B5EF4-FFF2-40B4-BE49-F238E27FC236}">
                    <a16:creationId xmlns:a16="http://schemas.microsoft.com/office/drawing/2014/main" id="{11173109-DF21-BE7A-7BBA-21D59199225F}"/>
                  </a:ext>
                </a:extLst>
              </p:cNvPr>
              <p:cNvSpPr/>
              <p:nvPr/>
            </p:nvSpPr>
            <p:spPr>
              <a:xfrm>
                <a:off x="4220975" y="4331538"/>
                <a:ext cx="106125" cy="25100"/>
              </a:xfrm>
              <a:custGeom>
                <a:avLst/>
                <a:gdLst/>
                <a:ahLst/>
                <a:cxnLst/>
                <a:rect l="l" t="t" r="r" b="b"/>
                <a:pathLst>
                  <a:path w="4245" h="1004" extrusionOk="0">
                    <a:moveTo>
                      <a:pt x="0" y="0"/>
                    </a:moveTo>
                    <a:lnTo>
                      <a:pt x="0" y="463"/>
                    </a:lnTo>
                    <a:lnTo>
                      <a:pt x="103" y="463"/>
                    </a:lnTo>
                    <a:lnTo>
                      <a:pt x="360" y="489"/>
                    </a:lnTo>
                    <a:lnTo>
                      <a:pt x="643" y="540"/>
                    </a:lnTo>
                    <a:lnTo>
                      <a:pt x="875" y="618"/>
                    </a:lnTo>
                    <a:lnTo>
                      <a:pt x="1106" y="772"/>
                    </a:lnTo>
                    <a:lnTo>
                      <a:pt x="1286" y="875"/>
                    </a:lnTo>
                    <a:lnTo>
                      <a:pt x="1492" y="952"/>
                    </a:lnTo>
                    <a:lnTo>
                      <a:pt x="1724" y="1003"/>
                    </a:lnTo>
                    <a:lnTo>
                      <a:pt x="4244" y="1003"/>
                    </a:lnTo>
                    <a:lnTo>
                      <a:pt x="4167" y="566"/>
                    </a:lnTo>
                    <a:lnTo>
                      <a:pt x="1929" y="566"/>
                    </a:lnTo>
                    <a:lnTo>
                      <a:pt x="1724" y="540"/>
                    </a:lnTo>
                    <a:lnTo>
                      <a:pt x="1492" y="489"/>
                    </a:lnTo>
                    <a:lnTo>
                      <a:pt x="1286" y="412"/>
                    </a:lnTo>
                    <a:lnTo>
                      <a:pt x="1106" y="309"/>
                    </a:lnTo>
                    <a:lnTo>
                      <a:pt x="875" y="180"/>
                    </a:lnTo>
                    <a:lnTo>
                      <a:pt x="643" y="77"/>
                    </a:lnTo>
                    <a:lnTo>
                      <a:pt x="360" y="26"/>
                    </a:lnTo>
                    <a:lnTo>
                      <a:pt x="10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304;p45">
                <a:extLst>
                  <a:ext uri="{FF2B5EF4-FFF2-40B4-BE49-F238E27FC236}">
                    <a16:creationId xmlns:a16="http://schemas.microsoft.com/office/drawing/2014/main" id="{CFF3A997-2C3B-7AF6-09F0-07F8476189DA}"/>
                  </a:ext>
                </a:extLst>
              </p:cNvPr>
              <p:cNvSpPr/>
              <p:nvPr/>
            </p:nvSpPr>
            <p:spPr>
              <a:xfrm>
                <a:off x="4297500" y="4332813"/>
                <a:ext cx="55325" cy="23825"/>
              </a:xfrm>
              <a:custGeom>
                <a:avLst/>
                <a:gdLst/>
                <a:ahLst/>
                <a:cxnLst/>
                <a:rect l="l" t="t" r="r" b="b"/>
                <a:pathLst>
                  <a:path w="2213" h="953" extrusionOk="0">
                    <a:moveTo>
                      <a:pt x="438" y="1"/>
                    </a:moveTo>
                    <a:lnTo>
                      <a:pt x="335" y="26"/>
                    </a:lnTo>
                    <a:lnTo>
                      <a:pt x="257" y="26"/>
                    </a:lnTo>
                    <a:lnTo>
                      <a:pt x="180" y="78"/>
                    </a:lnTo>
                    <a:lnTo>
                      <a:pt x="129" y="129"/>
                    </a:lnTo>
                    <a:lnTo>
                      <a:pt x="77" y="207"/>
                    </a:lnTo>
                    <a:lnTo>
                      <a:pt x="26" y="258"/>
                    </a:lnTo>
                    <a:lnTo>
                      <a:pt x="26" y="335"/>
                    </a:lnTo>
                    <a:lnTo>
                      <a:pt x="0" y="438"/>
                    </a:lnTo>
                    <a:lnTo>
                      <a:pt x="0" y="541"/>
                    </a:lnTo>
                    <a:lnTo>
                      <a:pt x="26" y="618"/>
                    </a:lnTo>
                    <a:lnTo>
                      <a:pt x="26" y="695"/>
                    </a:lnTo>
                    <a:lnTo>
                      <a:pt x="77" y="772"/>
                    </a:lnTo>
                    <a:lnTo>
                      <a:pt x="129" y="824"/>
                    </a:lnTo>
                    <a:lnTo>
                      <a:pt x="180" y="875"/>
                    </a:lnTo>
                    <a:lnTo>
                      <a:pt x="257" y="927"/>
                    </a:lnTo>
                    <a:lnTo>
                      <a:pt x="335" y="952"/>
                    </a:lnTo>
                    <a:lnTo>
                      <a:pt x="1878" y="952"/>
                    </a:lnTo>
                    <a:lnTo>
                      <a:pt x="1955" y="927"/>
                    </a:lnTo>
                    <a:lnTo>
                      <a:pt x="2032" y="875"/>
                    </a:lnTo>
                    <a:lnTo>
                      <a:pt x="2084" y="824"/>
                    </a:lnTo>
                    <a:lnTo>
                      <a:pt x="2135" y="772"/>
                    </a:lnTo>
                    <a:lnTo>
                      <a:pt x="2187" y="695"/>
                    </a:lnTo>
                    <a:lnTo>
                      <a:pt x="2212" y="618"/>
                    </a:lnTo>
                    <a:lnTo>
                      <a:pt x="2212" y="541"/>
                    </a:lnTo>
                    <a:lnTo>
                      <a:pt x="2212" y="438"/>
                    </a:lnTo>
                    <a:lnTo>
                      <a:pt x="2212" y="335"/>
                    </a:lnTo>
                    <a:lnTo>
                      <a:pt x="2187" y="258"/>
                    </a:lnTo>
                    <a:lnTo>
                      <a:pt x="2135" y="207"/>
                    </a:lnTo>
                    <a:lnTo>
                      <a:pt x="2084" y="129"/>
                    </a:lnTo>
                    <a:lnTo>
                      <a:pt x="2032" y="78"/>
                    </a:lnTo>
                    <a:lnTo>
                      <a:pt x="1955" y="26"/>
                    </a:lnTo>
                    <a:lnTo>
                      <a:pt x="1878" y="26"/>
                    </a:lnTo>
                    <a:lnTo>
                      <a:pt x="177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305;p45">
                <a:extLst>
                  <a:ext uri="{FF2B5EF4-FFF2-40B4-BE49-F238E27FC236}">
                    <a16:creationId xmlns:a16="http://schemas.microsoft.com/office/drawing/2014/main" id="{89774A8D-8A29-D542-D1AE-05F5C1E0BFF8}"/>
                  </a:ext>
                </a:extLst>
              </p:cNvPr>
              <p:cNvSpPr/>
              <p:nvPr/>
            </p:nvSpPr>
            <p:spPr>
              <a:xfrm>
                <a:off x="4305200" y="4261438"/>
                <a:ext cx="77200" cy="23825"/>
              </a:xfrm>
              <a:custGeom>
                <a:avLst/>
                <a:gdLst/>
                <a:ahLst/>
                <a:cxnLst/>
                <a:rect l="l" t="t" r="r" b="b"/>
                <a:pathLst>
                  <a:path w="3088" h="953" extrusionOk="0">
                    <a:moveTo>
                      <a:pt x="335" y="1"/>
                    </a:moveTo>
                    <a:lnTo>
                      <a:pt x="258" y="26"/>
                    </a:lnTo>
                    <a:lnTo>
                      <a:pt x="181" y="78"/>
                    </a:lnTo>
                    <a:lnTo>
                      <a:pt x="104" y="129"/>
                    </a:lnTo>
                    <a:lnTo>
                      <a:pt x="52" y="181"/>
                    </a:lnTo>
                    <a:lnTo>
                      <a:pt x="27" y="258"/>
                    </a:lnTo>
                    <a:lnTo>
                      <a:pt x="1" y="335"/>
                    </a:lnTo>
                    <a:lnTo>
                      <a:pt x="1" y="438"/>
                    </a:lnTo>
                    <a:lnTo>
                      <a:pt x="1" y="515"/>
                    </a:lnTo>
                    <a:lnTo>
                      <a:pt x="1" y="618"/>
                    </a:lnTo>
                    <a:lnTo>
                      <a:pt x="27" y="695"/>
                    </a:lnTo>
                    <a:lnTo>
                      <a:pt x="52" y="772"/>
                    </a:lnTo>
                    <a:lnTo>
                      <a:pt x="104" y="824"/>
                    </a:lnTo>
                    <a:lnTo>
                      <a:pt x="181" y="875"/>
                    </a:lnTo>
                    <a:lnTo>
                      <a:pt x="258" y="927"/>
                    </a:lnTo>
                    <a:lnTo>
                      <a:pt x="335" y="952"/>
                    </a:lnTo>
                    <a:lnTo>
                      <a:pt x="2728" y="952"/>
                    </a:lnTo>
                    <a:lnTo>
                      <a:pt x="2830" y="927"/>
                    </a:lnTo>
                    <a:lnTo>
                      <a:pt x="2882" y="875"/>
                    </a:lnTo>
                    <a:lnTo>
                      <a:pt x="2959" y="824"/>
                    </a:lnTo>
                    <a:lnTo>
                      <a:pt x="3010" y="772"/>
                    </a:lnTo>
                    <a:lnTo>
                      <a:pt x="3036" y="695"/>
                    </a:lnTo>
                    <a:lnTo>
                      <a:pt x="3062" y="618"/>
                    </a:lnTo>
                    <a:lnTo>
                      <a:pt x="3088" y="515"/>
                    </a:lnTo>
                    <a:lnTo>
                      <a:pt x="3088" y="438"/>
                    </a:lnTo>
                    <a:lnTo>
                      <a:pt x="3062" y="335"/>
                    </a:lnTo>
                    <a:lnTo>
                      <a:pt x="3036" y="258"/>
                    </a:lnTo>
                    <a:lnTo>
                      <a:pt x="3010" y="181"/>
                    </a:lnTo>
                    <a:lnTo>
                      <a:pt x="2959" y="129"/>
                    </a:lnTo>
                    <a:lnTo>
                      <a:pt x="2882" y="78"/>
                    </a:lnTo>
                    <a:lnTo>
                      <a:pt x="2830" y="26"/>
                    </a:lnTo>
                    <a:lnTo>
                      <a:pt x="272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306;p45">
                <a:extLst>
                  <a:ext uri="{FF2B5EF4-FFF2-40B4-BE49-F238E27FC236}">
                    <a16:creationId xmlns:a16="http://schemas.microsoft.com/office/drawing/2014/main" id="{3186D340-4F37-1069-75D3-90283E06EBB1}"/>
                  </a:ext>
                </a:extLst>
              </p:cNvPr>
              <p:cNvSpPr/>
              <p:nvPr/>
            </p:nvSpPr>
            <p:spPr>
              <a:xfrm>
                <a:off x="4305200" y="4309038"/>
                <a:ext cx="69475" cy="23800"/>
              </a:xfrm>
              <a:custGeom>
                <a:avLst/>
                <a:gdLst/>
                <a:ahLst/>
                <a:cxnLst/>
                <a:rect l="l" t="t" r="r" b="b"/>
                <a:pathLst>
                  <a:path w="2779" h="952" extrusionOk="0">
                    <a:moveTo>
                      <a:pt x="335" y="0"/>
                    </a:moveTo>
                    <a:lnTo>
                      <a:pt x="258" y="26"/>
                    </a:lnTo>
                    <a:lnTo>
                      <a:pt x="181" y="77"/>
                    </a:lnTo>
                    <a:lnTo>
                      <a:pt x="104" y="129"/>
                    </a:lnTo>
                    <a:lnTo>
                      <a:pt x="52" y="180"/>
                    </a:lnTo>
                    <a:lnTo>
                      <a:pt x="27" y="257"/>
                    </a:lnTo>
                    <a:lnTo>
                      <a:pt x="1" y="334"/>
                    </a:lnTo>
                    <a:lnTo>
                      <a:pt x="1" y="437"/>
                    </a:lnTo>
                    <a:lnTo>
                      <a:pt x="1" y="540"/>
                    </a:lnTo>
                    <a:lnTo>
                      <a:pt x="1" y="617"/>
                    </a:lnTo>
                    <a:lnTo>
                      <a:pt x="27" y="695"/>
                    </a:lnTo>
                    <a:lnTo>
                      <a:pt x="52" y="772"/>
                    </a:lnTo>
                    <a:lnTo>
                      <a:pt x="104" y="823"/>
                    </a:lnTo>
                    <a:lnTo>
                      <a:pt x="181" y="875"/>
                    </a:lnTo>
                    <a:lnTo>
                      <a:pt x="258" y="926"/>
                    </a:lnTo>
                    <a:lnTo>
                      <a:pt x="335" y="952"/>
                    </a:lnTo>
                    <a:lnTo>
                      <a:pt x="2445" y="952"/>
                    </a:lnTo>
                    <a:lnTo>
                      <a:pt x="2522" y="926"/>
                    </a:lnTo>
                    <a:lnTo>
                      <a:pt x="2599" y="875"/>
                    </a:lnTo>
                    <a:lnTo>
                      <a:pt x="2650" y="823"/>
                    </a:lnTo>
                    <a:lnTo>
                      <a:pt x="2702" y="772"/>
                    </a:lnTo>
                    <a:lnTo>
                      <a:pt x="2753" y="695"/>
                    </a:lnTo>
                    <a:lnTo>
                      <a:pt x="2779" y="617"/>
                    </a:lnTo>
                    <a:lnTo>
                      <a:pt x="2779" y="540"/>
                    </a:lnTo>
                    <a:lnTo>
                      <a:pt x="2779" y="437"/>
                    </a:lnTo>
                    <a:lnTo>
                      <a:pt x="2779" y="334"/>
                    </a:lnTo>
                    <a:lnTo>
                      <a:pt x="2753" y="257"/>
                    </a:lnTo>
                    <a:lnTo>
                      <a:pt x="2702" y="180"/>
                    </a:lnTo>
                    <a:lnTo>
                      <a:pt x="2650" y="129"/>
                    </a:lnTo>
                    <a:lnTo>
                      <a:pt x="2599" y="77"/>
                    </a:lnTo>
                    <a:lnTo>
                      <a:pt x="2522" y="26"/>
                    </a:lnTo>
                    <a:lnTo>
                      <a:pt x="244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307;p45">
                <a:extLst>
                  <a:ext uri="{FF2B5EF4-FFF2-40B4-BE49-F238E27FC236}">
                    <a16:creationId xmlns:a16="http://schemas.microsoft.com/office/drawing/2014/main" id="{F0F31154-000F-2877-A647-4B47482E49F6}"/>
                  </a:ext>
                </a:extLst>
              </p:cNvPr>
              <p:cNvSpPr/>
              <p:nvPr/>
            </p:nvSpPr>
            <p:spPr>
              <a:xfrm>
                <a:off x="4312925" y="4285238"/>
                <a:ext cx="81700" cy="23825"/>
              </a:xfrm>
              <a:custGeom>
                <a:avLst/>
                <a:gdLst/>
                <a:ahLst/>
                <a:cxnLst/>
                <a:rect l="l" t="t" r="r" b="b"/>
                <a:pathLst>
                  <a:path w="3268" h="953" extrusionOk="0">
                    <a:moveTo>
                      <a:pt x="335" y="0"/>
                    </a:moveTo>
                    <a:lnTo>
                      <a:pt x="258" y="26"/>
                    </a:lnTo>
                    <a:lnTo>
                      <a:pt x="181" y="77"/>
                    </a:lnTo>
                    <a:lnTo>
                      <a:pt x="129" y="129"/>
                    </a:lnTo>
                    <a:lnTo>
                      <a:pt x="78" y="180"/>
                    </a:lnTo>
                    <a:lnTo>
                      <a:pt x="26" y="258"/>
                    </a:lnTo>
                    <a:lnTo>
                      <a:pt x="1" y="335"/>
                    </a:lnTo>
                    <a:lnTo>
                      <a:pt x="1" y="438"/>
                    </a:lnTo>
                    <a:lnTo>
                      <a:pt x="1" y="540"/>
                    </a:lnTo>
                    <a:lnTo>
                      <a:pt x="1" y="618"/>
                    </a:lnTo>
                    <a:lnTo>
                      <a:pt x="26" y="695"/>
                    </a:lnTo>
                    <a:lnTo>
                      <a:pt x="78" y="772"/>
                    </a:lnTo>
                    <a:lnTo>
                      <a:pt x="129" y="823"/>
                    </a:lnTo>
                    <a:lnTo>
                      <a:pt x="181" y="875"/>
                    </a:lnTo>
                    <a:lnTo>
                      <a:pt x="258" y="926"/>
                    </a:lnTo>
                    <a:lnTo>
                      <a:pt x="335" y="952"/>
                    </a:lnTo>
                    <a:lnTo>
                      <a:pt x="2933" y="952"/>
                    </a:lnTo>
                    <a:lnTo>
                      <a:pt x="3010" y="926"/>
                    </a:lnTo>
                    <a:lnTo>
                      <a:pt x="3087" y="875"/>
                    </a:lnTo>
                    <a:lnTo>
                      <a:pt x="3139" y="823"/>
                    </a:lnTo>
                    <a:lnTo>
                      <a:pt x="3190" y="772"/>
                    </a:lnTo>
                    <a:lnTo>
                      <a:pt x="3242" y="695"/>
                    </a:lnTo>
                    <a:lnTo>
                      <a:pt x="3267" y="618"/>
                    </a:lnTo>
                    <a:lnTo>
                      <a:pt x="3267" y="540"/>
                    </a:lnTo>
                    <a:lnTo>
                      <a:pt x="3267" y="438"/>
                    </a:lnTo>
                    <a:lnTo>
                      <a:pt x="3267" y="335"/>
                    </a:lnTo>
                    <a:lnTo>
                      <a:pt x="3242" y="258"/>
                    </a:lnTo>
                    <a:lnTo>
                      <a:pt x="3190" y="180"/>
                    </a:lnTo>
                    <a:lnTo>
                      <a:pt x="3139" y="129"/>
                    </a:lnTo>
                    <a:lnTo>
                      <a:pt x="3087" y="77"/>
                    </a:lnTo>
                    <a:lnTo>
                      <a:pt x="3010" y="26"/>
                    </a:lnTo>
                    <a:lnTo>
                      <a:pt x="293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308;p45">
                <a:extLst>
                  <a:ext uri="{FF2B5EF4-FFF2-40B4-BE49-F238E27FC236}">
                    <a16:creationId xmlns:a16="http://schemas.microsoft.com/office/drawing/2014/main" id="{0629F3B9-B3E2-640D-7AD1-C5B8E200AE45}"/>
                  </a:ext>
                </a:extLst>
              </p:cNvPr>
              <p:cNvSpPr/>
              <p:nvPr/>
            </p:nvSpPr>
            <p:spPr>
              <a:xfrm>
                <a:off x="4297500" y="4340538"/>
                <a:ext cx="55325" cy="16100"/>
              </a:xfrm>
              <a:custGeom>
                <a:avLst/>
                <a:gdLst/>
                <a:ahLst/>
                <a:cxnLst/>
                <a:rect l="l" t="t" r="r" b="b"/>
                <a:pathLst>
                  <a:path w="2213" h="644" extrusionOk="0">
                    <a:moveTo>
                      <a:pt x="26" y="0"/>
                    </a:moveTo>
                    <a:lnTo>
                      <a:pt x="0" y="103"/>
                    </a:lnTo>
                    <a:lnTo>
                      <a:pt x="0" y="232"/>
                    </a:lnTo>
                    <a:lnTo>
                      <a:pt x="26" y="309"/>
                    </a:lnTo>
                    <a:lnTo>
                      <a:pt x="52" y="386"/>
                    </a:lnTo>
                    <a:lnTo>
                      <a:pt x="77" y="463"/>
                    </a:lnTo>
                    <a:lnTo>
                      <a:pt x="129" y="541"/>
                    </a:lnTo>
                    <a:lnTo>
                      <a:pt x="206" y="592"/>
                    </a:lnTo>
                    <a:lnTo>
                      <a:pt x="283" y="618"/>
                    </a:lnTo>
                    <a:lnTo>
                      <a:pt x="360" y="643"/>
                    </a:lnTo>
                    <a:lnTo>
                      <a:pt x="1852" y="643"/>
                    </a:lnTo>
                    <a:lnTo>
                      <a:pt x="1929" y="618"/>
                    </a:lnTo>
                    <a:lnTo>
                      <a:pt x="2007" y="592"/>
                    </a:lnTo>
                    <a:lnTo>
                      <a:pt x="2084" y="541"/>
                    </a:lnTo>
                    <a:lnTo>
                      <a:pt x="2135" y="463"/>
                    </a:lnTo>
                    <a:lnTo>
                      <a:pt x="2187" y="386"/>
                    </a:lnTo>
                    <a:lnTo>
                      <a:pt x="2212" y="309"/>
                    </a:lnTo>
                    <a:lnTo>
                      <a:pt x="2212" y="232"/>
                    </a:lnTo>
                    <a:lnTo>
                      <a:pt x="2212" y="103"/>
                    </a:lnTo>
                    <a:lnTo>
                      <a:pt x="2187" y="0"/>
                    </a:lnTo>
                    <a:lnTo>
                      <a:pt x="2135" y="103"/>
                    </a:lnTo>
                    <a:lnTo>
                      <a:pt x="2032" y="206"/>
                    </a:lnTo>
                    <a:lnTo>
                      <a:pt x="1904" y="258"/>
                    </a:lnTo>
                    <a:lnTo>
                      <a:pt x="1775" y="283"/>
                    </a:lnTo>
                    <a:lnTo>
                      <a:pt x="438" y="283"/>
                    </a:lnTo>
                    <a:lnTo>
                      <a:pt x="309" y="258"/>
                    </a:lnTo>
                    <a:lnTo>
                      <a:pt x="180" y="206"/>
                    </a:lnTo>
                    <a:lnTo>
                      <a:pt x="77" y="103"/>
                    </a:lnTo>
                    <a:lnTo>
                      <a:pt x="26"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309;p45">
                <a:extLst>
                  <a:ext uri="{FF2B5EF4-FFF2-40B4-BE49-F238E27FC236}">
                    <a16:creationId xmlns:a16="http://schemas.microsoft.com/office/drawing/2014/main" id="{DF09A346-20BD-D0B8-3B40-37972039D3E8}"/>
                  </a:ext>
                </a:extLst>
              </p:cNvPr>
              <p:cNvSpPr/>
              <p:nvPr/>
            </p:nvSpPr>
            <p:spPr>
              <a:xfrm>
                <a:off x="4305200" y="4268513"/>
                <a:ext cx="77200" cy="16750"/>
              </a:xfrm>
              <a:custGeom>
                <a:avLst/>
                <a:gdLst/>
                <a:ahLst/>
                <a:cxnLst/>
                <a:rect l="l" t="t" r="r" b="b"/>
                <a:pathLst>
                  <a:path w="3088" h="670" extrusionOk="0">
                    <a:moveTo>
                      <a:pt x="1" y="1"/>
                    </a:moveTo>
                    <a:lnTo>
                      <a:pt x="1" y="129"/>
                    </a:lnTo>
                    <a:lnTo>
                      <a:pt x="1" y="258"/>
                    </a:lnTo>
                    <a:lnTo>
                      <a:pt x="1" y="335"/>
                    </a:lnTo>
                    <a:lnTo>
                      <a:pt x="27" y="412"/>
                    </a:lnTo>
                    <a:lnTo>
                      <a:pt x="78" y="489"/>
                    </a:lnTo>
                    <a:lnTo>
                      <a:pt x="130" y="541"/>
                    </a:lnTo>
                    <a:lnTo>
                      <a:pt x="181" y="592"/>
                    </a:lnTo>
                    <a:lnTo>
                      <a:pt x="258" y="644"/>
                    </a:lnTo>
                    <a:lnTo>
                      <a:pt x="335" y="669"/>
                    </a:lnTo>
                    <a:lnTo>
                      <a:pt x="2728" y="669"/>
                    </a:lnTo>
                    <a:lnTo>
                      <a:pt x="2805" y="644"/>
                    </a:lnTo>
                    <a:lnTo>
                      <a:pt x="2882" y="592"/>
                    </a:lnTo>
                    <a:lnTo>
                      <a:pt x="2959" y="541"/>
                    </a:lnTo>
                    <a:lnTo>
                      <a:pt x="3010" y="489"/>
                    </a:lnTo>
                    <a:lnTo>
                      <a:pt x="3036" y="412"/>
                    </a:lnTo>
                    <a:lnTo>
                      <a:pt x="3062" y="335"/>
                    </a:lnTo>
                    <a:lnTo>
                      <a:pt x="3088" y="258"/>
                    </a:lnTo>
                    <a:lnTo>
                      <a:pt x="3088" y="129"/>
                    </a:lnTo>
                    <a:lnTo>
                      <a:pt x="3062" y="1"/>
                    </a:lnTo>
                    <a:lnTo>
                      <a:pt x="3010" y="129"/>
                    </a:lnTo>
                    <a:lnTo>
                      <a:pt x="2908" y="232"/>
                    </a:lnTo>
                    <a:lnTo>
                      <a:pt x="2779" y="283"/>
                    </a:lnTo>
                    <a:lnTo>
                      <a:pt x="2650" y="309"/>
                    </a:lnTo>
                    <a:lnTo>
                      <a:pt x="438" y="309"/>
                    </a:lnTo>
                    <a:lnTo>
                      <a:pt x="284" y="283"/>
                    </a:lnTo>
                    <a:lnTo>
                      <a:pt x="155" y="232"/>
                    </a:lnTo>
                    <a:lnTo>
                      <a:pt x="78" y="129"/>
                    </a:lnTo>
                    <a:lnTo>
                      <a:pt x="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310;p45">
                <a:extLst>
                  <a:ext uri="{FF2B5EF4-FFF2-40B4-BE49-F238E27FC236}">
                    <a16:creationId xmlns:a16="http://schemas.microsoft.com/office/drawing/2014/main" id="{A7DB21A0-F390-3F85-9730-002F6CA1042A}"/>
                  </a:ext>
                </a:extLst>
              </p:cNvPr>
              <p:cNvSpPr/>
              <p:nvPr/>
            </p:nvSpPr>
            <p:spPr>
              <a:xfrm>
                <a:off x="4305200" y="4316738"/>
                <a:ext cx="69475" cy="16100"/>
              </a:xfrm>
              <a:custGeom>
                <a:avLst/>
                <a:gdLst/>
                <a:ahLst/>
                <a:cxnLst/>
                <a:rect l="l" t="t" r="r" b="b"/>
                <a:pathLst>
                  <a:path w="2779" h="644" extrusionOk="0">
                    <a:moveTo>
                      <a:pt x="1" y="1"/>
                    </a:moveTo>
                    <a:lnTo>
                      <a:pt x="1" y="104"/>
                    </a:lnTo>
                    <a:lnTo>
                      <a:pt x="1" y="232"/>
                    </a:lnTo>
                    <a:lnTo>
                      <a:pt x="1" y="309"/>
                    </a:lnTo>
                    <a:lnTo>
                      <a:pt x="27" y="387"/>
                    </a:lnTo>
                    <a:lnTo>
                      <a:pt x="78" y="464"/>
                    </a:lnTo>
                    <a:lnTo>
                      <a:pt x="130" y="515"/>
                    </a:lnTo>
                    <a:lnTo>
                      <a:pt x="181" y="567"/>
                    </a:lnTo>
                    <a:lnTo>
                      <a:pt x="258" y="618"/>
                    </a:lnTo>
                    <a:lnTo>
                      <a:pt x="335" y="644"/>
                    </a:lnTo>
                    <a:lnTo>
                      <a:pt x="2419" y="644"/>
                    </a:lnTo>
                    <a:lnTo>
                      <a:pt x="2522" y="618"/>
                    </a:lnTo>
                    <a:lnTo>
                      <a:pt x="2573" y="567"/>
                    </a:lnTo>
                    <a:lnTo>
                      <a:pt x="2650" y="515"/>
                    </a:lnTo>
                    <a:lnTo>
                      <a:pt x="2702" y="464"/>
                    </a:lnTo>
                    <a:lnTo>
                      <a:pt x="2753" y="387"/>
                    </a:lnTo>
                    <a:lnTo>
                      <a:pt x="2779" y="309"/>
                    </a:lnTo>
                    <a:lnTo>
                      <a:pt x="2779" y="232"/>
                    </a:lnTo>
                    <a:lnTo>
                      <a:pt x="2779" y="104"/>
                    </a:lnTo>
                    <a:lnTo>
                      <a:pt x="2753" y="1"/>
                    </a:lnTo>
                    <a:lnTo>
                      <a:pt x="2702" y="104"/>
                    </a:lnTo>
                    <a:lnTo>
                      <a:pt x="2599" y="206"/>
                    </a:lnTo>
                    <a:lnTo>
                      <a:pt x="2470" y="258"/>
                    </a:lnTo>
                    <a:lnTo>
                      <a:pt x="2342" y="284"/>
                    </a:lnTo>
                    <a:lnTo>
                      <a:pt x="438" y="284"/>
                    </a:lnTo>
                    <a:lnTo>
                      <a:pt x="284" y="258"/>
                    </a:lnTo>
                    <a:lnTo>
                      <a:pt x="155" y="206"/>
                    </a:lnTo>
                    <a:lnTo>
                      <a:pt x="78" y="104"/>
                    </a:lnTo>
                    <a:lnTo>
                      <a:pt x="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311;p45">
                <a:extLst>
                  <a:ext uri="{FF2B5EF4-FFF2-40B4-BE49-F238E27FC236}">
                    <a16:creationId xmlns:a16="http://schemas.microsoft.com/office/drawing/2014/main" id="{D3DCC06E-F7DE-0594-6931-2B78603654BF}"/>
                  </a:ext>
                </a:extLst>
              </p:cNvPr>
              <p:cNvSpPr/>
              <p:nvPr/>
            </p:nvSpPr>
            <p:spPr>
              <a:xfrm>
                <a:off x="4312925" y="4292313"/>
                <a:ext cx="81700" cy="16750"/>
              </a:xfrm>
              <a:custGeom>
                <a:avLst/>
                <a:gdLst/>
                <a:ahLst/>
                <a:cxnLst/>
                <a:rect l="l" t="t" r="r" b="b"/>
                <a:pathLst>
                  <a:path w="3268" h="670" extrusionOk="0">
                    <a:moveTo>
                      <a:pt x="26" y="0"/>
                    </a:moveTo>
                    <a:lnTo>
                      <a:pt x="1" y="129"/>
                    </a:lnTo>
                    <a:lnTo>
                      <a:pt x="1" y="257"/>
                    </a:lnTo>
                    <a:lnTo>
                      <a:pt x="1" y="335"/>
                    </a:lnTo>
                    <a:lnTo>
                      <a:pt x="26" y="412"/>
                    </a:lnTo>
                    <a:lnTo>
                      <a:pt x="78" y="489"/>
                    </a:lnTo>
                    <a:lnTo>
                      <a:pt x="129" y="540"/>
                    </a:lnTo>
                    <a:lnTo>
                      <a:pt x="206" y="592"/>
                    </a:lnTo>
                    <a:lnTo>
                      <a:pt x="284" y="643"/>
                    </a:lnTo>
                    <a:lnTo>
                      <a:pt x="361" y="669"/>
                    </a:lnTo>
                    <a:lnTo>
                      <a:pt x="2907" y="669"/>
                    </a:lnTo>
                    <a:lnTo>
                      <a:pt x="3010" y="643"/>
                    </a:lnTo>
                    <a:lnTo>
                      <a:pt x="3062" y="592"/>
                    </a:lnTo>
                    <a:lnTo>
                      <a:pt x="3139" y="540"/>
                    </a:lnTo>
                    <a:lnTo>
                      <a:pt x="3190" y="489"/>
                    </a:lnTo>
                    <a:lnTo>
                      <a:pt x="3242" y="412"/>
                    </a:lnTo>
                    <a:lnTo>
                      <a:pt x="3267" y="335"/>
                    </a:lnTo>
                    <a:lnTo>
                      <a:pt x="3267" y="257"/>
                    </a:lnTo>
                    <a:lnTo>
                      <a:pt x="3267" y="129"/>
                    </a:lnTo>
                    <a:lnTo>
                      <a:pt x="3242" y="0"/>
                    </a:lnTo>
                    <a:lnTo>
                      <a:pt x="3190" y="129"/>
                    </a:lnTo>
                    <a:lnTo>
                      <a:pt x="3087" y="232"/>
                    </a:lnTo>
                    <a:lnTo>
                      <a:pt x="2959" y="283"/>
                    </a:lnTo>
                    <a:lnTo>
                      <a:pt x="2830" y="309"/>
                    </a:lnTo>
                    <a:lnTo>
                      <a:pt x="438" y="309"/>
                    </a:lnTo>
                    <a:lnTo>
                      <a:pt x="309" y="283"/>
                    </a:lnTo>
                    <a:lnTo>
                      <a:pt x="181" y="232"/>
                    </a:lnTo>
                    <a:lnTo>
                      <a:pt x="78" y="129"/>
                    </a:lnTo>
                    <a:lnTo>
                      <a:pt x="26"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312;p45">
                <a:extLst>
                  <a:ext uri="{FF2B5EF4-FFF2-40B4-BE49-F238E27FC236}">
                    <a16:creationId xmlns:a16="http://schemas.microsoft.com/office/drawing/2014/main" id="{223006EF-60B5-F45A-AAA2-00A9BFA2E70C}"/>
                  </a:ext>
                </a:extLst>
              </p:cNvPr>
              <p:cNvSpPr/>
              <p:nvPr/>
            </p:nvSpPr>
            <p:spPr>
              <a:xfrm>
                <a:off x="4296200" y="4237638"/>
                <a:ext cx="45700" cy="26400"/>
              </a:xfrm>
              <a:custGeom>
                <a:avLst/>
                <a:gdLst/>
                <a:ahLst/>
                <a:cxnLst/>
                <a:rect l="l" t="t" r="r" b="b"/>
                <a:pathLst>
                  <a:path w="1828" h="1056" extrusionOk="0">
                    <a:moveTo>
                      <a:pt x="27" y="1"/>
                    </a:moveTo>
                    <a:lnTo>
                      <a:pt x="1" y="207"/>
                    </a:lnTo>
                    <a:lnTo>
                      <a:pt x="1" y="412"/>
                    </a:lnTo>
                    <a:lnTo>
                      <a:pt x="27" y="567"/>
                    </a:lnTo>
                    <a:lnTo>
                      <a:pt x="104" y="721"/>
                    </a:lnTo>
                    <a:lnTo>
                      <a:pt x="232" y="953"/>
                    </a:lnTo>
                    <a:lnTo>
                      <a:pt x="309" y="1055"/>
                    </a:lnTo>
                    <a:lnTo>
                      <a:pt x="361" y="1030"/>
                    </a:lnTo>
                    <a:lnTo>
                      <a:pt x="361" y="953"/>
                    </a:lnTo>
                    <a:lnTo>
                      <a:pt x="1416" y="953"/>
                    </a:lnTo>
                    <a:lnTo>
                      <a:pt x="1544" y="927"/>
                    </a:lnTo>
                    <a:lnTo>
                      <a:pt x="1647" y="875"/>
                    </a:lnTo>
                    <a:lnTo>
                      <a:pt x="1750" y="773"/>
                    </a:lnTo>
                    <a:lnTo>
                      <a:pt x="1801" y="644"/>
                    </a:lnTo>
                    <a:lnTo>
                      <a:pt x="1827" y="515"/>
                    </a:lnTo>
                    <a:lnTo>
                      <a:pt x="1827" y="412"/>
                    </a:lnTo>
                    <a:lnTo>
                      <a:pt x="1827" y="387"/>
                    </a:lnTo>
                    <a:lnTo>
                      <a:pt x="1827" y="361"/>
                    </a:lnTo>
                    <a:lnTo>
                      <a:pt x="1827" y="335"/>
                    </a:lnTo>
                    <a:lnTo>
                      <a:pt x="1827" y="310"/>
                    </a:lnTo>
                    <a:lnTo>
                      <a:pt x="1801" y="310"/>
                    </a:lnTo>
                    <a:lnTo>
                      <a:pt x="1801" y="284"/>
                    </a:lnTo>
                    <a:lnTo>
                      <a:pt x="1750" y="387"/>
                    </a:lnTo>
                    <a:lnTo>
                      <a:pt x="1647" y="490"/>
                    </a:lnTo>
                    <a:lnTo>
                      <a:pt x="1544" y="541"/>
                    </a:lnTo>
                    <a:lnTo>
                      <a:pt x="1416" y="567"/>
                    </a:lnTo>
                    <a:lnTo>
                      <a:pt x="644" y="567"/>
                    </a:lnTo>
                    <a:lnTo>
                      <a:pt x="567" y="541"/>
                    </a:lnTo>
                    <a:lnTo>
                      <a:pt x="490" y="515"/>
                    </a:lnTo>
                    <a:lnTo>
                      <a:pt x="438" y="490"/>
                    </a:lnTo>
                    <a:lnTo>
                      <a:pt x="387" y="438"/>
                    </a:lnTo>
                    <a:lnTo>
                      <a:pt x="361" y="361"/>
                    </a:lnTo>
                    <a:lnTo>
                      <a:pt x="361" y="310"/>
                    </a:lnTo>
                    <a:lnTo>
                      <a:pt x="361" y="232"/>
                    </a:lnTo>
                    <a:lnTo>
                      <a:pt x="361" y="155"/>
                    </a:lnTo>
                    <a:lnTo>
                      <a:pt x="41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313;p45">
                <a:extLst>
                  <a:ext uri="{FF2B5EF4-FFF2-40B4-BE49-F238E27FC236}">
                    <a16:creationId xmlns:a16="http://schemas.microsoft.com/office/drawing/2014/main" id="{AD5AE338-8E16-E3C8-A034-B9EDDE4E4F09}"/>
                  </a:ext>
                </a:extLst>
              </p:cNvPr>
              <p:cNvSpPr/>
              <p:nvPr/>
            </p:nvSpPr>
            <p:spPr>
              <a:xfrm>
                <a:off x="4033200" y="4182988"/>
                <a:ext cx="118975" cy="120925"/>
              </a:xfrm>
              <a:custGeom>
                <a:avLst/>
                <a:gdLst/>
                <a:ahLst/>
                <a:cxnLst/>
                <a:rect l="l" t="t" r="r" b="b"/>
                <a:pathLst>
                  <a:path w="4759" h="4837" extrusionOk="0">
                    <a:moveTo>
                      <a:pt x="541" y="0"/>
                    </a:moveTo>
                    <a:lnTo>
                      <a:pt x="541" y="129"/>
                    </a:lnTo>
                    <a:lnTo>
                      <a:pt x="515" y="386"/>
                    </a:lnTo>
                    <a:lnTo>
                      <a:pt x="463" y="644"/>
                    </a:lnTo>
                    <a:lnTo>
                      <a:pt x="360" y="901"/>
                    </a:lnTo>
                    <a:lnTo>
                      <a:pt x="232" y="1107"/>
                    </a:lnTo>
                    <a:lnTo>
                      <a:pt x="129" y="1312"/>
                    </a:lnTo>
                    <a:lnTo>
                      <a:pt x="52" y="1518"/>
                    </a:lnTo>
                    <a:lnTo>
                      <a:pt x="0" y="1724"/>
                    </a:lnTo>
                    <a:lnTo>
                      <a:pt x="0" y="1955"/>
                    </a:lnTo>
                    <a:lnTo>
                      <a:pt x="0" y="4245"/>
                    </a:lnTo>
                    <a:lnTo>
                      <a:pt x="3807" y="3370"/>
                    </a:lnTo>
                    <a:lnTo>
                      <a:pt x="3807" y="4425"/>
                    </a:lnTo>
                    <a:lnTo>
                      <a:pt x="3807" y="4502"/>
                    </a:lnTo>
                    <a:lnTo>
                      <a:pt x="3833" y="4579"/>
                    </a:lnTo>
                    <a:lnTo>
                      <a:pt x="3884" y="4656"/>
                    </a:lnTo>
                    <a:lnTo>
                      <a:pt x="3936" y="4733"/>
                    </a:lnTo>
                    <a:lnTo>
                      <a:pt x="3987" y="4785"/>
                    </a:lnTo>
                    <a:lnTo>
                      <a:pt x="4065" y="4811"/>
                    </a:lnTo>
                    <a:lnTo>
                      <a:pt x="4142" y="4836"/>
                    </a:lnTo>
                    <a:lnTo>
                      <a:pt x="4425" y="4836"/>
                    </a:lnTo>
                    <a:lnTo>
                      <a:pt x="4502" y="4811"/>
                    </a:lnTo>
                    <a:lnTo>
                      <a:pt x="4579" y="4785"/>
                    </a:lnTo>
                    <a:lnTo>
                      <a:pt x="4630" y="4733"/>
                    </a:lnTo>
                    <a:lnTo>
                      <a:pt x="4682" y="4656"/>
                    </a:lnTo>
                    <a:lnTo>
                      <a:pt x="4733" y="4579"/>
                    </a:lnTo>
                    <a:lnTo>
                      <a:pt x="4759" y="4502"/>
                    </a:lnTo>
                    <a:lnTo>
                      <a:pt x="4759" y="4425"/>
                    </a:lnTo>
                    <a:lnTo>
                      <a:pt x="4759" y="3319"/>
                    </a:lnTo>
                    <a:lnTo>
                      <a:pt x="4759" y="3036"/>
                    </a:lnTo>
                    <a:lnTo>
                      <a:pt x="4708" y="2778"/>
                    </a:lnTo>
                    <a:lnTo>
                      <a:pt x="4656" y="2521"/>
                    </a:lnTo>
                    <a:lnTo>
                      <a:pt x="4553" y="2238"/>
                    </a:lnTo>
                    <a:lnTo>
                      <a:pt x="4399" y="1827"/>
                    </a:lnTo>
                    <a:lnTo>
                      <a:pt x="4322" y="1672"/>
                    </a:lnTo>
                    <a:lnTo>
                      <a:pt x="4245" y="1518"/>
                    </a:lnTo>
                    <a:lnTo>
                      <a:pt x="4142" y="1389"/>
                    </a:lnTo>
                    <a:lnTo>
                      <a:pt x="4013" y="1287"/>
                    </a:lnTo>
                    <a:lnTo>
                      <a:pt x="3936" y="1209"/>
                    </a:lnTo>
                    <a:lnTo>
                      <a:pt x="3859" y="1081"/>
                    </a:lnTo>
                    <a:lnTo>
                      <a:pt x="3807" y="978"/>
                    </a:lnTo>
                    <a:lnTo>
                      <a:pt x="3807" y="849"/>
                    </a:lnTo>
                    <a:lnTo>
                      <a:pt x="380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314;p45">
                <a:extLst>
                  <a:ext uri="{FF2B5EF4-FFF2-40B4-BE49-F238E27FC236}">
                    <a16:creationId xmlns:a16="http://schemas.microsoft.com/office/drawing/2014/main" id="{CC59411B-4D6B-0AFD-7B8F-DC077EA1CAEF}"/>
                  </a:ext>
                </a:extLst>
              </p:cNvPr>
              <p:cNvSpPr/>
              <p:nvPr/>
            </p:nvSpPr>
            <p:spPr>
              <a:xfrm>
                <a:off x="4033200" y="4253088"/>
                <a:ext cx="95200" cy="36025"/>
              </a:xfrm>
              <a:custGeom>
                <a:avLst/>
                <a:gdLst/>
                <a:ahLst/>
                <a:cxnLst/>
                <a:rect l="l" t="t" r="r" b="b"/>
                <a:pathLst>
                  <a:path w="3808" h="1441" extrusionOk="0">
                    <a:moveTo>
                      <a:pt x="309" y="0"/>
                    </a:moveTo>
                    <a:lnTo>
                      <a:pt x="155" y="26"/>
                    </a:lnTo>
                    <a:lnTo>
                      <a:pt x="0" y="77"/>
                    </a:lnTo>
                    <a:lnTo>
                      <a:pt x="0" y="1441"/>
                    </a:lnTo>
                    <a:lnTo>
                      <a:pt x="3807" y="1441"/>
                    </a:lnTo>
                    <a:lnTo>
                      <a:pt x="3807" y="386"/>
                    </a:lnTo>
                    <a:lnTo>
                      <a:pt x="3653" y="335"/>
                    </a:lnTo>
                    <a:lnTo>
                      <a:pt x="3473" y="309"/>
                    </a:lnTo>
                    <a:lnTo>
                      <a:pt x="3216" y="309"/>
                    </a:lnTo>
                    <a:lnTo>
                      <a:pt x="3087" y="360"/>
                    </a:lnTo>
                    <a:lnTo>
                      <a:pt x="2958" y="437"/>
                    </a:lnTo>
                    <a:lnTo>
                      <a:pt x="2856" y="515"/>
                    </a:lnTo>
                    <a:lnTo>
                      <a:pt x="2778" y="566"/>
                    </a:lnTo>
                    <a:lnTo>
                      <a:pt x="2701" y="618"/>
                    </a:lnTo>
                    <a:lnTo>
                      <a:pt x="2110" y="618"/>
                    </a:lnTo>
                    <a:lnTo>
                      <a:pt x="2032" y="566"/>
                    </a:lnTo>
                    <a:lnTo>
                      <a:pt x="1955" y="515"/>
                    </a:lnTo>
                    <a:lnTo>
                      <a:pt x="1852" y="437"/>
                    </a:lnTo>
                    <a:lnTo>
                      <a:pt x="1724" y="360"/>
                    </a:lnTo>
                    <a:lnTo>
                      <a:pt x="1595" y="309"/>
                    </a:lnTo>
                    <a:lnTo>
                      <a:pt x="1158" y="309"/>
                    </a:lnTo>
                    <a:lnTo>
                      <a:pt x="1081" y="283"/>
                    </a:lnTo>
                    <a:lnTo>
                      <a:pt x="1004" y="257"/>
                    </a:lnTo>
                    <a:lnTo>
                      <a:pt x="926" y="206"/>
                    </a:lnTo>
                    <a:lnTo>
                      <a:pt x="823" y="129"/>
                    </a:lnTo>
                    <a:lnTo>
                      <a:pt x="695" y="52"/>
                    </a:lnTo>
                    <a:lnTo>
                      <a:pt x="592" y="26"/>
                    </a:lnTo>
                    <a:lnTo>
                      <a:pt x="43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315;p45">
                <a:extLst>
                  <a:ext uri="{FF2B5EF4-FFF2-40B4-BE49-F238E27FC236}">
                    <a16:creationId xmlns:a16="http://schemas.microsoft.com/office/drawing/2014/main" id="{D8EF89E4-194B-5AC1-7F29-7010349141E1}"/>
                  </a:ext>
                </a:extLst>
              </p:cNvPr>
              <p:cNvSpPr/>
              <p:nvPr/>
            </p:nvSpPr>
            <p:spPr>
              <a:xfrm>
                <a:off x="4033200" y="4182988"/>
                <a:ext cx="24450" cy="106125"/>
              </a:xfrm>
              <a:custGeom>
                <a:avLst/>
                <a:gdLst/>
                <a:ahLst/>
                <a:cxnLst/>
                <a:rect l="l" t="t" r="r" b="b"/>
                <a:pathLst>
                  <a:path w="978" h="4245" extrusionOk="0">
                    <a:moveTo>
                      <a:pt x="541" y="0"/>
                    </a:moveTo>
                    <a:lnTo>
                      <a:pt x="541" y="129"/>
                    </a:lnTo>
                    <a:lnTo>
                      <a:pt x="515" y="386"/>
                    </a:lnTo>
                    <a:lnTo>
                      <a:pt x="463" y="644"/>
                    </a:lnTo>
                    <a:lnTo>
                      <a:pt x="360" y="901"/>
                    </a:lnTo>
                    <a:lnTo>
                      <a:pt x="232" y="1107"/>
                    </a:lnTo>
                    <a:lnTo>
                      <a:pt x="129" y="1312"/>
                    </a:lnTo>
                    <a:lnTo>
                      <a:pt x="52" y="1518"/>
                    </a:lnTo>
                    <a:lnTo>
                      <a:pt x="0" y="1724"/>
                    </a:lnTo>
                    <a:lnTo>
                      <a:pt x="0" y="1955"/>
                    </a:lnTo>
                    <a:lnTo>
                      <a:pt x="0" y="4245"/>
                    </a:lnTo>
                    <a:lnTo>
                      <a:pt x="438" y="4167"/>
                    </a:lnTo>
                    <a:lnTo>
                      <a:pt x="438" y="1955"/>
                    </a:lnTo>
                    <a:lnTo>
                      <a:pt x="463" y="1724"/>
                    </a:lnTo>
                    <a:lnTo>
                      <a:pt x="515" y="1518"/>
                    </a:lnTo>
                    <a:lnTo>
                      <a:pt x="592" y="1312"/>
                    </a:lnTo>
                    <a:lnTo>
                      <a:pt x="695" y="1107"/>
                    </a:lnTo>
                    <a:lnTo>
                      <a:pt x="823" y="901"/>
                    </a:lnTo>
                    <a:lnTo>
                      <a:pt x="926" y="644"/>
                    </a:lnTo>
                    <a:lnTo>
                      <a:pt x="978" y="386"/>
                    </a:lnTo>
                    <a:lnTo>
                      <a:pt x="978" y="129"/>
                    </a:lnTo>
                    <a:lnTo>
                      <a:pt x="97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316;p45">
                <a:extLst>
                  <a:ext uri="{FF2B5EF4-FFF2-40B4-BE49-F238E27FC236}">
                    <a16:creationId xmlns:a16="http://schemas.microsoft.com/office/drawing/2014/main" id="{C79646E1-EFDB-8194-FA74-4C7D52182F89}"/>
                  </a:ext>
                </a:extLst>
              </p:cNvPr>
              <p:cNvSpPr/>
              <p:nvPr/>
            </p:nvSpPr>
            <p:spPr>
              <a:xfrm>
                <a:off x="4033200" y="4260163"/>
                <a:ext cx="23825" cy="54675"/>
              </a:xfrm>
              <a:custGeom>
                <a:avLst/>
                <a:gdLst/>
                <a:ahLst/>
                <a:cxnLst/>
                <a:rect l="l" t="t" r="r" b="b"/>
                <a:pathLst>
                  <a:path w="953" h="2187" extrusionOk="0">
                    <a:moveTo>
                      <a:pt x="335" y="0"/>
                    </a:moveTo>
                    <a:lnTo>
                      <a:pt x="258" y="26"/>
                    </a:lnTo>
                    <a:lnTo>
                      <a:pt x="180" y="52"/>
                    </a:lnTo>
                    <a:lnTo>
                      <a:pt x="103" y="103"/>
                    </a:lnTo>
                    <a:lnTo>
                      <a:pt x="52" y="180"/>
                    </a:lnTo>
                    <a:lnTo>
                      <a:pt x="26" y="257"/>
                    </a:lnTo>
                    <a:lnTo>
                      <a:pt x="0" y="335"/>
                    </a:lnTo>
                    <a:lnTo>
                      <a:pt x="0" y="412"/>
                    </a:lnTo>
                    <a:lnTo>
                      <a:pt x="0" y="1775"/>
                    </a:lnTo>
                    <a:lnTo>
                      <a:pt x="0" y="1852"/>
                    </a:lnTo>
                    <a:lnTo>
                      <a:pt x="26" y="1929"/>
                    </a:lnTo>
                    <a:lnTo>
                      <a:pt x="52" y="2006"/>
                    </a:lnTo>
                    <a:lnTo>
                      <a:pt x="103" y="2058"/>
                    </a:lnTo>
                    <a:lnTo>
                      <a:pt x="180" y="2109"/>
                    </a:lnTo>
                    <a:lnTo>
                      <a:pt x="258" y="2161"/>
                    </a:lnTo>
                    <a:lnTo>
                      <a:pt x="335" y="2187"/>
                    </a:lnTo>
                    <a:lnTo>
                      <a:pt x="592" y="2187"/>
                    </a:lnTo>
                    <a:lnTo>
                      <a:pt x="695" y="2161"/>
                    </a:lnTo>
                    <a:lnTo>
                      <a:pt x="746" y="2109"/>
                    </a:lnTo>
                    <a:lnTo>
                      <a:pt x="823" y="2058"/>
                    </a:lnTo>
                    <a:lnTo>
                      <a:pt x="875" y="2006"/>
                    </a:lnTo>
                    <a:lnTo>
                      <a:pt x="901" y="1929"/>
                    </a:lnTo>
                    <a:lnTo>
                      <a:pt x="926" y="1852"/>
                    </a:lnTo>
                    <a:lnTo>
                      <a:pt x="952" y="1775"/>
                    </a:lnTo>
                    <a:lnTo>
                      <a:pt x="952" y="412"/>
                    </a:lnTo>
                    <a:lnTo>
                      <a:pt x="926" y="335"/>
                    </a:lnTo>
                    <a:lnTo>
                      <a:pt x="901" y="257"/>
                    </a:lnTo>
                    <a:lnTo>
                      <a:pt x="875" y="180"/>
                    </a:lnTo>
                    <a:lnTo>
                      <a:pt x="823" y="103"/>
                    </a:lnTo>
                    <a:lnTo>
                      <a:pt x="746" y="52"/>
                    </a:lnTo>
                    <a:lnTo>
                      <a:pt x="695" y="26"/>
                    </a:lnTo>
                    <a:lnTo>
                      <a:pt x="592"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317;p45">
                <a:extLst>
                  <a:ext uri="{FF2B5EF4-FFF2-40B4-BE49-F238E27FC236}">
                    <a16:creationId xmlns:a16="http://schemas.microsoft.com/office/drawing/2014/main" id="{5BBD73F5-E85C-8F45-258E-5BB5995B0597}"/>
                  </a:ext>
                </a:extLst>
              </p:cNvPr>
              <p:cNvSpPr/>
              <p:nvPr/>
            </p:nvSpPr>
            <p:spPr>
              <a:xfrm>
                <a:off x="4104575" y="4267238"/>
                <a:ext cx="23825" cy="77175"/>
              </a:xfrm>
              <a:custGeom>
                <a:avLst/>
                <a:gdLst/>
                <a:ahLst/>
                <a:cxnLst/>
                <a:rect l="l" t="t" r="r" b="b"/>
                <a:pathLst>
                  <a:path w="953" h="3087" extrusionOk="0">
                    <a:moveTo>
                      <a:pt x="335" y="0"/>
                    </a:moveTo>
                    <a:lnTo>
                      <a:pt x="258" y="26"/>
                    </a:lnTo>
                    <a:lnTo>
                      <a:pt x="181" y="77"/>
                    </a:lnTo>
                    <a:lnTo>
                      <a:pt x="129" y="129"/>
                    </a:lnTo>
                    <a:lnTo>
                      <a:pt x="78" y="180"/>
                    </a:lnTo>
                    <a:lnTo>
                      <a:pt x="26" y="257"/>
                    </a:lnTo>
                    <a:lnTo>
                      <a:pt x="1" y="334"/>
                    </a:lnTo>
                    <a:lnTo>
                      <a:pt x="1" y="437"/>
                    </a:lnTo>
                    <a:lnTo>
                      <a:pt x="1" y="2649"/>
                    </a:lnTo>
                    <a:lnTo>
                      <a:pt x="1" y="2752"/>
                    </a:lnTo>
                    <a:lnTo>
                      <a:pt x="26" y="2830"/>
                    </a:lnTo>
                    <a:lnTo>
                      <a:pt x="78" y="2907"/>
                    </a:lnTo>
                    <a:lnTo>
                      <a:pt x="129" y="2958"/>
                    </a:lnTo>
                    <a:lnTo>
                      <a:pt x="181" y="3010"/>
                    </a:lnTo>
                    <a:lnTo>
                      <a:pt x="258" y="3061"/>
                    </a:lnTo>
                    <a:lnTo>
                      <a:pt x="335" y="3087"/>
                    </a:lnTo>
                    <a:lnTo>
                      <a:pt x="618" y="3087"/>
                    </a:lnTo>
                    <a:lnTo>
                      <a:pt x="695" y="3061"/>
                    </a:lnTo>
                    <a:lnTo>
                      <a:pt x="772" y="3010"/>
                    </a:lnTo>
                    <a:lnTo>
                      <a:pt x="824" y="2958"/>
                    </a:lnTo>
                    <a:lnTo>
                      <a:pt x="875" y="2907"/>
                    </a:lnTo>
                    <a:lnTo>
                      <a:pt x="927" y="2830"/>
                    </a:lnTo>
                    <a:lnTo>
                      <a:pt x="952" y="2752"/>
                    </a:lnTo>
                    <a:lnTo>
                      <a:pt x="952" y="2649"/>
                    </a:lnTo>
                    <a:lnTo>
                      <a:pt x="952" y="437"/>
                    </a:lnTo>
                    <a:lnTo>
                      <a:pt x="952" y="334"/>
                    </a:lnTo>
                    <a:lnTo>
                      <a:pt x="927" y="257"/>
                    </a:lnTo>
                    <a:lnTo>
                      <a:pt x="875" y="180"/>
                    </a:lnTo>
                    <a:lnTo>
                      <a:pt x="824" y="129"/>
                    </a:lnTo>
                    <a:lnTo>
                      <a:pt x="772" y="77"/>
                    </a:lnTo>
                    <a:lnTo>
                      <a:pt x="695" y="26"/>
                    </a:lnTo>
                    <a:lnTo>
                      <a:pt x="61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318;p45">
                <a:extLst>
                  <a:ext uri="{FF2B5EF4-FFF2-40B4-BE49-F238E27FC236}">
                    <a16:creationId xmlns:a16="http://schemas.microsoft.com/office/drawing/2014/main" id="{5649201E-88FE-8E4D-CAC6-7A23AB0C012F}"/>
                  </a:ext>
                </a:extLst>
              </p:cNvPr>
              <p:cNvSpPr/>
              <p:nvPr/>
            </p:nvSpPr>
            <p:spPr>
              <a:xfrm>
                <a:off x="4057000" y="4267238"/>
                <a:ext cx="23800" cy="69475"/>
              </a:xfrm>
              <a:custGeom>
                <a:avLst/>
                <a:gdLst/>
                <a:ahLst/>
                <a:cxnLst/>
                <a:rect l="l" t="t" r="r" b="b"/>
                <a:pathLst>
                  <a:path w="952" h="2779" extrusionOk="0">
                    <a:moveTo>
                      <a:pt x="334" y="0"/>
                    </a:moveTo>
                    <a:lnTo>
                      <a:pt x="257" y="26"/>
                    </a:lnTo>
                    <a:lnTo>
                      <a:pt x="180" y="77"/>
                    </a:lnTo>
                    <a:lnTo>
                      <a:pt x="129" y="129"/>
                    </a:lnTo>
                    <a:lnTo>
                      <a:pt x="77" y="180"/>
                    </a:lnTo>
                    <a:lnTo>
                      <a:pt x="26" y="257"/>
                    </a:lnTo>
                    <a:lnTo>
                      <a:pt x="0" y="334"/>
                    </a:lnTo>
                    <a:lnTo>
                      <a:pt x="0" y="437"/>
                    </a:lnTo>
                    <a:lnTo>
                      <a:pt x="0" y="2367"/>
                    </a:lnTo>
                    <a:lnTo>
                      <a:pt x="0" y="2444"/>
                    </a:lnTo>
                    <a:lnTo>
                      <a:pt x="26" y="2521"/>
                    </a:lnTo>
                    <a:lnTo>
                      <a:pt x="77" y="2598"/>
                    </a:lnTo>
                    <a:lnTo>
                      <a:pt x="129" y="2649"/>
                    </a:lnTo>
                    <a:lnTo>
                      <a:pt x="180" y="2701"/>
                    </a:lnTo>
                    <a:lnTo>
                      <a:pt x="257" y="2752"/>
                    </a:lnTo>
                    <a:lnTo>
                      <a:pt x="334" y="2778"/>
                    </a:lnTo>
                    <a:lnTo>
                      <a:pt x="617" y="2778"/>
                    </a:lnTo>
                    <a:lnTo>
                      <a:pt x="695" y="2752"/>
                    </a:lnTo>
                    <a:lnTo>
                      <a:pt x="746" y="2701"/>
                    </a:lnTo>
                    <a:lnTo>
                      <a:pt x="823" y="2649"/>
                    </a:lnTo>
                    <a:lnTo>
                      <a:pt x="875" y="2598"/>
                    </a:lnTo>
                    <a:lnTo>
                      <a:pt x="900" y="2521"/>
                    </a:lnTo>
                    <a:lnTo>
                      <a:pt x="926" y="2444"/>
                    </a:lnTo>
                    <a:lnTo>
                      <a:pt x="952" y="2367"/>
                    </a:lnTo>
                    <a:lnTo>
                      <a:pt x="952" y="437"/>
                    </a:lnTo>
                    <a:lnTo>
                      <a:pt x="926" y="334"/>
                    </a:lnTo>
                    <a:lnTo>
                      <a:pt x="900" y="257"/>
                    </a:lnTo>
                    <a:lnTo>
                      <a:pt x="875" y="180"/>
                    </a:lnTo>
                    <a:lnTo>
                      <a:pt x="823" y="129"/>
                    </a:lnTo>
                    <a:lnTo>
                      <a:pt x="746" y="77"/>
                    </a:lnTo>
                    <a:lnTo>
                      <a:pt x="695" y="26"/>
                    </a:lnTo>
                    <a:lnTo>
                      <a:pt x="61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319;p45">
                <a:extLst>
                  <a:ext uri="{FF2B5EF4-FFF2-40B4-BE49-F238E27FC236}">
                    <a16:creationId xmlns:a16="http://schemas.microsoft.com/office/drawing/2014/main" id="{E5EFD5A5-A377-0743-B8EF-ED479B773E89}"/>
                  </a:ext>
                </a:extLst>
              </p:cNvPr>
              <p:cNvSpPr/>
              <p:nvPr/>
            </p:nvSpPr>
            <p:spPr>
              <a:xfrm>
                <a:off x="4080775" y="4274938"/>
                <a:ext cx="23825" cy="81700"/>
              </a:xfrm>
              <a:custGeom>
                <a:avLst/>
                <a:gdLst/>
                <a:ahLst/>
                <a:cxnLst/>
                <a:rect l="l" t="t" r="r" b="b"/>
                <a:pathLst>
                  <a:path w="953" h="3268" extrusionOk="0">
                    <a:moveTo>
                      <a:pt x="412" y="1"/>
                    </a:moveTo>
                    <a:lnTo>
                      <a:pt x="335" y="26"/>
                    </a:lnTo>
                    <a:lnTo>
                      <a:pt x="258" y="52"/>
                    </a:lnTo>
                    <a:lnTo>
                      <a:pt x="181" y="78"/>
                    </a:lnTo>
                    <a:lnTo>
                      <a:pt x="129" y="129"/>
                    </a:lnTo>
                    <a:lnTo>
                      <a:pt x="78" y="207"/>
                    </a:lnTo>
                    <a:lnTo>
                      <a:pt x="27" y="284"/>
                    </a:lnTo>
                    <a:lnTo>
                      <a:pt x="1" y="361"/>
                    </a:lnTo>
                    <a:lnTo>
                      <a:pt x="1" y="438"/>
                    </a:lnTo>
                    <a:lnTo>
                      <a:pt x="1" y="2856"/>
                    </a:lnTo>
                    <a:lnTo>
                      <a:pt x="1" y="2933"/>
                    </a:lnTo>
                    <a:lnTo>
                      <a:pt x="27" y="3010"/>
                    </a:lnTo>
                    <a:lnTo>
                      <a:pt x="78" y="3087"/>
                    </a:lnTo>
                    <a:lnTo>
                      <a:pt x="129" y="3139"/>
                    </a:lnTo>
                    <a:lnTo>
                      <a:pt x="181" y="3190"/>
                    </a:lnTo>
                    <a:lnTo>
                      <a:pt x="258" y="3242"/>
                    </a:lnTo>
                    <a:lnTo>
                      <a:pt x="335" y="3267"/>
                    </a:lnTo>
                    <a:lnTo>
                      <a:pt x="618" y="3267"/>
                    </a:lnTo>
                    <a:lnTo>
                      <a:pt x="695" y="3242"/>
                    </a:lnTo>
                    <a:lnTo>
                      <a:pt x="772" y="3190"/>
                    </a:lnTo>
                    <a:lnTo>
                      <a:pt x="824" y="3139"/>
                    </a:lnTo>
                    <a:lnTo>
                      <a:pt x="875" y="3087"/>
                    </a:lnTo>
                    <a:lnTo>
                      <a:pt x="927" y="3010"/>
                    </a:lnTo>
                    <a:lnTo>
                      <a:pt x="953" y="2933"/>
                    </a:lnTo>
                    <a:lnTo>
                      <a:pt x="953" y="2856"/>
                    </a:lnTo>
                    <a:lnTo>
                      <a:pt x="953" y="438"/>
                    </a:lnTo>
                    <a:lnTo>
                      <a:pt x="953" y="361"/>
                    </a:lnTo>
                    <a:lnTo>
                      <a:pt x="927" y="284"/>
                    </a:lnTo>
                    <a:lnTo>
                      <a:pt x="875" y="207"/>
                    </a:lnTo>
                    <a:lnTo>
                      <a:pt x="824" y="129"/>
                    </a:lnTo>
                    <a:lnTo>
                      <a:pt x="772" y="78"/>
                    </a:lnTo>
                    <a:lnTo>
                      <a:pt x="695" y="52"/>
                    </a:lnTo>
                    <a:lnTo>
                      <a:pt x="618" y="26"/>
                    </a:lnTo>
                    <a:lnTo>
                      <a:pt x="51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320;p45">
                <a:extLst>
                  <a:ext uri="{FF2B5EF4-FFF2-40B4-BE49-F238E27FC236}">
                    <a16:creationId xmlns:a16="http://schemas.microsoft.com/office/drawing/2014/main" id="{0C8D6D8F-0242-7780-1835-7F70C35ECFF9}"/>
                  </a:ext>
                </a:extLst>
              </p:cNvPr>
              <p:cNvSpPr/>
              <p:nvPr/>
            </p:nvSpPr>
            <p:spPr>
              <a:xfrm>
                <a:off x="4033200" y="4260163"/>
                <a:ext cx="16100" cy="54675"/>
              </a:xfrm>
              <a:custGeom>
                <a:avLst/>
                <a:gdLst/>
                <a:ahLst/>
                <a:cxnLst/>
                <a:rect l="l" t="t" r="r" b="b"/>
                <a:pathLst>
                  <a:path w="644" h="2187" extrusionOk="0">
                    <a:moveTo>
                      <a:pt x="309" y="0"/>
                    </a:moveTo>
                    <a:lnTo>
                      <a:pt x="232" y="26"/>
                    </a:lnTo>
                    <a:lnTo>
                      <a:pt x="180" y="52"/>
                    </a:lnTo>
                    <a:lnTo>
                      <a:pt x="103" y="129"/>
                    </a:lnTo>
                    <a:lnTo>
                      <a:pt x="52" y="180"/>
                    </a:lnTo>
                    <a:lnTo>
                      <a:pt x="26" y="257"/>
                    </a:lnTo>
                    <a:lnTo>
                      <a:pt x="0" y="335"/>
                    </a:lnTo>
                    <a:lnTo>
                      <a:pt x="0" y="437"/>
                    </a:lnTo>
                    <a:lnTo>
                      <a:pt x="0" y="1749"/>
                    </a:lnTo>
                    <a:lnTo>
                      <a:pt x="0" y="1852"/>
                    </a:lnTo>
                    <a:lnTo>
                      <a:pt x="26" y="1929"/>
                    </a:lnTo>
                    <a:lnTo>
                      <a:pt x="52" y="2006"/>
                    </a:lnTo>
                    <a:lnTo>
                      <a:pt x="103" y="2058"/>
                    </a:lnTo>
                    <a:lnTo>
                      <a:pt x="180" y="2109"/>
                    </a:lnTo>
                    <a:lnTo>
                      <a:pt x="232" y="2161"/>
                    </a:lnTo>
                    <a:lnTo>
                      <a:pt x="309" y="2187"/>
                    </a:lnTo>
                    <a:lnTo>
                      <a:pt x="541" y="2187"/>
                    </a:lnTo>
                    <a:lnTo>
                      <a:pt x="643" y="2161"/>
                    </a:lnTo>
                    <a:lnTo>
                      <a:pt x="541" y="2109"/>
                    </a:lnTo>
                    <a:lnTo>
                      <a:pt x="438" y="2006"/>
                    </a:lnTo>
                    <a:lnTo>
                      <a:pt x="386" y="1904"/>
                    </a:lnTo>
                    <a:lnTo>
                      <a:pt x="360" y="1749"/>
                    </a:lnTo>
                    <a:lnTo>
                      <a:pt x="360" y="437"/>
                    </a:lnTo>
                    <a:lnTo>
                      <a:pt x="386" y="283"/>
                    </a:lnTo>
                    <a:lnTo>
                      <a:pt x="438" y="154"/>
                    </a:lnTo>
                    <a:lnTo>
                      <a:pt x="541" y="77"/>
                    </a:lnTo>
                    <a:lnTo>
                      <a:pt x="64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321;p45">
                <a:extLst>
                  <a:ext uri="{FF2B5EF4-FFF2-40B4-BE49-F238E27FC236}">
                    <a16:creationId xmlns:a16="http://schemas.microsoft.com/office/drawing/2014/main" id="{BC760EC0-7BB4-735C-0942-58B0D5ACD4EB}"/>
                  </a:ext>
                </a:extLst>
              </p:cNvPr>
              <p:cNvSpPr/>
              <p:nvPr/>
            </p:nvSpPr>
            <p:spPr>
              <a:xfrm>
                <a:off x="4104575" y="4267238"/>
                <a:ext cx="16100" cy="77175"/>
              </a:xfrm>
              <a:custGeom>
                <a:avLst/>
                <a:gdLst/>
                <a:ahLst/>
                <a:cxnLst/>
                <a:rect l="l" t="t" r="r" b="b"/>
                <a:pathLst>
                  <a:path w="644" h="3087" extrusionOk="0">
                    <a:moveTo>
                      <a:pt x="335" y="0"/>
                    </a:moveTo>
                    <a:lnTo>
                      <a:pt x="258" y="26"/>
                    </a:lnTo>
                    <a:lnTo>
                      <a:pt x="181" y="77"/>
                    </a:lnTo>
                    <a:lnTo>
                      <a:pt x="129" y="129"/>
                    </a:lnTo>
                    <a:lnTo>
                      <a:pt x="78" y="206"/>
                    </a:lnTo>
                    <a:lnTo>
                      <a:pt x="26" y="257"/>
                    </a:lnTo>
                    <a:lnTo>
                      <a:pt x="1" y="360"/>
                    </a:lnTo>
                    <a:lnTo>
                      <a:pt x="1" y="437"/>
                    </a:lnTo>
                    <a:lnTo>
                      <a:pt x="1" y="2649"/>
                    </a:lnTo>
                    <a:lnTo>
                      <a:pt x="1" y="2727"/>
                    </a:lnTo>
                    <a:lnTo>
                      <a:pt x="26" y="2830"/>
                    </a:lnTo>
                    <a:lnTo>
                      <a:pt x="78" y="2907"/>
                    </a:lnTo>
                    <a:lnTo>
                      <a:pt x="129" y="2958"/>
                    </a:lnTo>
                    <a:lnTo>
                      <a:pt x="181" y="3010"/>
                    </a:lnTo>
                    <a:lnTo>
                      <a:pt x="258" y="3061"/>
                    </a:lnTo>
                    <a:lnTo>
                      <a:pt x="335" y="3087"/>
                    </a:lnTo>
                    <a:lnTo>
                      <a:pt x="541" y="3087"/>
                    </a:lnTo>
                    <a:lnTo>
                      <a:pt x="644" y="3061"/>
                    </a:lnTo>
                    <a:lnTo>
                      <a:pt x="541" y="3010"/>
                    </a:lnTo>
                    <a:lnTo>
                      <a:pt x="438" y="2907"/>
                    </a:lnTo>
                    <a:lnTo>
                      <a:pt x="386" y="2778"/>
                    </a:lnTo>
                    <a:lnTo>
                      <a:pt x="361" y="2649"/>
                    </a:lnTo>
                    <a:lnTo>
                      <a:pt x="361" y="437"/>
                    </a:lnTo>
                    <a:lnTo>
                      <a:pt x="386" y="309"/>
                    </a:lnTo>
                    <a:lnTo>
                      <a:pt x="438" y="180"/>
                    </a:lnTo>
                    <a:lnTo>
                      <a:pt x="541" y="77"/>
                    </a:lnTo>
                    <a:lnTo>
                      <a:pt x="644" y="26"/>
                    </a:lnTo>
                    <a:lnTo>
                      <a:pt x="541"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322;p45">
                <a:extLst>
                  <a:ext uri="{FF2B5EF4-FFF2-40B4-BE49-F238E27FC236}">
                    <a16:creationId xmlns:a16="http://schemas.microsoft.com/office/drawing/2014/main" id="{76D5E760-B0A3-B9AD-980C-69BFE00A33BC}"/>
                  </a:ext>
                </a:extLst>
              </p:cNvPr>
              <p:cNvSpPr/>
              <p:nvPr/>
            </p:nvSpPr>
            <p:spPr>
              <a:xfrm>
                <a:off x="4057000" y="4267238"/>
                <a:ext cx="16100" cy="69475"/>
              </a:xfrm>
              <a:custGeom>
                <a:avLst/>
                <a:gdLst/>
                <a:ahLst/>
                <a:cxnLst/>
                <a:rect l="l" t="t" r="r" b="b"/>
                <a:pathLst>
                  <a:path w="644" h="2779" extrusionOk="0">
                    <a:moveTo>
                      <a:pt x="334" y="0"/>
                    </a:moveTo>
                    <a:lnTo>
                      <a:pt x="257" y="26"/>
                    </a:lnTo>
                    <a:lnTo>
                      <a:pt x="180" y="77"/>
                    </a:lnTo>
                    <a:lnTo>
                      <a:pt x="103" y="129"/>
                    </a:lnTo>
                    <a:lnTo>
                      <a:pt x="52" y="206"/>
                    </a:lnTo>
                    <a:lnTo>
                      <a:pt x="26" y="257"/>
                    </a:lnTo>
                    <a:lnTo>
                      <a:pt x="0" y="360"/>
                    </a:lnTo>
                    <a:lnTo>
                      <a:pt x="0" y="437"/>
                    </a:lnTo>
                    <a:lnTo>
                      <a:pt x="0" y="2341"/>
                    </a:lnTo>
                    <a:lnTo>
                      <a:pt x="0" y="2444"/>
                    </a:lnTo>
                    <a:lnTo>
                      <a:pt x="26" y="2521"/>
                    </a:lnTo>
                    <a:lnTo>
                      <a:pt x="52" y="2598"/>
                    </a:lnTo>
                    <a:lnTo>
                      <a:pt x="103" y="2649"/>
                    </a:lnTo>
                    <a:lnTo>
                      <a:pt x="180" y="2701"/>
                    </a:lnTo>
                    <a:lnTo>
                      <a:pt x="257" y="2752"/>
                    </a:lnTo>
                    <a:lnTo>
                      <a:pt x="334" y="2778"/>
                    </a:lnTo>
                    <a:lnTo>
                      <a:pt x="643" y="2778"/>
                    </a:lnTo>
                    <a:lnTo>
                      <a:pt x="540" y="2701"/>
                    </a:lnTo>
                    <a:lnTo>
                      <a:pt x="437" y="2624"/>
                    </a:lnTo>
                    <a:lnTo>
                      <a:pt x="386" y="2495"/>
                    </a:lnTo>
                    <a:lnTo>
                      <a:pt x="360" y="2341"/>
                    </a:lnTo>
                    <a:lnTo>
                      <a:pt x="360" y="437"/>
                    </a:lnTo>
                    <a:lnTo>
                      <a:pt x="386" y="309"/>
                    </a:lnTo>
                    <a:lnTo>
                      <a:pt x="437" y="180"/>
                    </a:lnTo>
                    <a:lnTo>
                      <a:pt x="540" y="77"/>
                    </a:lnTo>
                    <a:lnTo>
                      <a:pt x="643" y="26"/>
                    </a:lnTo>
                    <a:lnTo>
                      <a:pt x="540"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1323;p45">
                <a:extLst>
                  <a:ext uri="{FF2B5EF4-FFF2-40B4-BE49-F238E27FC236}">
                    <a16:creationId xmlns:a16="http://schemas.microsoft.com/office/drawing/2014/main" id="{8A1B79FA-2FB1-D9AE-8B3D-D33E402459F0}"/>
                  </a:ext>
                </a:extLst>
              </p:cNvPr>
              <p:cNvSpPr/>
              <p:nvPr/>
            </p:nvSpPr>
            <p:spPr>
              <a:xfrm>
                <a:off x="4080775" y="4274938"/>
                <a:ext cx="16100" cy="81700"/>
              </a:xfrm>
              <a:custGeom>
                <a:avLst/>
                <a:gdLst/>
                <a:ahLst/>
                <a:cxnLst/>
                <a:rect l="l" t="t" r="r" b="b"/>
                <a:pathLst>
                  <a:path w="644" h="3268" extrusionOk="0">
                    <a:moveTo>
                      <a:pt x="412" y="1"/>
                    </a:moveTo>
                    <a:lnTo>
                      <a:pt x="335" y="26"/>
                    </a:lnTo>
                    <a:lnTo>
                      <a:pt x="258" y="52"/>
                    </a:lnTo>
                    <a:lnTo>
                      <a:pt x="181" y="78"/>
                    </a:lnTo>
                    <a:lnTo>
                      <a:pt x="104" y="129"/>
                    </a:lnTo>
                    <a:lnTo>
                      <a:pt x="78" y="207"/>
                    </a:lnTo>
                    <a:lnTo>
                      <a:pt x="27" y="284"/>
                    </a:lnTo>
                    <a:lnTo>
                      <a:pt x="1" y="361"/>
                    </a:lnTo>
                    <a:lnTo>
                      <a:pt x="1" y="438"/>
                    </a:lnTo>
                    <a:lnTo>
                      <a:pt x="1" y="2830"/>
                    </a:lnTo>
                    <a:lnTo>
                      <a:pt x="1" y="2933"/>
                    </a:lnTo>
                    <a:lnTo>
                      <a:pt x="27" y="3010"/>
                    </a:lnTo>
                    <a:lnTo>
                      <a:pt x="78" y="3087"/>
                    </a:lnTo>
                    <a:lnTo>
                      <a:pt x="104" y="3139"/>
                    </a:lnTo>
                    <a:lnTo>
                      <a:pt x="181" y="3190"/>
                    </a:lnTo>
                    <a:lnTo>
                      <a:pt x="258" y="3242"/>
                    </a:lnTo>
                    <a:lnTo>
                      <a:pt x="335" y="3267"/>
                    </a:lnTo>
                    <a:lnTo>
                      <a:pt x="644" y="3267"/>
                    </a:lnTo>
                    <a:lnTo>
                      <a:pt x="541" y="3190"/>
                    </a:lnTo>
                    <a:lnTo>
                      <a:pt x="438" y="3087"/>
                    </a:lnTo>
                    <a:lnTo>
                      <a:pt x="387" y="2985"/>
                    </a:lnTo>
                    <a:lnTo>
                      <a:pt x="361" y="2830"/>
                    </a:lnTo>
                    <a:lnTo>
                      <a:pt x="361" y="438"/>
                    </a:lnTo>
                    <a:lnTo>
                      <a:pt x="387" y="309"/>
                    </a:lnTo>
                    <a:lnTo>
                      <a:pt x="438" y="181"/>
                    </a:lnTo>
                    <a:lnTo>
                      <a:pt x="541" y="104"/>
                    </a:lnTo>
                    <a:lnTo>
                      <a:pt x="644" y="26"/>
                    </a:lnTo>
                    <a:lnTo>
                      <a:pt x="54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1324;p45">
                <a:extLst>
                  <a:ext uri="{FF2B5EF4-FFF2-40B4-BE49-F238E27FC236}">
                    <a16:creationId xmlns:a16="http://schemas.microsoft.com/office/drawing/2014/main" id="{7D14E8C6-89A9-9FF5-EBBB-4225D9EFC461}"/>
                  </a:ext>
                </a:extLst>
              </p:cNvPr>
              <p:cNvSpPr/>
              <p:nvPr/>
            </p:nvSpPr>
            <p:spPr>
              <a:xfrm>
                <a:off x="4125800" y="4258213"/>
                <a:ext cx="26375" cy="45700"/>
              </a:xfrm>
              <a:custGeom>
                <a:avLst/>
                <a:gdLst/>
                <a:ahLst/>
                <a:cxnLst/>
                <a:rect l="l" t="t" r="r" b="b"/>
                <a:pathLst>
                  <a:path w="1055" h="1828" extrusionOk="0">
                    <a:moveTo>
                      <a:pt x="643" y="1"/>
                    </a:moveTo>
                    <a:lnTo>
                      <a:pt x="463" y="52"/>
                    </a:lnTo>
                    <a:lnTo>
                      <a:pt x="309" y="104"/>
                    </a:lnTo>
                    <a:lnTo>
                      <a:pt x="103" y="258"/>
                    </a:lnTo>
                    <a:lnTo>
                      <a:pt x="0" y="310"/>
                    </a:lnTo>
                    <a:lnTo>
                      <a:pt x="26" y="387"/>
                    </a:lnTo>
                    <a:lnTo>
                      <a:pt x="103" y="361"/>
                    </a:lnTo>
                    <a:lnTo>
                      <a:pt x="103" y="515"/>
                    </a:lnTo>
                    <a:lnTo>
                      <a:pt x="103" y="1416"/>
                    </a:lnTo>
                    <a:lnTo>
                      <a:pt x="129" y="1544"/>
                    </a:lnTo>
                    <a:lnTo>
                      <a:pt x="180" y="1673"/>
                    </a:lnTo>
                    <a:lnTo>
                      <a:pt x="283" y="1750"/>
                    </a:lnTo>
                    <a:lnTo>
                      <a:pt x="412" y="1827"/>
                    </a:lnTo>
                    <a:lnTo>
                      <a:pt x="746" y="1827"/>
                    </a:lnTo>
                    <a:lnTo>
                      <a:pt x="772" y="1802"/>
                    </a:lnTo>
                    <a:lnTo>
                      <a:pt x="669" y="1750"/>
                    </a:lnTo>
                    <a:lnTo>
                      <a:pt x="566" y="1647"/>
                    </a:lnTo>
                    <a:lnTo>
                      <a:pt x="515" y="1544"/>
                    </a:lnTo>
                    <a:lnTo>
                      <a:pt x="489" y="1416"/>
                    </a:lnTo>
                    <a:lnTo>
                      <a:pt x="489" y="644"/>
                    </a:lnTo>
                    <a:lnTo>
                      <a:pt x="489" y="567"/>
                    </a:lnTo>
                    <a:lnTo>
                      <a:pt x="515" y="515"/>
                    </a:lnTo>
                    <a:lnTo>
                      <a:pt x="566" y="438"/>
                    </a:lnTo>
                    <a:lnTo>
                      <a:pt x="618" y="413"/>
                    </a:lnTo>
                    <a:lnTo>
                      <a:pt x="695" y="361"/>
                    </a:lnTo>
                    <a:lnTo>
                      <a:pt x="824" y="361"/>
                    </a:lnTo>
                    <a:lnTo>
                      <a:pt x="901" y="387"/>
                    </a:lnTo>
                    <a:lnTo>
                      <a:pt x="1055" y="438"/>
                    </a:lnTo>
                    <a:lnTo>
                      <a:pt x="1055" y="310"/>
                    </a:lnTo>
                    <a:lnTo>
                      <a:pt x="1055" y="27"/>
                    </a:lnTo>
                    <a:lnTo>
                      <a:pt x="849"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1325;p45">
                <a:extLst>
                  <a:ext uri="{FF2B5EF4-FFF2-40B4-BE49-F238E27FC236}">
                    <a16:creationId xmlns:a16="http://schemas.microsoft.com/office/drawing/2014/main" id="{79B1A246-ED6A-01FD-93A6-AA5C60D8A5B8}"/>
                  </a:ext>
                </a:extLst>
              </p:cNvPr>
              <p:cNvSpPr/>
              <p:nvPr/>
            </p:nvSpPr>
            <p:spPr>
              <a:xfrm>
                <a:off x="4085275" y="3995213"/>
                <a:ext cx="121575" cy="119000"/>
              </a:xfrm>
              <a:custGeom>
                <a:avLst/>
                <a:gdLst/>
                <a:ahLst/>
                <a:cxnLst/>
                <a:rect l="l" t="t" r="r" b="b"/>
                <a:pathLst>
                  <a:path w="4863" h="4760" extrusionOk="0">
                    <a:moveTo>
                      <a:pt x="592" y="1"/>
                    </a:moveTo>
                    <a:lnTo>
                      <a:pt x="1493" y="3807"/>
                    </a:lnTo>
                    <a:lnTo>
                      <a:pt x="438" y="3807"/>
                    </a:lnTo>
                    <a:lnTo>
                      <a:pt x="361" y="3833"/>
                    </a:lnTo>
                    <a:lnTo>
                      <a:pt x="284" y="3859"/>
                    </a:lnTo>
                    <a:lnTo>
                      <a:pt x="207" y="3885"/>
                    </a:lnTo>
                    <a:lnTo>
                      <a:pt x="129" y="3936"/>
                    </a:lnTo>
                    <a:lnTo>
                      <a:pt x="78" y="4013"/>
                    </a:lnTo>
                    <a:lnTo>
                      <a:pt x="52" y="4065"/>
                    </a:lnTo>
                    <a:lnTo>
                      <a:pt x="27" y="4168"/>
                    </a:lnTo>
                    <a:lnTo>
                      <a:pt x="1" y="4245"/>
                    </a:lnTo>
                    <a:lnTo>
                      <a:pt x="1" y="4348"/>
                    </a:lnTo>
                    <a:lnTo>
                      <a:pt x="27" y="4425"/>
                    </a:lnTo>
                    <a:lnTo>
                      <a:pt x="52" y="4502"/>
                    </a:lnTo>
                    <a:lnTo>
                      <a:pt x="78" y="4579"/>
                    </a:lnTo>
                    <a:lnTo>
                      <a:pt x="129" y="4656"/>
                    </a:lnTo>
                    <a:lnTo>
                      <a:pt x="207" y="4708"/>
                    </a:lnTo>
                    <a:lnTo>
                      <a:pt x="284" y="4733"/>
                    </a:lnTo>
                    <a:lnTo>
                      <a:pt x="361" y="4759"/>
                    </a:lnTo>
                    <a:lnTo>
                      <a:pt x="1801" y="4759"/>
                    </a:lnTo>
                    <a:lnTo>
                      <a:pt x="2084" y="4708"/>
                    </a:lnTo>
                    <a:lnTo>
                      <a:pt x="2342" y="4656"/>
                    </a:lnTo>
                    <a:lnTo>
                      <a:pt x="2625" y="4579"/>
                    </a:lnTo>
                    <a:lnTo>
                      <a:pt x="3036" y="4425"/>
                    </a:lnTo>
                    <a:lnTo>
                      <a:pt x="3190" y="4348"/>
                    </a:lnTo>
                    <a:lnTo>
                      <a:pt x="3319" y="4245"/>
                    </a:lnTo>
                    <a:lnTo>
                      <a:pt x="3448" y="4142"/>
                    </a:lnTo>
                    <a:lnTo>
                      <a:pt x="3576" y="4013"/>
                    </a:lnTo>
                    <a:lnTo>
                      <a:pt x="3653" y="3936"/>
                    </a:lnTo>
                    <a:lnTo>
                      <a:pt x="3756" y="3859"/>
                    </a:lnTo>
                    <a:lnTo>
                      <a:pt x="3885" y="3833"/>
                    </a:lnTo>
                    <a:lnTo>
                      <a:pt x="4014" y="3807"/>
                    </a:lnTo>
                    <a:lnTo>
                      <a:pt x="4862" y="3807"/>
                    </a:lnTo>
                    <a:lnTo>
                      <a:pt x="4862" y="541"/>
                    </a:lnTo>
                    <a:lnTo>
                      <a:pt x="4477" y="541"/>
                    </a:lnTo>
                    <a:lnTo>
                      <a:pt x="4219" y="464"/>
                    </a:lnTo>
                    <a:lnTo>
                      <a:pt x="3962" y="386"/>
                    </a:lnTo>
                    <a:lnTo>
                      <a:pt x="3731" y="258"/>
                    </a:lnTo>
                    <a:lnTo>
                      <a:pt x="3551" y="155"/>
                    </a:lnTo>
                    <a:lnTo>
                      <a:pt x="3345" y="78"/>
                    </a:lnTo>
                    <a:lnTo>
                      <a:pt x="3139" y="26"/>
                    </a:lnTo>
                    <a:lnTo>
                      <a:pt x="290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1326;p45">
                <a:extLst>
                  <a:ext uri="{FF2B5EF4-FFF2-40B4-BE49-F238E27FC236}">
                    <a16:creationId xmlns:a16="http://schemas.microsoft.com/office/drawing/2014/main" id="{20163E7D-AF9F-048F-4579-0CCF8F4F6CC0}"/>
                  </a:ext>
                </a:extLst>
              </p:cNvPr>
              <p:cNvSpPr/>
              <p:nvPr/>
            </p:nvSpPr>
            <p:spPr>
              <a:xfrm>
                <a:off x="4100075" y="3995213"/>
                <a:ext cx="36675" cy="95200"/>
              </a:xfrm>
              <a:custGeom>
                <a:avLst/>
                <a:gdLst/>
                <a:ahLst/>
                <a:cxnLst/>
                <a:rect l="l" t="t" r="r" b="b"/>
                <a:pathLst>
                  <a:path w="1467" h="3808" extrusionOk="0">
                    <a:moveTo>
                      <a:pt x="0" y="1"/>
                    </a:moveTo>
                    <a:lnTo>
                      <a:pt x="0" y="3807"/>
                    </a:lnTo>
                    <a:lnTo>
                      <a:pt x="1081" y="3807"/>
                    </a:lnTo>
                    <a:lnTo>
                      <a:pt x="1132" y="3653"/>
                    </a:lnTo>
                    <a:lnTo>
                      <a:pt x="1158" y="3499"/>
                    </a:lnTo>
                    <a:lnTo>
                      <a:pt x="1158" y="3370"/>
                    </a:lnTo>
                    <a:lnTo>
                      <a:pt x="1158" y="3216"/>
                    </a:lnTo>
                    <a:lnTo>
                      <a:pt x="1107" y="3087"/>
                    </a:lnTo>
                    <a:lnTo>
                      <a:pt x="1029" y="2959"/>
                    </a:lnTo>
                    <a:lnTo>
                      <a:pt x="952" y="2856"/>
                    </a:lnTo>
                    <a:lnTo>
                      <a:pt x="901" y="2804"/>
                    </a:lnTo>
                    <a:lnTo>
                      <a:pt x="849" y="2727"/>
                    </a:lnTo>
                    <a:lnTo>
                      <a:pt x="849" y="2624"/>
                    </a:lnTo>
                    <a:lnTo>
                      <a:pt x="849" y="2547"/>
                    </a:lnTo>
                    <a:lnTo>
                      <a:pt x="849" y="2470"/>
                    </a:lnTo>
                    <a:lnTo>
                      <a:pt x="849" y="2341"/>
                    </a:lnTo>
                    <a:lnTo>
                      <a:pt x="849" y="2290"/>
                    </a:lnTo>
                    <a:lnTo>
                      <a:pt x="849" y="2187"/>
                    </a:lnTo>
                    <a:lnTo>
                      <a:pt x="849" y="2110"/>
                    </a:lnTo>
                    <a:lnTo>
                      <a:pt x="901" y="2033"/>
                    </a:lnTo>
                    <a:lnTo>
                      <a:pt x="952" y="1955"/>
                    </a:lnTo>
                    <a:lnTo>
                      <a:pt x="1029" y="1853"/>
                    </a:lnTo>
                    <a:lnTo>
                      <a:pt x="1107" y="1750"/>
                    </a:lnTo>
                    <a:lnTo>
                      <a:pt x="1158" y="1621"/>
                    </a:lnTo>
                    <a:lnTo>
                      <a:pt x="1158" y="1467"/>
                    </a:lnTo>
                    <a:lnTo>
                      <a:pt x="1158" y="1338"/>
                    </a:lnTo>
                    <a:lnTo>
                      <a:pt x="1158" y="1261"/>
                    </a:lnTo>
                    <a:lnTo>
                      <a:pt x="1158" y="1158"/>
                    </a:lnTo>
                    <a:lnTo>
                      <a:pt x="1184" y="1081"/>
                    </a:lnTo>
                    <a:lnTo>
                      <a:pt x="1209" y="1004"/>
                    </a:lnTo>
                    <a:lnTo>
                      <a:pt x="1261" y="927"/>
                    </a:lnTo>
                    <a:lnTo>
                      <a:pt x="1338" y="824"/>
                    </a:lnTo>
                    <a:lnTo>
                      <a:pt x="1415" y="721"/>
                    </a:lnTo>
                    <a:lnTo>
                      <a:pt x="1441" y="592"/>
                    </a:lnTo>
                    <a:lnTo>
                      <a:pt x="1467" y="464"/>
                    </a:lnTo>
                    <a:lnTo>
                      <a:pt x="1467" y="335"/>
                    </a:lnTo>
                    <a:lnTo>
                      <a:pt x="1441" y="155"/>
                    </a:lnTo>
                    <a:lnTo>
                      <a:pt x="1364"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327;p45">
                <a:extLst>
                  <a:ext uri="{FF2B5EF4-FFF2-40B4-BE49-F238E27FC236}">
                    <a16:creationId xmlns:a16="http://schemas.microsoft.com/office/drawing/2014/main" id="{9272489F-EB70-37D9-E99D-2D7E835D5713}"/>
                  </a:ext>
                </a:extLst>
              </p:cNvPr>
              <p:cNvSpPr/>
              <p:nvPr/>
            </p:nvSpPr>
            <p:spPr>
              <a:xfrm>
                <a:off x="4075000" y="3995213"/>
                <a:ext cx="54675" cy="23825"/>
              </a:xfrm>
              <a:custGeom>
                <a:avLst/>
                <a:gdLst/>
                <a:ahLst/>
                <a:cxnLst/>
                <a:rect l="l" t="t" r="r" b="b"/>
                <a:pathLst>
                  <a:path w="2187" h="953" extrusionOk="0">
                    <a:moveTo>
                      <a:pt x="335" y="1"/>
                    </a:moveTo>
                    <a:lnTo>
                      <a:pt x="258" y="26"/>
                    </a:lnTo>
                    <a:lnTo>
                      <a:pt x="180" y="78"/>
                    </a:lnTo>
                    <a:lnTo>
                      <a:pt x="129" y="129"/>
                    </a:lnTo>
                    <a:lnTo>
                      <a:pt x="77" y="181"/>
                    </a:lnTo>
                    <a:lnTo>
                      <a:pt x="26" y="258"/>
                    </a:lnTo>
                    <a:lnTo>
                      <a:pt x="0" y="335"/>
                    </a:lnTo>
                    <a:lnTo>
                      <a:pt x="0" y="438"/>
                    </a:lnTo>
                    <a:lnTo>
                      <a:pt x="0" y="541"/>
                    </a:lnTo>
                    <a:lnTo>
                      <a:pt x="0" y="618"/>
                    </a:lnTo>
                    <a:lnTo>
                      <a:pt x="26" y="695"/>
                    </a:lnTo>
                    <a:lnTo>
                      <a:pt x="77" y="772"/>
                    </a:lnTo>
                    <a:lnTo>
                      <a:pt x="129" y="824"/>
                    </a:lnTo>
                    <a:lnTo>
                      <a:pt x="180" y="875"/>
                    </a:lnTo>
                    <a:lnTo>
                      <a:pt x="258" y="927"/>
                    </a:lnTo>
                    <a:lnTo>
                      <a:pt x="335" y="952"/>
                    </a:lnTo>
                    <a:lnTo>
                      <a:pt x="1852" y="952"/>
                    </a:lnTo>
                    <a:lnTo>
                      <a:pt x="1930" y="927"/>
                    </a:lnTo>
                    <a:lnTo>
                      <a:pt x="2007" y="875"/>
                    </a:lnTo>
                    <a:lnTo>
                      <a:pt x="2084" y="824"/>
                    </a:lnTo>
                    <a:lnTo>
                      <a:pt x="2135" y="772"/>
                    </a:lnTo>
                    <a:lnTo>
                      <a:pt x="2161" y="695"/>
                    </a:lnTo>
                    <a:lnTo>
                      <a:pt x="2187" y="618"/>
                    </a:lnTo>
                    <a:lnTo>
                      <a:pt x="2187" y="541"/>
                    </a:lnTo>
                    <a:lnTo>
                      <a:pt x="2187" y="438"/>
                    </a:lnTo>
                    <a:lnTo>
                      <a:pt x="2187" y="335"/>
                    </a:lnTo>
                    <a:lnTo>
                      <a:pt x="2161" y="258"/>
                    </a:lnTo>
                    <a:lnTo>
                      <a:pt x="2135" y="181"/>
                    </a:lnTo>
                    <a:lnTo>
                      <a:pt x="2084" y="129"/>
                    </a:lnTo>
                    <a:lnTo>
                      <a:pt x="2007" y="78"/>
                    </a:lnTo>
                    <a:lnTo>
                      <a:pt x="1930" y="26"/>
                    </a:lnTo>
                    <a:lnTo>
                      <a:pt x="185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1328;p45">
                <a:extLst>
                  <a:ext uri="{FF2B5EF4-FFF2-40B4-BE49-F238E27FC236}">
                    <a16:creationId xmlns:a16="http://schemas.microsoft.com/office/drawing/2014/main" id="{F89A0204-06A7-B2A1-DBF8-8848B94BBB07}"/>
                  </a:ext>
                </a:extLst>
              </p:cNvPr>
              <p:cNvSpPr/>
              <p:nvPr/>
            </p:nvSpPr>
            <p:spPr>
              <a:xfrm>
                <a:off x="4045425" y="4066588"/>
                <a:ext cx="77175" cy="23825"/>
              </a:xfrm>
              <a:custGeom>
                <a:avLst/>
                <a:gdLst/>
                <a:ahLst/>
                <a:cxnLst/>
                <a:rect l="l" t="t" r="r" b="b"/>
                <a:pathLst>
                  <a:path w="3087" h="953" extrusionOk="0">
                    <a:moveTo>
                      <a:pt x="412" y="1"/>
                    </a:moveTo>
                    <a:lnTo>
                      <a:pt x="334" y="26"/>
                    </a:lnTo>
                    <a:lnTo>
                      <a:pt x="257" y="52"/>
                    </a:lnTo>
                    <a:lnTo>
                      <a:pt x="180" y="78"/>
                    </a:lnTo>
                    <a:lnTo>
                      <a:pt x="129" y="129"/>
                    </a:lnTo>
                    <a:lnTo>
                      <a:pt x="77" y="207"/>
                    </a:lnTo>
                    <a:lnTo>
                      <a:pt x="26" y="258"/>
                    </a:lnTo>
                    <a:lnTo>
                      <a:pt x="0" y="335"/>
                    </a:lnTo>
                    <a:lnTo>
                      <a:pt x="0" y="438"/>
                    </a:lnTo>
                    <a:lnTo>
                      <a:pt x="0" y="541"/>
                    </a:lnTo>
                    <a:lnTo>
                      <a:pt x="0" y="618"/>
                    </a:lnTo>
                    <a:lnTo>
                      <a:pt x="26" y="695"/>
                    </a:lnTo>
                    <a:lnTo>
                      <a:pt x="77" y="772"/>
                    </a:lnTo>
                    <a:lnTo>
                      <a:pt x="129" y="824"/>
                    </a:lnTo>
                    <a:lnTo>
                      <a:pt x="180" y="875"/>
                    </a:lnTo>
                    <a:lnTo>
                      <a:pt x="257" y="927"/>
                    </a:lnTo>
                    <a:lnTo>
                      <a:pt x="334" y="952"/>
                    </a:lnTo>
                    <a:lnTo>
                      <a:pt x="2752" y="952"/>
                    </a:lnTo>
                    <a:lnTo>
                      <a:pt x="2830" y="927"/>
                    </a:lnTo>
                    <a:lnTo>
                      <a:pt x="2907" y="875"/>
                    </a:lnTo>
                    <a:lnTo>
                      <a:pt x="2958" y="824"/>
                    </a:lnTo>
                    <a:lnTo>
                      <a:pt x="3010" y="772"/>
                    </a:lnTo>
                    <a:lnTo>
                      <a:pt x="3061" y="695"/>
                    </a:lnTo>
                    <a:lnTo>
                      <a:pt x="3087" y="618"/>
                    </a:lnTo>
                    <a:lnTo>
                      <a:pt x="3087" y="541"/>
                    </a:lnTo>
                    <a:lnTo>
                      <a:pt x="3087" y="438"/>
                    </a:lnTo>
                    <a:lnTo>
                      <a:pt x="3087" y="335"/>
                    </a:lnTo>
                    <a:lnTo>
                      <a:pt x="3061" y="258"/>
                    </a:lnTo>
                    <a:lnTo>
                      <a:pt x="3010" y="207"/>
                    </a:lnTo>
                    <a:lnTo>
                      <a:pt x="2958" y="129"/>
                    </a:lnTo>
                    <a:lnTo>
                      <a:pt x="2907" y="78"/>
                    </a:lnTo>
                    <a:lnTo>
                      <a:pt x="2830" y="52"/>
                    </a:lnTo>
                    <a:lnTo>
                      <a:pt x="2752" y="26"/>
                    </a:lnTo>
                    <a:lnTo>
                      <a:pt x="2649"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1329;p45">
                <a:extLst>
                  <a:ext uri="{FF2B5EF4-FFF2-40B4-BE49-F238E27FC236}">
                    <a16:creationId xmlns:a16="http://schemas.microsoft.com/office/drawing/2014/main" id="{DBFF160E-49F5-9A7A-BA7A-AC0D6566EF5C}"/>
                  </a:ext>
                </a:extLst>
              </p:cNvPr>
              <p:cNvSpPr/>
              <p:nvPr/>
            </p:nvSpPr>
            <p:spPr>
              <a:xfrm>
                <a:off x="4053125" y="4019013"/>
                <a:ext cx="69475" cy="23825"/>
              </a:xfrm>
              <a:custGeom>
                <a:avLst/>
                <a:gdLst/>
                <a:ahLst/>
                <a:cxnLst/>
                <a:rect l="l" t="t" r="r" b="b"/>
                <a:pathLst>
                  <a:path w="2779" h="953" extrusionOk="0">
                    <a:moveTo>
                      <a:pt x="335" y="0"/>
                    </a:moveTo>
                    <a:lnTo>
                      <a:pt x="258" y="26"/>
                    </a:lnTo>
                    <a:lnTo>
                      <a:pt x="181" y="77"/>
                    </a:lnTo>
                    <a:lnTo>
                      <a:pt x="104" y="129"/>
                    </a:lnTo>
                    <a:lnTo>
                      <a:pt x="52" y="180"/>
                    </a:lnTo>
                    <a:lnTo>
                      <a:pt x="26" y="258"/>
                    </a:lnTo>
                    <a:lnTo>
                      <a:pt x="1" y="335"/>
                    </a:lnTo>
                    <a:lnTo>
                      <a:pt x="1" y="438"/>
                    </a:lnTo>
                    <a:lnTo>
                      <a:pt x="1" y="540"/>
                    </a:lnTo>
                    <a:lnTo>
                      <a:pt x="1" y="618"/>
                    </a:lnTo>
                    <a:lnTo>
                      <a:pt x="26" y="695"/>
                    </a:lnTo>
                    <a:lnTo>
                      <a:pt x="52" y="772"/>
                    </a:lnTo>
                    <a:lnTo>
                      <a:pt x="104" y="823"/>
                    </a:lnTo>
                    <a:lnTo>
                      <a:pt x="181" y="875"/>
                    </a:lnTo>
                    <a:lnTo>
                      <a:pt x="258" y="926"/>
                    </a:lnTo>
                    <a:lnTo>
                      <a:pt x="335" y="952"/>
                    </a:lnTo>
                    <a:lnTo>
                      <a:pt x="2444" y="952"/>
                    </a:lnTo>
                    <a:lnTo>
                      <a:pt x="2522" y="926"/>
                    </a:lnTo>
                    <a:lnTo>
                      <a:pt x="2599" y="875"/>
                    </a:lnTo>
                    <a:lnTo>
                      <a:pt x="2650" y="823"/>
                    </a:lnTo>
                    <a:lnTo>
                      <a:pt x="2702" y="772"/>
                    </a:lnTo>
                    <a:lnTo>
                      <a:pt x="2753" y="695"/>
                    </a:lnTo>
                    <a:lnTo>
                      <a:pt x="2779" y="618"/>
                    </a:lnTo>
                    <a:lnTo>
                      <a:pt x="2779" y="540"/>
                    </a:lnTo>
                    <a:lnTo>
                      <a:pt x="2779" y="438"/>
                    </a:lnTo>
                    <a:lnTo>
                      <a:pt x="2779" y="335"/>
                    </a:lnTo>
                    <a:lnTo>
                      <a:pt x="2753" y="258"/>
                    </a:lnTo>
                    <a:lnTo>
                      <a:pt x="2702" y="180"/>
                    </a:lnTo>
                    <a:lnTo>
                      <a:pt x="2650" y="129"/>
                    </a:lnTo>
                    <a:lnTo>
                      <a:pt x="2599" y="77"/>
                    </a:lnTo>
                    <a:lnTo>
                      <a:pt x="2522" y="26"/>
                    </a:lnTo>
                    <a:lnTo>
                      <a:pt x="2444"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1330;p45">
                <a:extLst>
                  <a:ext uri="{FF2B5EF4-FFF2-40B4-BE49-F238E27FC236}">
                    <a16:creationId xmlns:a16="http://schemas.microsoft.com/office/drawing/2014/main" id="{572CD086-BF1B-F65B-094A-5B5D607AC5CE}"/>
                  </a:ext>
                </a:extLst>
              </p:cNvPr>
              <p:cNvSpPr/>
              <p:nvPr/>
            </p:nvSpPr>
            <p:spPr>
              <a:xfrm>
                <a:off x="4033200" y="4042813"/>
                <a:ext cx="81050" cy="23800"/>
              </a:xfrm>
              <a:custGeom>
                <a:avLst/>
                <a:gdLst/>
                <a:ahLst/>
                <a:cxnLst/>
                <a:rect l="l" t="t" r="r" b="b"/>
                <a:pathLst>
                  <a:path w="3242" h="952" extrusionOk="0">
                    <a:moveTo>
                      <a:pt x="412" y="0"/>
                    </a:moveTo>
                    <a:lnTo>
                      <a:pt x="335" y="26"/>
                    </a:lnTo>
                    <a:lnTo>
                      <a:pt x="258" y="26"/>
                    </a:lnTo>
                    <a:lnTo>
                      <a:pt x="180" y="77"/>
                    </a:lnTo>
                    <a:lnTo>
                      <a:pt x="103" y="129"/>
                    </a:lnTo>
                    <a:lnTo>
                      <a:pt x="52" y="180"/>
                    </a:lnTo>
                    <a:lnTo>
                      <a:pt x="26" y="257"/>
                    </a:lnTo>
                    <a:lnTo>
                      <a:pt x="0" y="334"/>
                    </a:lnTo>
                    <a:lnTo>
                      <a:pt x="0" y="437"/>
                    </a:lnTo>
                    <a:lnTo>
                      <a:pt x="0" y="540"/>
                    </a:lnTo>
                    <a:lnTo>
                      <a:pt x="0" y="617"/>
                    </a:lnTo>
                    <a:lnTo>
                      <a:pt x="26" y="695"/>
                    </a:lnTo>
                    <a:lnTo>
                      <a:pt x="52" y="772"/>
                    </a:lnTo>
                    <a:lnTo>
                      <a:pt x="103" y="823"/>
                    </a:lnTo>
                    <a:lnTo>
                      <a:pt x="180" y="875"/>
                    </a:lnTo>
                    <a:lnTo>
                      <a:pt x="258" y="926"/>
                    </a:lnTo>
                    <a:lnTo>
                      <a:pt x="335" y="952"/>
                    </a:lnTo>
                    <a:lnTo>
                      <a:pt x="2907" y="952"/>
                    </a:lnTo>
                    <a:lnTo>
                      <a:pt x="2984" y="926"/>
                    </a:lnTo>
                    <a:lnTo>
                      <a:pt x="3061" y="875"/>
                    </a:lnTo>
                    <a:lnTo>
                      <a:pt x="3138" y="823"/>
                    </a:lnTo>
                    <a:lnTo>
                      <a:pt x="3190" y="772"/>
                    </a:lnTo>
                    <a:lnTo>
                      <a:pt x="3216" y="695"/>
                    </a:lnTo>
                    <a:lnTo>
                      <a:pt x="3241" y="617"/>
                    </a:lnTo>
                    <a:lnTo>
                      <a:pt x="3241" y="540"/>
                    </a:lnTo>
                    <a:lnTo>
                      <a:pt x="3241" y="437"/>
                    </a:lnTo>
                    <a:lnTo>
                      <a:pt x="3241" y="334"/>
                    </a:lnTo>
                    <a:lnTo>
                      <a:pt x="3216" y="257"/>
                    </a:lnTo>
                    <a:lnTo>
                      <a:pt x="3190" y="180"/>
                    </a:lnTo>
                    <a:lnTo>
                      <a:pt x="3138" y="129"/>
                    </a:lnTo>
                    <a:lnTo>
                      <a:pt x="3061" y="77"/>
                    </a:lnTo>
                    <a:lnTo>
                      <a:pt x="2984" y="26"/>
                    </a:lnTo>
                    <a:lnTo>
                      <a:pt x="2907" y="26"/>
                    </a:lnTo>
                    <a:lnTo>
                      <a:pt x="2830"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331;p45">
                <a:extLst>
                  <a:ext uri="{FF2B5EF4-FFF2-40B4-BE49-F238E27FC236}">
                    <a16:creationId xmlns:a16="http://schemas.microsoft.com/office/drawing/2014/main" id="{6BD8A0F4-33C6-9D73-0F11-DCE5EBD43E8F}"/>
                  </a:ext>
                </a:extLst>
              </p:cNvPr>
              <p:cNvSpPr/>
              <p:nvPr/>
            </p:nvSpPr>
            <p:spPr>
              <a:xfrm>
                <a:off x="4075000" y="3995213"/>
                <a:ext cx="54675" cy="16750"/>
              </a:xfrm>
              <a:custGeom>
                <a:avLst/>
                <a:gdLst/>
                <a:ahLst/>
                <a:cxnLst/>
                <a:rect l="l" t="t" r="r" b="b"/>
                <a:pathLst>
                  <a:path w="2187" h="670" extrusionOk="0">
                    <a:moveTo>
                      <a:pt x="335" y="1"/>
                    </a:moveTo>
                    <a:lnTo>
                      <a:pt x="258" y="26"/>
                    </a:lnTo>
                    <a:lnTo>
                      <a:pt x="180" y="78"/>
                    </a:lnTo>
                    <a:lnTo>
                      <a:pt x="129" y="129"/>
                    </a:lnTo>
                    <a:lnTo>
                      <a:pt x="77" y="181"/>
                    </a:lnTo>
                    <a:lnTo>
                      <a:pt x="26" y="258"/>
                    </a:lnTo>
                    <a:lnTo>
                      <a:pt x="0" y="335"/>
                    </a:lnTo>
                    <a:lnTo>
                      <a:pt x="0" y="412"/>
                    </a:lnTo>
                    <a:lnTo>
                      <a:pt x="0" y="541"/>
                    </a:lnTo>
                    <a:lnTo>
                      <a:pt x="0" y="669"/>
                    </a:lnTo>
                    <a:lnTo>
                      <a:pt x="77" y="541"/>
                    </a:lnTo>
                    <a:lnTo>
                      <a:pt x="180" y="438"/>
                    </a:lnTo>
                    <a:lnTo>
                      <a:pt x="283" y="386"/>
                    </a:lnTo>
                    <a:lnTo>
                      <a:pt x="438" y="361"/>
                    </a:lnTo>
                    <a:lnTo>
                      <a:pt x="1749" y="361"/>
                    </a:lnTo>
                    <a:lnTo>
                      <a:pt x="1904" y="386"/>
                    </a:lnTo>
                    <a:lnTo>
                      <a:pt x="2032" y="438"/>
                    </a:lnTo>
                    <a:lnTo>
                      <a:pt x="2110" y="541"/>
                    </a:lnTo>
                    <a:lnTo>
                      <a:pt x="2187" y="669"/>
                    </a:lnTo>
                    <a:lnTo>
                      <a:pt x="2187" y="541"/>
                    </a:lnTo>
                    <a:lnTo>
                      <a:pt x="2187" y="412"/>
                    </a:lnTo>
                    <a:lnTo>
                      <a:pt x="2187" y="335"/>
                    </a:lnTo>
                    <a:lnTo>
                      <a:pt x="2161" y="258"/>
                    </a:lnTo>
                    <a:lnTo>
                      <a:pt x="2110" y="181"/>
                    </a:lnTo>
                    <a:lnTo>
                      <a:pt x="2058" y="129"/>
                    </a:lnTo>
                    <a:lnTo>
                      <a:pt x="2007" y="78"/>
                    </a:lnTo>
                    <a:lnTo>
                      <a:pt x="1930" y="26"/>
                    </a:lnTo>
                    <a:lnTo>
                      <a:pt x="185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1332;p45">
                <a:extLst>
                  <a:ext uri="{FF2B5EF4-FFF2-40B4-BE49-F238E27FC236}">
                    <a16:creationId xmlns:a16="http://schemas.microsoft.com/office/drawing/2014/main" id="{9D2C8892-D44F-8B5B-43F1-856DDCCEE6C1}"/>
                  </a:ext>
                </a:extLst>
              </p:cNvPr>
              <p:cNvSpPr/>
              <p:nvPr/>
            </p:nvSpPr>
            <p:spPr>
              <a:xfrm>
                <a:off x="4045425" y="4066588"/>
                <a:ext cx="77175" cy="16750"/>
              </a:xfrm>
              <a:custGeom>
                <a:avLst/>
                <a:gdLst/>
                <a:ahLst/>
                <a:cxnLst/>
                <a:rect l="l" t="t" r="r" b="b"/>
                <a:pathLst>
                  <a:path w="3087" h="670" extrusionOk="0">
                    <a:moveTo>
                      <a:pt x="437" y="1"/>
                    </a:moveTo>
                    <a:lnTo>
                      <a:pt x="334" y="26"/>
                    </a:lnTo>
                    <a:lnTo>
                      <a:pt x="257" y="52"/>
                    </a:lnTo>
                    <a:lnTo>
                      <a:pt x="180" y="78"/>
                    </a:lnTo>
                    <a:lnTo>
                      <a:pt x="129" y="129"/>
                    </a:lnTo>
                    <a:lnTo>
                      <a:pt x="77" y="181"/>
                    </a:lnTo>
                    <a:lnTo>
                      <a:pt x="26" y="258"/>
                    </a:lnTo>
                    <a:lnTo>
                      <a:pt x="0" y="335"/>
                    </a:lnTo>
                    <a:lnTo>
                      <a:pt x="0" y="412"/>
                    </a:lnTo>
                    <a:lnTo>
                      <a:pt x="0" y="541"/>
                    </a:lnTo>
                    <a:lnTo>
                      <a:pt x="26" y="670"/>
                    </a:lnTo>
                    <a:lnTo>
                      <a:pt x="77" y="541"/>
                    </a:lnTo>
                    <a:lnTo>
                      <a:pt x="180" y="464"/>
                    </a:lnTo>
                    <a:lnTo>
                      <a:pt x="283" y="387"/>
                    </a:lnTo>
                    <a:lnTo>
                      <a:pt x="437" y="361"/>
                    </a:lnTo>
                    <a:lnTo>
                      <a:pt x="2649" y="361"/>
                    </a:lnTo>
                    <a:lnTo>
                      <a:pt x="2778" y="387"/>
                    </a:lnTo>
                    <a:lnTo>
                      <a:pt x="2907" y="464"/>
                    </a:lnTo>
                    <a:lnTo>
                      <a:pt x="3010" y="541"/>
                    </a:lnTo>
                    <a:lnTo>
                      <a:pt x="3061" y="670"/>
                    </a:lnTo>
                    <a:lnTo>
                      <a:pt x="3087" y="541"/>
                    </a:lnTo>
                    <a:lnTo>
                      <a:pt x="3087" y="412"/>
                    </a:lnTo>
                    <a:lnTo>
                      <a:pt x="3087" y="335"/>
                    </a:lnTo>
                    <a:lnTo>
                      <a:pt x="3061" y="258"/>
                    </a:lnTo>
                    <a:lnTo>
                      <a:pt x="3010" y="181"/>
                    </a:lnTo>
                    <a:lnTo>
                      <a:pt x="2958" y="129"/>
                    </a:lnTo>
                    <a:lnTo>
                      <a:pt x="2881" y="78"/>
                    </a:lnTo>
                    <a:lnTo>
                      <a:pt x="2804" y="52"/>
                    </a:lnTo>
                    <a:lnTo>
                      <a:pt x="2727" y="26"/>
                    </a:lnTo>
                    <a:lnTo>
                      <a:pt x="2649"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1333;p45">
                <a:extLst>
                  <a:ext uri="{FF2B5EF4-FFF2-40B4-BE49-F238E27FC236}">
                    <a16:creationId xmlns:a16="http://schemas.microsoft.com/office/drawing/2014/main" id="{634020E7-25BC-154B-9967-6AFDDB22B390}"/>
                  </a:ext>
                </a:extLst>
              </p:cNvPr>
              <p:cNvSpPr/>
              <p:nvPr/>
            </p:nvSpPr>
            <p:spPr>
              <a:xfrm>
                <a:off x="4053125" y="4019013"/>
                <a:ext cx="69475" cy="16750"/>
              </a:xfrm>
              <a:custGeom>
                <a:avLst/>
                <a:gdLst/>
                <a:ahLst/>
                <a:cxnLst/>
                <a:rect l="l" t="t" r="r" b="b"/>
                <a:pathLst>
                  <a:path w="2779" h="670" extrusionOk="0">
                    <a:moveTo>
                      <a:pt x="335" y="0"/>
                    </a:moveTo>
                    <a:lnTo>
                      <a:pt x="258" y="26"/>
                    </a:lnTo>
                    <a:lnTo>
                      <a:pt x="181" y="77"/>
                    </a:lnTo>
                    <a:lnTo>
                      <a:pt x="129" y="129"/>
                    </a:lnTo>
                    <a:lnTo>
                      <a:pt x="78" y="180"/>
                    </a:lnTo>
                    <a:lnTo>
                      <a:pt x="26" y="258"/>
                    </a:lnTo>
                    <a:lnTo>
                      <a:pt x="1" y="335"/>
                    </a:lnTo>
                    <a:lnTo>
                      <a:pt x="1" y="412"/>
                    </a:lnTo>
                    <a:lnTo>
                      <a:pt x="1" y="540"/>
                    </a:lnTo>
                    <a:lnTo>
                      <a:pt x="1" y="669"/>
                    </a:lnTo>
                    <a:lnTo>
                      <a:pt x="78" y="540"/>
                    </a:lnTo>
                    <a:lnTo>
                      <a:pt x="155" y="463"/>
                    </a:lnTo>
                    <a:lnTo>
                      <a:pt x="284" y="386"/>
                    </a:lnTo>
                    <a:lnTo>
                      <a:pt x="438" y="360"/>
                    </a:lnTo>
                    <a:lnTo>
                      <a:pt x="2341" y="360"/>
                    </a:lnTo>
                    <a:lnTo>
                      <a:pt x="2470" y="386"/>
                    </a:lnTo>
                    <a:lnTo>
                      <a:pt x="2599" y="463"/>
                    </a:lnTo>
                    <a:lnTo>
                      <a:pt x="2702" y="540"/>
                    </a:lnTo>
                    <a:lnTo>
                      <a:pt x="2753" y="669"/>
                    </a:lnTo>
                    <a:lnTo>
                      <a:pt x="2779" y="540"/>
                    </a:lnTo>
                    <a:lnTo>
                      <a:pt x="2779" y="412"/>
                    </a:lnTo>
                    <a:lnTo>
                      <a:pt x="2779" y="335"/>
                    </a:lnTo>
                    <a:lnTo>
                      <a:pt x="2753" y="258"/>
                    </a:lnTo>
                    <a:lnTo>
                      <a:pt x="2702" y="180"/>
                    </a:lnTo>
                    <a:lnTo>
                      <a:pt x="2650" y="129"/>
                    </a:lnTo>
                    <a:lnTo>
                      <a:pt x="2573" y="77"/>
                    </a:lnTo>
                    <a:lnTo>
                      <a:pt x="2496" y="26"/>
                    </a:lnTo>
                    <a:lnTo>
                      <a:pt x="2419"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1334;p45">
                <a:extLst>
                  <a:ext uri="{FF2B5EF4-FFF2-40B4-BE49-F238E27FC236}">
                    <a16:creationId xmlns:a16="http://schemas.microsoft.com/office/drawing/2014/main" id="{BBE71C34-BE5E-5426-F173-0343D7D7BDDA}"/>
                  </a:ext>
                </a:extLst>
              </p:cNvPr>
              <p:cNvSpPr/>
              <p:nvPr/>
            </p:nvSpPr>
            <p:spPr>
              <a:xfrm>
                <a:off x="4033200" y="4042813"/>
                <a:ext cx="81050" cy="16725"/>
              </a:xfrm>
              <a:custGeom>
                <a:avLst/>
                <a:gdLst/>
                <a:ahLst/>
                <a:cxnLst/>
                <a:rect l="l" t="t" r="r" b="b"/>
                <a:pathLst>
                  <a:path w="3242" h="669" extrusionOk="0">
                    <a:moveTo>
                      <a:pt x="335" y="0"/>
                    </a:moveTo>
                    <a:lnTo>
                      <a:pt x="258" y="26"/>
                    </a:lnTo>
                    <a:lnTo>
                      <a:pt x="180" y="77"/>
                    </a:lnTo>
                    <a:lnTo>
                      <a:pt x="129" y="129"/>
                    </a:lnTo>
                    <a:lnTo>
                      <a:pt x="78" y="180"/>
                    </a:lnTo>
                    <a:lnTo>
                      <a:pt x="26" y="257"/>
                    </a:lnTo>
                    <a:lnTo>
                      <a:pt x="0" y="334"/>
                    </a:lnTo>
                    <a:lnTo>
                      <a:pt x="0" y="412"/>
                    </a:lnTo>
                    <a:lnTo>
                      <a:pt x="0" y="540"/>
                    </a:lnTo>
                    <a:lnTo>
                      <a:pt x="0" y="669"/>
                    </a:lnTo>
                    <a:lnTo>
                      <a:pt x="78" y="540"/>
                    </a:lnTo>
                    <a:lnTo>
                      <a:pt x="155" y="463"/>
                    </a:lnTo>
                    <a:lnTo>
                      <a:pt x="283" y="386"/>
                    </a:lnTo>
                    <a:lnTo>
                      <a:pt x="438" y="360"/>
                    </a:lnTo>
                    <a:lnTo>
                      <a:pt x="2804" y="360"/>
                    </a:lnTo>
                    <a:lnTo>
                      <a:pt x="2958" y="386"/>
                    </a:lnTo>
                    <a:lnTo>
                      <a:pt x="3087" y="463"/>
                    </a:lnTo>
                    <a:lnTo>
                      <a:pt x="3164" y="540"/>
                    </a:lnTo>
                    <a:lnTo>
                      <a:pt x="3241" y="669"/>
                    </a:lnTo>
                    <a:lnTo>
                      <a:pt x="3241" y="540"/>
                    </a:lnTo>
                    <a:lnTo>
                      <a:pt x="3241" y="412"/>
                    </a:lnTo>
                    <a:lnTo>
                      <a:pt x="3241" y="334"/>
                    </a:lnTo>
                    <a:lnTo>
                      <a:pt x="3216" y="257"/>
                    </a:lnTo>
                    <a:lnTo>
                      <a:pt x="3190" y="180"/>
                    </a:lnTo>
                    <a:lnTo>
                      <a:pt x="3113" y="129"/>
                    </a:lnTo>
                    <a:lnTo>
                      <a:pt x="3061" y="77"/>
                    </a:lnTo>
                    <a:lnTo>
                      <a:pt x="2984" y="26"/>
                    </a:lnTo>
                    <a:lnTo>
                      <a:pt x="290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335;p45">
                <a:extLst>
                  <a:ext uri="{FF2B5EF4-FFF2-40B4-BE49-F238E27FC236}">
                    <a16:creationId xmlns:a16="http://schemas.microsoft.com/office/drawing/2014/main" id="{12423123-F566-7542-54E4-139B2573D668}"/>
                  </a:ext>
                </a:extLst>
              </p:cNvPr>
              <p:cNvSpPr/>
              <p:nvPr/>
            </p:nvSpPr>
            <p:spPr>
              <a:xfrm>
                <a:off x="4085275" y="4088463"/>
                <a:ext cx="46325" cy="25750"/>
              </a:xfrm>
              <a:custGeom>
                <a:avLst/>
                <a:gdLst/>
                <a:ahLst/>
                <a:cxnLst/>
                <a:rect l="l" t="t" r="r" b="b"/>
                <a:pathLst>
                  <a:path w="1853" h="1030" extrusionOk="0">
                    <a:moveTo>
                      <a:pt x="1544" y="0"/>
                    </a:moveTo>
                    <a:lnTo>
                      <a:pt x="1467" y="26"/>
                    </a:lnTo>
                    <a:lnTo>
                      <a:pt x="1493" y="77"/>
                    </a:lnTo>
                    <a:lnTo>
                      <a:pt x="438" y="77"/>
                    </a:lnTo>
                    <a:lnTo>
                      <a:pt x="310" y="103"/>
                    </a:lnTo>
                    <a:lnTo>
                      <a:pt x="181" y="180"/>
                    </a:lnTo>
                    <a:lnTo>
                      <a:pt x="104" y="258"/>
                    </a:lnTo>
                    <a:lnTo>
                      <a:pt x="27" y="386"/>
                    </a:lnTo>
                    <a:lnTo>
                      <a:pt x="1" y="515"/>
                    </a:lnTo>
                    <a:lnTo>
                      <a:pt x="1" y="618"/>
                    </a:lnTo>
                    <a:lnTo>
                      <a:pt x="27" y="643"/>
                    </a:lnTo>
                    <a:lnTo>
                      <a:pt x="27" y="669"/>
                    </a:lnTo>
                    <a:lnTo>
                      <a:pt x="27" y="695"/>
                    </a:lnTo>
                    <a:lnTo>
                      <a:pt x="27" y="721"/>
                    </a:lnTo>
                    <a:lnTo>
                      <a:pt x="52" y="772"/>
                    </a:lnTo>
                    <a:lnTo>
                      <a:pt x="104" y="643"/>
                    </a:lnTo>
                    <a:lnTo>
                      <a:pt x="181" y="566"/>
                    </a:lnTo>
                    <a:lnTo>
                      <a:pt x="310" y="489"/>
                    </a:lnTo>
                    <a:lnTo>
                      <a:pt x="438" y="489"/>
                    </a:lnTo>
                    <a:lnTo>
                      <a:pt x="1210" y="463"/>
                    </a:lnTo>
                    <a:lnTo>
                      <a:pt x="1287" y="489"/>
                    </a:lnTo>
                    <a:lnTo>
                      <a:pt x="1338" y="515"/>
                    </a:lnTo>
                    <a:lnTo>
                      <a:pt x="1390" y="540"/>
                    </a:lnTo>
                    <a:lnTo>
                      <a:pt x="1441" y="592"/>
                    </a:lnTo>
                    <a:lnTo>
                      <a:pt x="1467" y="669"/>
                    </a:lnTo>
                    <a:lnTo>
                      <a:pt x="1493" y="746"/>
                    </a:lnTo>
                    <a:lnTo>
                      <a:pt x="1493" y="798"/>
                    </a:lnTo>
                    <a:lnTo>
                      <a:pt x="1467" y="875"/>
                    </a:lnTo>
                    <a:lnTo>
                      <a:pt x="1416" y="1029"/>
                    </a:lnTo>
                    <a:lnTo>
                      <a:pt x="1801" y="1029"/>
                    </a:lnTo>
                    <a:lnTo>
                      <a:pt x="1853" y="823"/>
                    </a:lnTo>
                    <a:lnTo>
                      <a:pt x="1853" y="643"/>
                    </a:lnTo>
                    <a:lnTo>
                      <a:pt x="1801" y="463"/>
                    </a:lnTo>
                    <a:lnTo>
                      <a:pt x="1750" y="309"/>
                    </a:lnTo>
                    <a:lnTo>
                      <a:pt x="1596" y="77"/>
                    </a:lnTo>
                    <a:lnTo>
                      <a:pt x="1544"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1336;p45">
                <a:extLst>
                  <a:ext uri="{FF2B5EF4-FFF2-40B4-BE49-F238E27FC236}">
                    <a16:creationId xmlns:a16="http://schemas.microsoft.com/office/drawing/2014/main" id="{6C148EE3-C98C-C68F-E8B2-30C3B7324125}"/>
                  </a:ext>
                </a:extLst>
              </p:cNvPr>
              <p:cNvSpPr/>
              <p:nvPr/>
            </p:nvSpPr>
            <p:spPr>
              <a:xfrm>
                <a:off x="4027400" y="3989438"/>
                <a:ext cx="372375" cy="372975"/>
              </a:xfrm>
              <a:custGeom>
                <a:avLst/>
                <a:gdLst/>
                <a:ahLst/>
                <a:cxnLst/>
                <a:rect l="l" t="t" r="r" b="b"/>
                <a:pathLst>
                  <a:path w="14895" h="14919" extrusionOk="0">
                    <a:moveTo>
                      <a:pt x="14457" y="695"/>
                    </a:moveTo>
                    <a:lnTo>
                      <a:pt x="14457" y="1723"/>
                    </a:lnTo>
                    <a:lnTo>
                      <a:pt x="14380" y="1698"/>
                    </a:lnTo>
                    <a:lnTo>
                      <a:pt x="14045" y="1698"/>
                    </a:lnTo>
                    <a:lnTo>
                      <a:pt x="13942" y="1723"/>
                    </a:lnTo>
                    <a:lnTo>
                      <a:pt x="13942" y="1466"/>
                    </a:lnTo>
                    <a:lnTo>
                      <a:pt x="13942" y="1312"/>
                    </a:lnTo>
                    <a:lnTo>
                      <a:pt x="13891" y="1209"/>
                    </a:lnTo>
                    <a:lnTo>
                      <a:pt x="13840" y="1106"/>
                    </a:lnTo>
                    <a:lnTo>
                      <a:pt x="13762" y="1003"/>
                    </a:lnTo>
                    <a:lnTo>
                      <a:pt x="13659" y="926"/>
                    </a:lnTo>
                    <a:lnTo>
                      <a:pt x="13557" y="849"/>
                    </a:lnTo>
                    <a:lnTo>
                      <a:pt x="13428" y="823"/>
                    </a:lnTo>
                    <a:lnTo>
                      <a:pt x="13299" y="797"/>
                    </a:lnTo>
                    <a:lnTo>
                      <a:pt x="13196" y="797"/>
                    </a:lnTo>
                    <a:lnTo>
                      <a:pt x="13094" y="823"/>
                    </a:lnTo>
                    <a:lnTo>
                      <a:pt x="12991" y="849"/>
                    </a:lnTo>
                    <a:lnTo>
                      <a:pt x="12991" y="695"/>
                    </a:lnTo>
                    <a:close/>
                    <a:moveTo>
                      <a:pt x="1724" y="437"/>
                    </a:moveTo>
                    <a:lnTo>
                      <a:pt x="1699" y="540"/>
                    </a:lnTo>
                    <a:lnTo>
                      <a:pt x="1673" y="669"/>
                    </a:lnTo>
                    <a:lnTo>
                      <a:pt x="1673" y="772"/>
                    </a:lnTo>
                    <a:lnTo>
                      <a:pt x="1699" y="875"/>
                    </a:lnTo>
                    <a:lnTo>
                      <a:pt x="1724" y="978"/>
                    </a:lnTo>
                    <a:lnTo>
                      <a:pt x="1313" y="978"/>
                    </a:lnTo>
                    <a:lnTo>
                      <a:pt x="1184" y="1029"/>
                    </a:lnTo>
                    <a:lnTo>
                      <a:pt x="1081" y="1080"/>
                    </a:lnTo>
                    <a:lnTo>
                      <a:pt x="978" y="1158"/>
                    </a:lnTo>
                    <a:lnTo>
                      <a:pt x="901" y="1260"/>
                    </a:lnTo>
                    <a:lnTo>
                      <a:pt x="850" y="1363"/>
                    </a:lnTo>
                    <a:lnTo>
                      <a:pt x="824" y="1492"/>
                    </a:lnTo>
                    <a:lnTo>
                      <a:pt x="798" y="1621"/>
                    </a:lnTo>
                    <a:lnTo>
                      <a:pt x="798" y="1723"/>
                    </a:lnTo>
                    <a:lnTo>
                      <a:pt x="798" y="1826"/>
                    </a:lnTo>
                    <a:lnTo>
                      <a:pt x="824" y="1929"/>
                    </a:lnTo>
                    <a:lnTo>
                      <a:pt x="670" y="1929"/>
                    </a:lnTo>
                    <a:lnTo>
                      <a:pt x="670" y="437"/>
                    </a:lnTo>
                    <a:close/>
                    <a:moveTo>
                      <a:pt x="5428" y="463"/>
                    </a:moveTo>
                    <a:lnTo>
                      <a:pt x="5608" y="515"/>
                    </a:lnTo>
                    <a:lnTo>
                      <a:pt x="5763" y="566"/>
                    </a:lnTo>
                    <a:lnTo>
                      <a:pt x="5943" y="669"/>
                    </a:lnTo>
                    <a:lnTo>
                      <a:pt x="6174" y="797"/>
                    </a:lnTo>
                    <a:lnTo>
                      <a:pt x="6406" y="900"/>
                    </a:lnTo>
                    <a:lnTo>
                      <a:pt x="6689" y="952"/>
                    </a:lnTo>
                    <a:lnTo>
                      <a:pt x="6946" y="1003"/>
                    </a:lnTo>
                    <a:lnTo>
                      <a:pt x="6946" y="3833"/>
                    </a:lnTo>
                    <a:lnTo>
                      <a:pt x="6329" y="3833"/>
                    </a:lnTo>
                    <a:lnTo>
                      <a:pt x="6149" y="3858"/>
                    </a:lnTo>
                    <a:lnTo>
                      <a:pt x="5994" y="3910"/>
                    </a:lnTo>
                    <a:lnTo>
                      <a:pt x="5840" y="3987"/>
                    </a:lnTo>
                    <a:lnTo>
                      <a:pt x="5711" y="4116"/>
                    </a:lnTo>
                    <a:lnTo>
                      <a:pt x="5634" y="4219"/>
                    </a:lnTo>
                    <a:lnTo>
                      <a:pt x="5505" y="4321"/>
                    </a:lnTo>
                    <a:lnTo>
                      <a:pt x="5403" y="4373"/>
                    </a:lnTo>
                    <a:lnTo>
                      <a:pt x="5274" y="4450"/>
                    </a:lnTo>
                    <a:lnTo>
                      <a:pt x="4862" y="4604"/>
                    </a:lnTo>
                    <a:lnTo>
                      <a:pt x="4579" y="4682"/>
                    </a:lnTo>
                    <a:lnTo>
                      <a:pt x="4348" y="4733"/>
                    </a:lnTo>
                    <a:lnTo>
                      <a:pt x="4091" y="4759"/>
                    </a:lnTo>
                    <a:lnTo>
                      <a:pt x="3859" y="4784"/>
                    </a:lnTo>
                    <a:lnTo>
                      <a:pt x="2753" y="4784"/>
                    </a:lnTo>
                    <a:lnTo>
                      <a:pt x="2676" y="4759"/>
                    </a:lnTo>
                    <a:lnTo>
                      <a:pt x="2599" y="4733"/>
                    </a:lnTo>
                    <a:lnTo>
                      <a:pt x="2573" y="4656"/>
                    </a:lnTo>
                    <a:lnTo>
                      <a:pt x="2547" y="4579"/>
                    </a:lnTo>
                    <a:lnTo>
                      <a:pt x="2547" y="4476"/>
                    </a:lnTo>
                    <a:lnTo>
                      <a:pt x="2573" y="4399"/>
                    </a:lnTo>
                    <a:lnTo>
                      <a:pt x="2599" y="4321"/>
                    </a:lnTo>
                    <a:lnTo>
                      <a:pt x="2676" y="4270"/>
                    </a:lnTo>
                    <a:lnTo>
                      <a:pt x="3808" y="4270"/>
                    </a:lnTo>
                    <a:lnTo>
                      <a:pt x="3885" y="4244"/>
                    </a:lnTo>
                    <a:lnTo>
                      <a:pt x="3962" y="4193"/>
                    </a:lnTo>
                    <a:lnTo>
                      <a:pt x="4014" y="4141"/>
                    </a:lnTo>
                    <a:lnTo>
                      <a:pt x="4014" y="4038"/>
                    </a:lnTo>
                    <a:lnTo>
                      <a:pt x="4014" y="3961"/>
                    </a:lnTo>
                    <a:lnTo>
                      <a:pt x="3962" y="3884"/>
                    </a:lnTo>
                    <a:lnTo>
                      <a:pt x="3885" y="3833"/>
                    </a:lnTo>
                    <a:lnTo>
                      <a:pt x="1133" y="3833"/>
                    </a:lnTo>
                    <a:lnTo>
                      <a:pt x="1055" y="3807"/>
                    </a:lnTo>
                    <a:lnTo>
                      <a:pt x="1004" y="3756"/>
                    </a:lnTo>
                    <a:lnTo>
                      <a:pt x="953" y="3704"/>
                    </a:lnTo>
                    <a:lnTo>
                      <a:pt x="927" y="3627"/>
                    </a:lnTo>
                    <a:lnTo>
                      <a:pt x="927" y="3524"/>
                    </a:lnTo>
                    <a:lnTo>
                      <a:pt x="953" y="3447"/>
                    </a:lnTo>
                    <a:lnTo>
                      <a:pt x="1004" y="3370"/>
                    </a:lnTo>
                    <a:lnTo>
                      <a:pt x="1055" y="3318"/>
                    </a:lnTo>
                    <a:lnTo>
                      <a:pt x="3268" y="3318"/>
                    </a:lnTo>
                    <a:lnTo>
                      <a:pt x="3370" y="3293"/>
                    </a:lnTo>
                    <a:lnTo>
                      <a:pt x="3422" y="3241"/>
                    </a:lnTo>
                    <a:lnTo>
                      <a:pt x="3473" y="3190"/>
                    </a:lnTo>
                    <a:lnTo>
                      <a:pt x="3499" y="3087"/>
                    </a:lnTo>
                    <a:lnTo>
                      <a:pt x="3473" y="3010"/>
                    </a:lnTo>
                    <a:lnTo>
                      <a:pt x="3422" y="2932"/>
                    </a:lnTo>
                    <a:lnTo>
                      <a:pt x="3370" y="2881"/>
                    </a:lnTo>
                    <a:lnTo>
                      <a:pt x="644" y="2881"/>
                    </a:lnTo>
                    <a:lnTo>
                      <a:pt x="567" y="2855"/>
                    </a:lnTo>
                    <a:lnTo>
                      <a:pt x="490" y="2804"/>
                    </a:lnTo>
                    <a:lnTo>
                      <a:pt x="464" y="2752"/>
                    </a:lnTo>
                    <a:lnTo>
                      <a:pt x="438" y="2675"/>
                    </a:lnTo>
                    <a:lnTo>
                      <a:pt x="438" y="2572"/>
                    </a:lnTo>
                    <a:lnTo>
                      <a:pt x="464" y="2495"/>
                    </a:lnTo>
                    <a:lnTo>
                      <a:pt x="490" y="2418"/>
                    </a:lnTo>
                    <a:lnTo>
                      <a:pt x="567" y="2367"/>
                    </a:lnTo>
                    <a:lnTo>
                      <a:pt x="3268" y="2367"/>
                    </a:lnTo>
                    <a:lnTo>
                      <a:pt x="3345" y="2341"/>
                    </a:lnTo>
                    <a:lnTo>
                      <a:pt x="3422" y="2289"/>
                    </a:lnTo>
                    <a:lnTo>
                      <a:pt x="3473" y="2212"/>
                    </a:lnTo>
                    <a:lnTo>
                      <a:pt x="3499" y="2135"/>
                    </a:lnTo>
                    <a:lnTo>
                      <a:pt x="3473" y="2058"/>
                    </a:lnTo>
                    <a:lnTo>
                      <a:pt x="3422" y="1981"/>
                    </a:lnTo>
                    <a:lnTo>
                      <a:pt x="3345" y="1929"/>
                    </a:lnTo>
                    <a:lnTo>
                      <a:pt x="1441" y="1929"/>
                    </a:lnTo>
                    <a:lnTo>
                      <a:pt x="1364" y="1904"/>
                    </a:lnTo>
                    <a:lnTo>
                      <a:pt x="1287" y="1852"/>
                    </a:lnTo>
                    <a:lnTo>
                      <a:pt x="1261" y="1801"/>
                    </a:lnTo>
                    <a:lnTo>
                      <a:pt x="1236" y="1723"/>
                    </a:lnTo>
                    <a:lnTo>
                      <a:pt x="1236" y="1621"/>
                    </a:lnTo>
                    <a:lnTo>
                      <a:pt x="1261" y="1543"/>
                    </a:lnTo>
                    <a:lnTo>
                      <a:pt x="1287" y="1466"/>
                    </a:lnTo>
                    <a:lnTo>
                      <a:pt x="1364" y="1415"/>
                    </a:lnTo>
                    <a:lnTo>
                      <a:pt x="3602" y="1415"/>
                    </a:lnTo>
                    <a:lnTo>
                      <a:pt x="3679" y="1389"/>
                    </a:lnTo>
                    <a:lnTo>
                      <a:pt x="3756" y="1338"/>
                    </a:lnTo>
                    <a:lnTo>
                      <a:pt x="3782" y="1260"/>
                    </a:lnTo>
                    <a:lnTo>
                      <a:pt x="3808" y="1183"/>
                    </a:lnTo>
                    <a:lnTo>
                      <a:pt x="3782" y="1106"/>
                    </a:lnTo>
                    <a:lnTo>
                      <a:pt x="3756" y="1029"/>
                    </a:lnTo>
                    <a:lnTo>
                      <a:pt x="3679" y="978"/>
                    </a:lnTo>
                    <a:lnTo>
                      <a:pt x="2316" y="978"/>
                    </a:lnTo>
                    <a:lnTo>
                      <a:pt x="2239" y="952"/>
                    </a:lnTo>
                    <a:lnTo>
                      <a:pt x="2187" y="900"/>
                    </a:lnTo>
                    <a:lnTo>
                      <a:pt x="2136" y="849"/>
                    </a:lnTo>
                    <a:lnTo>
                      <a:pt x="2110" y="772"/>
                    </a:lnTo>
                    <a:lnTo>
                      <a:pt x="2110" y="669"/>
                    </a:lnTo>
                    <a:lnTo>
                      <a:pt x="2136" y="566"/>
                    </a:lnTo>
                    <a:lnTo>
                      <a:pt x="2187" y="515"/>
                    </a:lnTo>
                    <a:lnTo>
                      <a:pt x="2239" y="463"/>
                    </a:lnTo>
                    <a:close/>
                    <a:moveTo>
                      <a:pt x="12348" y="437"/>
                    </a:moveTo>
                    <a:lnTo>
                      <a:pt x="12425" y="463"/>
                    </a:lnTo>
                    <a:lnTo>
                      <a:pt x="12502" y="515"/>
                    </a:lnTo>
                    <a:lnTo>
                      <a:pt x="12553" y="566"/>
                    </a:lnTo>
                    <a:lnTo>
                      <a:pt x="12553" y="669"/>
                    </a:lnTo>
                    <a:lnTo>
                      <a:pt x="12553" y="3267"/>
                    </a:lnTo>
                    <a:lnTo>
                      <a:pt x="12579" y="3370"/>
                    </a:lnTo>
                    <a:lnTo>
                      <a:pt x="12631" y="3421"/>
                    </a:lnTo>
                    <a:lnTo>
                      <a:pt x="12682" y="3473"/>
                    </a:lnTo>
                    <a:lnTo>
                      <a:pt x="12785" y="3498"/>
                    </a:lnTo>
                    <a:lnTo>
                      <a:pt x="12862" y="3473"/>
                    </a:lnTo>
                    <a:lnTo>
                      <a:pt x="12939" y="3421"/>
                    </a:lnTo>
                    <a:lnTo>
                      <a:pt x="12991" y="3370"/>
                    </a:lnTo>
                    <a:lnTo>
                      <a:pt x="12991" y="3267"/>
                    </a:lnTo>
                    <a:lnTo>
                      <a:pt x="12991" y="1466"/>
                    </a:lnTo>
                    <a:lnTo>
                      <a:pt x="13016" y="1363"/>
                    </a:lnTo>
                    <a:lnTo>
                      <a:pt x="13068" y="1312"/>
                    </a:lnTo>
                    <a:lnTo>
                      <a:pt x="13119" y="1260"/>
                    </a:lnTo>
                    <a:lnTo>
                      <a:pt x="13196" y="1235"/>
                    </a:lnTo>
                    <a:lnTo>
                      <a:pt x="13299" y="1235"/>
                    </a:lnTo>
                    <a:lnTo>
                      <a:pt x="13377" y="1260"/>
                    </a:lnTo>
                    <a:lnTo>
                      <a:pt x="13454" y="1312"/>
                    </a:lnTo>
                    <a:lnTo>
                      <a:pt x="13505" y="1363"/>
                    </a:lnTo>
                    <a:lnTo>
                      <a:pt x="13505" y="1466"/>
                    </a:lnTo>
                    <a:lnTo>
                      <a:pt x="13505" y="3601"/>
                    </a:lnTo>
                    <a:lnTo>
                      <a:pt x="13531" y="3678"/>
                    </a:lnTo>
                    <a:lnTo>
                      <a:pt x="13582" y="3756"/>
                    </a:lnTo>
                    <a:lnTo>
                      <a:pt x="13659" y="3807"/>
                    </a:lnTo>
                    <a:lnTo>
                      <a:pt x="13814" y="3807"/>
                    </a:lnTo>
                    <a:lnTo>
                      <a:pt x="13891" y="3756"/>
                    </a:lnTo>
                    <a:lnTo>
                      <a:pt x="13942" y="3678"/>
                    </a:lnTo>
                    <a:lnTo>
                      <a:pt x="13942" y="3601"/>
                    </a:lnTo>
                    <a:lnTo>
                      <a:pt x="13942" y="2341"/>
                    </a:lnTo>
                    <a:lnTo>
                      <a:pt x="13968" y="2238"/>
                    </a:lnTo>
                    <a:lnTo>
                      <a:pt x="14020" y="2186"/>
                    </a:lnTo>
                    <a:lnTo>
                      <a:pt x="14071" y="2135"/>
                    </a:lnTo>
                    <a:lnTo>
                      <a:pt x="14328" y="2135"/>
                    </a:lnTo>
                    <a:lnTo>
                      <a:pt x="14405" y="2186"/>
                    </a:lnTo>
                    <a:lnTo>
                      <a:pt x="14457" y="2238"/>
                    </a:lnTo>
                    <a:lnTo>
                      <a:pt x="14457" y="2341"/>
                    </a:lnTo>
                    <a:lnTo>
                      <a:pt x="14457" y="5247"/>
                    </a:lnTo>
                    <a:lnTo>
                      <a:pt x="14457" y="5427"/>
                    </a:lnTo>
                    <a:lnTo>
                      <a:pt x="14405" y="5608"/>
                    </a:lnTo>
                    <a:lnTo>
                      <a:pt x="14354" y="5788"/>
                    </a:lnTo>
                    <a:lnTo>
                      <a:pt x="14251" y="5942"/>
                    </a:lnTo>
                    <a:lnTo>
                      <a:pt x="14122" y="6173"/>
                    </a:lnTo>
                    <a:lnTo>
                      <a:pt x="14020" y="6431"/>
                    </a:lnTo>
                    <a:lnTo>
                      <a:pt x="13942" y="6688"/>
                    </a:lnTo>
                    <a:lnTo>
                      <a:pt x="13917" y="6971"/>
                    </a:lnTo>
                    <a:lnTo>
                      <a:pt x="11087" y="6971"/>
                    </a:lnTo>
                    <a:lnTo>
                      <a:pt x="11087" y="6328"/>
                    </a:lnTo>
                    <a:lnTo>
                      <a:pt x="11061" y="6148"/>
                    </a:lnTo>
                    <a:lnTo>
                      <a:pt x="11010" y="5993"/>
                    </a:lnTo>
                    <a:lnTo>
                      <a:pt x="10933" y="5839"/>
                    </a:lnTo>
                    <a:lnTo>
                      <a:pt x="10804" y="5736"/>
                    </a:lnTo>
                    <a:lnTo>
                      <a:pt x="10701" y="5633"/>
                    </a:lnTo>
                    <a:lnTo>
                      <a:pt x="10598" y="5530"/>
                    </a:lnTo>
                    <a:lnTo>
                      <a:pt x="10547" y="5402"/>
                    </a:lnTo>
                    <a:lnTo>
                      <a:pt x="10470" y="5273"/>
                    </a:lnTo>
                    <a:lnTo>
                      <a:pt x="10316" y="4862"/>
                    </a:lnTo>
                    <a:lnTo>
                      <a:pt x="10238" y="4604"/>
                    </a:lnTo>
                    <a:lnTo>
                      <a:pt x="10187" y="4347"/>
                    </a:lnTo>
                    <a:lnTo>
                      <a:pt x="10161" y="4116"/>
                    </a:lnTo>
                    <a:lnTo>
                      <a:pt x="10135" y="3858"/>
                    </a:lnTo>
                    <a:lnTo>
                      <a:pt x="10135" y="3370"/>
                    </a:lnTo>
                    <a:lnTo>
                      <a:pt x="10135" y="2752"/>
                    </a:lnTo>
                    <a:lnTo>
                      <a:pt x="10161" y="2675"/>
                    </a:lnTo>
                    <a:lnTo>
                      <a:pt x="10187" y="2624"/>
                    </a:lnTo>
                    <a:lnTo>
                      <a:pt x="10264" y="2572"/>
                    </a:lnTo>
                    <a:lnTo>
                      <a:pt x="10341" y="2547"/>
                    </a:lnTo>
                    <a:lnTo>
                      <a:pt x="10444" y="2547"/>
                    </a:lnTo>
                    <a:lnTo>
                      <a:pt x="10521" y="2572"/>
                    </a:lnTo>
                    <a:lnTo>
                      <a:pt x="10598" y="2624"/>
                    </a:lnTo>
                    <a:lnTo>
                      <a:pt x="10650" y="2675"/>
                    </a:lnTo>
                    <a:lnTo>
                      <a:pt x="10650" y="2752"/>
                    </a:lnTo>
                    <a:lnTo>
                      <a:pt x="10650" y="3807"/>
                    </a:lnTo>
                    <a:lnTo>
                      <a:pt x="10676" y="3910"/>
                    </a:lnTo>
                    <a:lnTo>
                      <a:pt x="10727" y="3961"/>
                    </a:lnTo>
                    <a:lnTo>
                      <a:pt x="10779" y="4013"/>
                    </a:lnTo>
                    <a:lnTo>
                      <a:pt x="10881" y="4038"/>
                    </a:lnTo>
                    <a:lnTo>
                      <a:pt x="10959" y="4013"/>
                    </a:lnTo>
                    <a:lnTo>
                      <a:pt x="11036" y="3961"/>
                    </a:lnTo>
                    <a:lnTo>
                      <a:pt x="11061" y="3910"/>
                    </a:lnTo>
                    <a:lnTo>
                      <a:pt x="11087" y="3807"/>
                    </a:lnTo>
                    <a:lnTo>
                      <a:pt x="11087" y="1158"/>
                    </a:lnTo>
                    <a:lnTo>
                      <a:pt x="11113" y="1080"/>
                    </a:lnTo>
                    <a:lnTo>
                      <a:pt x="11139" y="1003"/>
                    </a:lnTo>
                    <a:lnTo>
                      <a:pt x="11216" y="952"/>
                    </a:lnTo>
                    <a:lnTo>
                      <a:pt x="11473" y="952"/>
                    </a:lnTo>
                    <a:lnTo>
                      <a:pt x="11550" y="1003"/>
                    </a:lnTo>
                    <a:lnTo>
                      <a:pt x="11602" y="1080"/>
                    </a:lnTo>
                    <a:lnTo>
                      <a:pt x="11602" y="1158"/>
                    </a:lnTo>
                    <a:lnTo>
                      <a:pt x="11602" y="3293"/>
                    </a:lnTo>
                    <a:lnTo>
                      <a:pt x="11627" y="3370"/>
                    </a:lnTo>
                    <a:lnTo>
                      <a:pt x="11679" y="3447"/>
                    </a:lnTo>
                    <a:lnTo>
                      <a:pt x="11730" y="3473"/>
                    </a:lnTo>
                    <a:lnTo>
                      <a:pt x="11833" y="3498"/>
                    </a:lnTo>
                    <a:lnTo>
                      <a:pt x="11910" y="3473"/>
                    </a:lnTo>
                    <a:lnTo>
                      <a:pt x="11987" y="3447"/>
                    </a:lnTo>
                    <a:lnTo>
                      <a:pt x="12039" y="3370"/>
                    </a:lnTo>
                    <a:lnTo>
                      <a:pt x="12039" y="3293"/>
                    </a:lnTo>
                    <a:lnTo>
                      <a:pt x="12039" y="669"/>
                    </a:lnTo>
                    <a:lnTo>
                      <a:pt x="12065" y="566"/>
                    </a:lnTo>
                    <a:lnTo>
                      <a:pt x="12116" y="515"/>
                    </a:lnTo>
                    <a:lnTo>
                      <a:pt x="12168" y="463"/>
                    </a:lnTo>
                    <a:lnTo>
                      <a:pt x="12245" y="437"/>
                    </a:lnTo>
                    <a:close/>
                    <a:moveTo>
                      <a:pt x="14225" y="7408"/>
                    </a:moveTo>
                    <a:lnTo>
                      <a:pt x="14225" y="10855"/>
                    </a:lnTo>
                    <a:lnTo>
                      <a:pt x="14122" y="10778"/>
                    </a:lnTo>
                    <a:lnTo>
                      <a:pt x="14020" y="10726"/>
                    </a:lnTo>
                    <a:lnTo>
                      <a:pt x="13891" y="10675"/>
                    </a:lnTo>
                    <a:lnTo>
                      <a:pt x="13762" y="10649"/>
                    </a:lnTo>
                    <a:lnTo>
                      <a:pt x="12759" y="10649"/>
                    </a:lnTo>
                    <a:lnTo>
                      <a:pt x="12785" y="10572"/>
                    </a:lnTo>
                    <a:lnTo>
                      <a:pt x="12811" y="10443"/>
                    </a:lnTo>
                    <a:lnTo>
                      <a:pt x="12811" y="10340"/>
                    </a:lnTo>
                    <a:lnTo>
                      <a:pt x="12785" y="10212"/>
                    </a:lnTo>
                    <a:lnTo>
                      <a:pt x="12759" y="10109"/>
                    </a:lnTo>
                    <a:lnTo>
                      <a:pt x="12682" y="10006"/>
                    </a:lnTo>
                    <a:lnTo>
                      <a:pt x="12605" y="9903"/>
                    </a:lnTo>
                    <a:lnTo>
                      <a:pt x="12528" y="9826"/>
                    </a:lnTo>
                    <a:lnTo>
                      <a:pt x="12425" y="9775"/>
                    </a:lnTo>
                    <a:lnTo>
                      <a:pt x="12296" y="9723"/>
                    </a:lnTo>
                    <a:lnTo>
                      <a:pt x="12168" y="9697"/>
                    </a:lnTo>
                    <a:lnTo>
                      <a:pt x="11164" y="9697"/>
                    </a:lnTo>
                    <a:lnTo>
                      <a:pt x="10804" y="9723"/>
                    </a:lnTo>
                    <a:lnTo>
                      <a:pt x="10804" y="7408"/>
                    </a:lnTo>
                    <a:close/>
                    <a:moveTo>
                      <a:pt x="953" y="13196"/>
                    </a:moveTo>
                    <a:lnTo>
                      <a:pt x="953" y="13479"/>
                    </a:lnTo>
                    <a:lnTo>
                      <a:pt x="978" y="13607"/>
                    </a:lnTo>
                    <a:lnTo>
                      <a:pt x="1004" y="13710"/>
                    </a:lnTo>
                    <a:lnTo>
                      <a:pt x="1081" y="13839"/>
                    </a:lnTo>
                    <a:lnTo>
                      <a:pt x="1158" y="13916"/>
                    </a:lnTo>
                    <a:lnTo>
                      <a:pt x="1236" y="14019"/>
                    </a:lnTo>
                    <a:lnTo>
                      <a:pt x="1364" y="14070"/>
                    </a:lnTo>
                    <a:lnTo>
                      <a:pt x="1467" y="14096"/>
                    </a:lnTo>
                    <a:lnTo>
                      <a:pt x="1596" y="14122"/>
                    </a:lnTo>
                    <a:lnTo>
                      <a:pt x="1699" y="14122"/>
                    </a:lnTo>
                    <a:lnTo>
                      <a:pt x="1801" y="14096"/>
                    </a:lnTo>
                    <a:lnTo>
                      <a:pt x="1904" y="14070"/>
                    </a:lnTo>
                    <a:lnTo>
                      <a:pt x="1904" y="14250"/>
                    </a:lnTo>
                    <a:lnTo>
                      <a:pt x="438" y="14250"/>
                    </a:lnTo>
                    <a:lnTo>
                      <a:pt x="438" y="13196"/>
                    </a:lnTo>
                    <a:lnTo>
                      <a:pt x="541" y="13221"/>
                    </a:lnTo>
                    <a:lnTo>
                      <a:pt x="644" y="13247"/>
                    </a:lnTo>
                    <a:lnTo>
                      <a:pt x="747" y="13247"/>
                    </a:lnTo>
                    <a:lnTo>
                      <a:pt x="850" y="13221"/>
                    </a:lnTo>
                    <a:lnTo>
                      <a:pt x="953" y="13196"/>
                    </a:lnTo>
                    <a:close/>
                    <a:moveTo>
                      <a:pt x="6946" y="4270"/>
                    </a:moveTo>
                    <a:lnTo>
                      <a:pt x="6946" y="4347"/>
                    </a:lnTo>
                    <a:lnTo>
                      <a:pt x="6972" y="4424"/>
                    </a:lnTo>
                    <a:lnTo>
                      <a:pt x="7023" y="4501"/>
                    </a:lnTo>
                    <a:lnTo>
                      <a:pt x="7100" y="4553"/>
                    </a:lnTo>
                    <a:lnTo>
                      <a:pt x="9775" y="4553"/>
                    </a:lnTo>
                    <a:lnTo>
                      <a:pt x="9827" y="4784"/>
                    </a:lnTo>
                    <a:lnTo>
                      <a:pt x="9904" y="5016"/>
                    </a:lnTo>
                    <a:lnTo>
                      <a:pt x="10058" y="5427"/>
                    </a:lnTo>
                    <a:lnTo>
                      <a:pt x="10161" y="5608"/>
                    </a:lnTo>
                    <a:lnTo>
                      <a:pt x="10264" y="5788"/>
                    </a:lnTo>
                    <a:lnTo>
                      <a:pt x="10393" y="5942"/>
                    </a:lnTo>
                    <a:lnTo>
                      <a:pt x="10521" y="6071"/>
                    </a:lnTo>
                    <a:lnTo>
                      <a:pt x="10573" y="6122"/>
                    </a:lnTo>
                    <a:lnTo>
                      <a:pt x="10624" y="6173"/>
                    </a:lnTo>
                    <a:lnTo>
                      <a:pt x="10650" y="6251"/>
                    </a:lnTo>
                    <a:lnTo>
                      <a:pt x="10650" y="6328"/>
                    </a:lnTo>
                    <a:lnTo>
                      <a:pt x="10650" y="6971"/>
                    </a:lnTo>
                    <a:lnTo>
                      <a:pt x="10496" y="6971"/>
                    </a:lnTo>
                    <a:lnTo>
                      <a:pt x="10418" y="7022"/>
                    </a:lnTo>
                    <a:lnTo>
                      <a:pt x="10367" y="7099"/>
                    </a:lnTo>
                    <a:lnTo>
                      <a:pt x="10367" y="7177"/>
                    </a:lnTo>
                    <a:lnTo>
                      <a:pt x="10367" y="9775"/>
                    </a:lnTo>
                    <a:lnTo>
                      <a:pt x="10135" y="9852"/>
                    </a:lnTo>
                    <a:lnTo>
                      <a:pt x="9904" y="9929"/>
                    </a:lnTo>
                    <a:lnTo>
                      <a:pt x="9492" y="10083"/>
                    </a:lnTo>
                    <a:lnTo>
                      <a:pt x="9312" y="10160"/>
                    </a:lnTo>
                    <a:lnTo>
                      <a:pt x="9132" y="10263"/>
                    </a:lnTo>
                    <a:lnTo>
                      <a:pt x="8978" y="10392"/>
                    </a:lnTo>
                    <a:lnTo>
                      <a:pt x="8849" y="10546"/>
                    </a:lnTo>
                    <a:lnTo>
                      <a:pt x="8798" y="10598"/>
                    </a:lnTo>
                    <a:lnTo>
                      <a:pt x="8721" y="10623"/>
                    </a:lnTo>
                    <a:lnTo>
                      <a:pt x="8669" y="10649"/>
                    </a:lnTo>
                    <a:lnTo>
                      <a:pt x="7949" y="10649"/>
                    </a:lnTo>
                    <a:lnTo>
                      <a:pt x="7949" y="10572"/>
                    </a:lnTo>
                    <a:lnTo>
                      <a:pt x="7923" y="10495"/>
                    </a:lnTo>
                    <a:lnTo>
                      <a:pt x="7898" y="10418"/>
                    </a:lnTo>
                    <a:lnTo>
                      <a:pt x="7820" y="10392"/>
                    </a:lnTo>
                    <a:lnTo>
                      <a:pt x="7743" y="10366"/>
                    </a:lnTo>
                    <a:lnTo>
                      <a:pt x="6946" y="10366"/>
                    </a:lnTo>
                    <a:lnTo>
                      <a:pt x="6869" y="10392"/>
                    </a:lnTo>
                    <a:lnTo>
                      <a:pt x="6792" y="10418"/>
                    </a:lnTo>
                    <a:lnTo>
                      <a:pt x="6766" y="10495"/>
                    </a:lnTo>
                    <a:lnTo>
                      <a:pt x="6740" y="10572"/>
                    </a:lnTo>
                    <a:lnTo>
                      <a:pt x="6766" y="10675"/>
                    </a:lnTo>
                    <a:lnTo>
                      <a:pt x="6792" y="10726"/>
                    </a:lnTo>
                    <a:lnTo>
                      <a:pt x="6869" y="10778"/>
                    </a:lnTo>
                    <a:lnTo>
                      <a:pt x="6946" y="10803"/>
                    </a:lnTo>
                    <a:lnTo>
                      <a:pt x="7512" y="10803"/>
                    </a:lnTo>
                    <a:lnTo>
                      <a:pt x="7512" y="14250"/>
                    </a:lnTo>
                    <a:lnTo>
                      <a:pt x="4065" y="14250"/>
                    </a:lnTo>
                    <a:lnTo>
                      <a:pt x="4142" y="14147"/>
                    </a:lnTo>
                    <a:lnTo>
                      <a:pt x="4194" y="14019"/>
                    </a:lnTo>
                    <a:lnTo>
                      <a:pt x="4245" y="13916"/>
                    </a:lnTo>
                    <a:lnTo>
                      <a:pt x="4245" y="13761"/>
                    </a:lnTo>
                    <a:lnTo>
                      <a:pt x="4245" y="12784"/>
                    </a:lnTo>
                    <a:lnTo>
                      <a:pt x="4348" y="12810"/>
                    </a:lnTo>
                    <a:lnTo>
                      <a:pt x="4554" y="12810"/>
                    </a:lnTo>
                    <a:lnTo>
                      <a:pt x="4682" y="12784"/>
                    </a:lnTo>
                    <a:lnTo>
                      <a:pt x="4811" y="12758"/>
                    </a:lnTo>
                    <a:lnTo>
                      <a:pt x="4914" y="12707"/>
                    </a:lnTo>
                    <a:lnTo>
                      <a:pt x="5017" y="12630"/>
                    </a:lnTo>
                    <a:lnTo>
                      <a:pt x="5094" y="12527"/>
                    </a:lnTo>
                    <a:lnTo>
                      <a:pt x="5145" y="12424"/>
                    </a:lnTo>
                    <a:lnTo>
                      <a:pt x="5197" y="12295"/>
                    </a:lnTo>
                    <a:lnTo>
                      <a:pt x="5197" y="12167"/>
                    </a:lnTo>
                    <a:lnTo>
                      <a:pt x="5197" y="11164"/>
                    </a:lnTo>
                    <a:lnTo>
                      <a:pt x="5197" y="10803"/>
                    </a:lnTo>
                    <a:lnTo>
                      <a:pt x="6097" y="10803"/>
                    </a:lnTo>
                    <a:lnTo>
                      <a:pt x="6174" y="10778"/>
                    </a:lnTo>
                    <a:lnTo>
                      <a:pt x="6251" y="10726"/>
                    </a:lnTo>
                    <a:lnTo>
                      <a:pt x="6277" y="10675"/>
                    </a:lnTo>
                    <a:lnTo>
                      <a:pt x="6303" y="10572"/>
                    </a:lnTo>
                    <a:lnTo>
                      <a:pt x="6277" y="10495"/>
                    </a:lnTo>
                    <a:lnTo>
                      <a:pt x="6251" y="10418"/>
                    </a:lnTo>
                    <a:lnTo>
                      <a:pt x="6174" y="10392"/>
                    </a:lnTo>
                    <a:lnTo>
                      <a:pt x="6097" y="10366"/>
                    </a:lnTo>
                    <a:lnTo>
                      <a:pt x="5145" y="10366"/>
                    </a:lnTo>
                    <a:lnTo>
                      <a:pt x="5068" y="10135"/>
                    </a:lnTo>
                    <a:lnTo>
                      <a:pt x="4991" y="9903"/>
                    </a:lnTo>
                    <a:lnTo>
                      <a:pt x="4914" y="9672"/>
                    </a:lnTo>
                    <a:lnTo>
                      <a:pt x="4811" y="9414"/>
                    </a:lnTo>
                    <a:lnTo>
                      <a:pt x="4734" y="9286"/>
                    </a:lnTo>
                    <a:lnTo>
                      <a:pt x="4657" y="9131"/>
                    </a:lnTo>
                    <a:lnTo>
                      <a:pt x="4528" y="9003"/>
                    </a:lnTo>
                    <a:lnTo>
                      <a:pt x="4374" y="8849"/>
                    </a:lnTo>
                    <a:lnTo>
                      <a:pt x="4322" y="8797"/>
                    </a:lnTo>
                    <a:lnTo>
                      <a:pt x="4297" y="8746"/>
                    </a:lnTo>
                    <a:lnTo>
                      <a:pt x="4271" y="8668"/>
                    </a:lnTo>
                    <a:lnTo>
                      <a:pt x="4245" y="8591"/>
                    </a:lnTo>
                    <a:lnTo>
                      <a:pt x="4245" y="7948"/>
                    </a:lnTo>
                    <a:lnTo>
                      <a:pt x="4425" y="7948"/>
                    </a:lnTo>
                    <a:lnTo>
                      <a:pt x="4477" y="7897"/>
                    </a:lnTo>
                    <a:lnTo>
                      <a:pt x="4528" y="7820"/>
                    </a:lnTo>
                    <a:lnTo>
                      <a:pt x="4554" y="7742"/>
                    </a:lnTo>
                    <a:lnTo>
                      <a:pt x="4554" y="5145"/>
                    </a:lnTo>
                    <a:lnTo>
                      <a:pt x="4785" y="5093"/>
                    </a:lnTo>
                    <a:lnTo>
                      <a:pt x="4991" y="5016"/>
                    </a:lnTo>
                    <a:lnTo>
                      <a:pt x="5428" y="4836"/>
                    </a:lnTo>
                    <a:lnTo>
                      <a:pt x="5608" y="4759"/>
                    </a:lnTo>
                    <a:lnTo>
                      <a:pt x="5763" y="4656"/>
                    </a:lnTo>
                    <a:lnTo>
                      <a:pt x="5917" y="4527"/>
                    </a:lnTo>
                    <a:lnTo>
                      <a:pt x="6046" y="4399"/>
                    </a:lnTo>
                    <a:lnTo>
                      <a:pt x="6123" y="4347"/>
                    </a:lnTo>
                    <a:lnTo>
                      <a:pt x="6174" y="4296"/>
                    </a:lnTo>
                    <a:lnTo>
                      <a:pt x="6251" y="4270"/>
                    </a:lnTo>
                    <a:close/>
                    <a:moveTo>
                      <a:pt x="3808" y="7948"/>
                    </a:moveTo>
                    <a:lnTo>
                      <a:pt x="3808" y="8591"/>
                    </a:lnTo>
                    <a:lnTo>
                      <a:pt x="3834" y="8771"/>
                    </a:lnTo>
                    <a:lnTo>
                      <a:pt x="3885" y="8926"/>
                    </a:lnTo>
                    <a:lnTo>
                      <a:pt x="3988" y="9080"/>
                    </a:lnTo>
                    <a:lnTo>
                      <a:pt x="4116" y="9209"/>
                    </a:lnTo>
                    <a:lnTo>
                      <a:pt x="4219" y="9312"/>
                    </a:lnTo>
                    <a:lnTo>
                      <a:pt x="4297" y="9414"/>
                    </a:lnTo>
                    <a:lnTo>
                      <a:pt x="4425" y="9620"/>
                    </a:lnTo>
                    <a:lnTo>
                      <a:pt x="4579" y="10057"/>
                    </a:lnTo>
                    <a:lnTo>
                      <a:pt x="4682" y="10340"/>
                    </a:lnTo>
                    <a:lnTo>
                      <a:pt x="4734" y="10572"/>
                    </a:lnTo>
                    <a:lnTo>
                      <a:pt x="4760" y="10803"/>
                    </a:lnTo>
                    <a:lnTo>
                      <a:pt x="4785" y="11061"/>
                    </a:lnTo>
                    <a:lnTo>
                      <a:pt x="4760" y="11575"/>
                    </a:lnTo>
                    <a:lnTo>
                      <a:pt x="4785" y="12167"/>
                    </a:lnTo>
                    <a:lnTo>
                      <a:pt x="4760" y="12244"/>
                    </a:lnTo>
                    <a:lnTo>
                      <a:pt x="4708" y="12321"/>
                    </a:lnTo>
                    <a:lnTo>
                      <a:pt x="4657" y="12347"/>
                    </a:lnTo>
                    <a:lnTo>
                      <a:pt x="4554" y="12372"/>
                    </a:lnTo>
                    <a:lnTo>
                      <a:pt x="4477" y="12372"/>
                    </a:lnTo>
                    <a:lnTo>
                      <a:pt x="4374" y="12347"/>
                    </a:lnTo>
                    <a:lnTo>
                      <a:pt x="4322" y="12321"/>
                    </a:lnTo>
                    <a:lnTo>
                      <a:pt x="4271" y="12244"/>
                    </a:lnTo>
                    <a:lnTo>
                      <a:pt x="4245" y="12167"/>
                    </a:lnTo>
                    <a:lnTo>
                      <a:pt x="4245" y="11112"/>
                    </a:lnTo>
                    <a:lnTo>
                      <a:pt x="4245" y="11035"/>
                    </a:lnTo>
                    <a:lnTo>
                      <a:pt x="4194" y="10958"/>
                    </a:lnTo>
                    <a:lnTo>
                      <a:pt x="4116" y="10906"/>
                    </a:lnTo>
                    <a:lnTo>
                      <a:pt x="4039" y="10881"/>
                    </a:lnTo>
                    <a:lnTo>
                      <a:pt x="3962" y="10906"/>
                    </a:lnTo>
                    <a:lnTo>
                      <a:pt x="3885" y="10958"/>
                    </a:lnTo>
                    <a:lnTo>
                      <a:pt x="3834" y="11035"/>
                    </a:lnTo>
                    <a:lnTo>
                      <a:pt x="3808" y="11112"/>
                    </a:lnTo>
                    <a:lnTo>
                      <a:pt x="3808" y="13761"/>
                    </a:lnTo>
                    <a:lnTo>
                      <a:pt x="3808" y="13864"/>
                    </a:lnTo>
                    <a:lnTo>
                      <a:pt x="3756" y="13916"/>
                    </a:lnTo>
                    <a:lnTo>
                      <a:pt x="3679" y="13967"/>
                    </a:lnTo>
                    <a:lnTo>
                      <a:pt x="3602" y="13993"/>
                    </a:lnTo>
                    <a:lnTo>
                      <a:pt x="3499" y="13993"/>
                    </a:lnTo>
                    <a:lnTo>
                      <a:pt x="3422" y="13967"/>
                    </a:lnTo>
                    <a:lnTo>
                      <a:pt x="3370" y="13916"/>
                    </a:lnTo>
                    <a:lnTo>
                      <a:pt x="3319" y="13864"/>
                    </a:lnTo>
                    <a:lnTo>
                      <a:pt x="3293" y="13761"/>
                    </a:lnTo>
                    <a:lnTo>
                      <a:pt x="3293" y="11652"/>
                    </a:lnTo>
                    <a:lnTo>
                      <a:pt x="3293" y="11549"/>
                    </a:lnTo>
                    <a:lnTo>
                      <a:pt x="3242" y="11498"/>
                    </a:lnTo>
                    <a:lnTo>
                      <a:pt x="3165" y="11446"/>
                    </a:lnTo>
                    <a:lnTo>
                      <a:pt x="3088" y="11421"/>
                    </a:lnTo>
                    <a:lnTo>
                      <a:pt x="3010" y="11446"/>
                    </a:lnTo>
                    <a:lnTo>
                      <a:pt x="2933" y="11498"/>
                    </a:lnTo>
                    <a:lnTo>
                      <a:pt x="2882" y="11549"/>
                    </a:lnTo>
                    <a:lnTo>
                      <a:pt x="2856" y="11652"/>
                    </a:lnTo>
                    <a:lnTo>
                      <a:pt x="2856" y="14276"/>
                    </a:lnTo>
                    <a:lnTo>
                      <a:pt x="2856" y="14353"/>
                    </a:lnTo>
                    <a:lnTo>
                      <a:pt x="2805" y="14405"/>
                    </a:lnTo>
                    <a:lnTo>
                      <a:pt x="2727" y="14456"/>
                    </a:lnTo>
                    <a:lnTo>
                      <a:pt x="2650" y="14482"/>
                    </a:lnTo>
                    <a:lnTo>
                      <a:pt x="2547" y="14482"/>
                    </a:lnTo>
                    <a:lnTo>
                      <a:pt x="2470" y="14456"/>
                    </a:lnTo>
                    <a:lnTo>
                      <a:pt x="2419" y="14405"/>
                    </a:lnTo>
                    <a:lnTo>
                      <a:pt x="2367" y="14353"/>
                    </a:lnTo>
                    <a:lnTo>
                      <a:pt x="2342" y="14276"/>
                    </a:lnTo>
                    <a:lnTo>
                      <a:pt x="2342" y="11652"/>
                    </a:lnTo>
                    <a:lnTo>
                      <a:pt x="2342" y="11575"/>
                    </a:lnTo>
                    <a:lnTo>
                      <a:pt x="2290" y="11498"/>
                    </a:lnTo>
                    <a:lnTo>
                      <a:pt x="2213" y="11446"/>
                    </a:lnTo>
                    <a:lnTo>
                      <a:pt x="2136" y="11421"/>
                    </a:lnTo>
                    <a:lnTo>
                      <a:pt x="2033" y="11446"/>
                    </a:lnTo>
                    <a:lnTo>
                      <a:pt x="1981" y="11498"/>
                    </a:lnTo>
                    <a:lnTo>
                      <a:pt x="1930" y="11575"/>
                    </a:lnTo>
                    <a:lnTo>
                      <a:pt x="1904" y="11652"/>
                    </a:lnTo>
                    <a:lnTo>
                      <a:pt x="1904" y="13479"/>
                    </a:lnTo>
                    <a:lnTo>
                      <a:pt x="1904" y="13556"/>
                    </a:lnTo>
                    <a:lnTo>
                      <a:pt x="1853" y="13607"/>
                    </a:lnTo>
                    <a:lnTo>
                      <a:pt x="1776" y="13659"/>
                    </a:lnTo>
                    <a:lnTo>
                      <a:pt x="1699" y="13684"/>
                    </a:lnTo>
                    <a:lnTo>
                      <a:pt x="1596" y="13684"/>
                    </a:lnTo>
                    <a:lnTo>
                      <a:pt x="1518" y="13659"/>
                    </a:lnTo>
                    <a:lnTo>
                      <a:pt x="1467" y="13607"/>
                    </a:lnTo>
                    <a:lnTo>
                      <a:pt x="1416" y="13556"/>
                    </a:lnTo>
                    <a:lnTo>
                      <a:pt x="1390" y="13479"/>
                    </a:lnTo>
                    <a:lnTo>
                      <a:pt x="1390" y="11318"/>
                    </a:lnTo>
                    <a:lnTo>
                      <a:pt x="1390" y="11241"/>
                    </a:lnTo>
                    <a:lnTo>
                      <a:pt x="1338" y="11164"/>
                    </a:lnTo>
                    <a:lnTo>
                      <a:pt x="1261" y="11138"/>
                    </a:lnTo>
                    <a:lnTo>
                      <a:pt x="1184" y="11112"/>
                    </a:lnTo>
                    <a:lnTo>
                      <a:pt x="1081" y="11138"/>
                    </a:lnTo>
                    <a:lnTo>
                      <a:pt x="1030" y="11164"/>
                    </a:lnTo>
                    <a:lnTo>
                      <a:pt x="978" y="11241"/>
                    </a:lnTo>
                    <a:lnTo>
                      <a:pt x="953" y="11318"/>
                    </a:lnTo>
                    <a:lnTo>
                      <a:pt x="953" y="12604"/>
                    </a:lnTo>
                    <a:lnTo>
                      <a:pt x="953" y="12681"/>
                    </a:lnTo>
                    <a:lnTo>
                      <a:pt x="901" y="12733"/>
                    </a:lnTo>
                    <a:lnTo>
                      <a:pt x="824" y="12784"/>
                    </a:lnTo>
                    <a:lnTo>
                      <a:pt x="747" y="12810"/>
                    </a:lnTo>
                    <a:lnTo>
                      <a:pt x="644" y="12810"/>
                    </a:lnTo>
                    <a:lnTo>
                      <a:pt x="567" y="12784"/>
                    </a:lnTo>
                    <a:lnTo>
                      <a:pt x="490" y="12733"/>
                    </a:lnTo>
                    <a:lnTo>
                      <a:pt x="464" y="12681"/>
                    </a:lnTo>
                    <a:lnTo>
                      <a:pt x="438" y="12604"/>
                    </a:lnTo>
                    <a:lnTo>
                      <a:pt x="438" y="9697"/>
                    </a:lnTo>
                    <a:lnTo>
                      <a:pt x="464" y="9492"/>
                    </a:lnTo>
                    <a:lnTo>
                      <a:pt x="490" y="9312"/>
                    </a:lnTo>
                    <a:lnTo>
                      <a:pt x="567" y="9157"/>
                    </a:lnTo>
                    <a:lnTo>
                      <a:pt x="644" y="8977"/>
                    </a:lnTo>
                    <a:lnTo>
                      <a:pt x="798" y="8746"/>
                    </a:lnTo>
                    <a:lnTo>
                      <a:pt x="901" y="8488"/>
                    </a:lnTo>
                    <a:lnTo>
                      <a:pt x="953" y="8231"/>
                    </a:lnTo>
                    <a:lnTo>
                      <a:pt x="978" y="7948"/>
                    </a:lnTo>
                    <a:close/>
                    <a:moveTo>
                      <a:pt x="12168" y="10135"/>
                    </a:moveTo>
                    <a:lnTo>
                      <a:pt x="12245" y="10160"/>
                    </a:lnTo>
                    <a:lnTo>
                      <a:pt x="12296" y="10212"/>
                    </a:lnTo>
                    <a:lnTo>
                      <a:pt x="12348" y="10263"/>
                    </a:lnTo>
                    <a:lnTo>
                      <a:pt x="12373" y="10340"/>
                    </a:lnTo>
                    <a:lnTo>
                      <a:pt x="12373" y="10443"/>
                    </a:lnTo>
                    <a:lnTo>
                      <a:pt x="12348" y="10546"/>
                    </a:lnTo>
                    <a:lnTo>
                      <a:pt x="12296" y="10598"/>
                    </a:lnTo>
                    <a:lnTo>
                      <a:pt x="12245" y="10649"/>
                    </a:lnTo>
                    <a:lnTo>
                      <a:pt x="11113" y="10649"/>
                    </a:lnTo>
                    <a:lnTo>
                      <a:pt x="11010" y="10675"/>
                    </a:lnTo>
                    <a:lnTo>
                      <a:pt x="10959" y="10726"/>
                    </a:lnTo>
                    <a:lnTo>
                      <a:pt x="10907" y="10803"/>
                    </a:lnTo>
                    <a:lnTo>
                      <a:pt x="10881" y="10881"/>
                    </a:lnTo>
                    <a:lnTo>
                      <a:pt x="10907" y="10958"/>
                    </a:lnTo>
                    <a:lnTo>
                      <a:pt x="10959" y="11035"/>
                    </a:lnTo>
                    <a:lnTo>
                      <a:pt x="11010" y="11086"/>
                    </a:lnTo>
                    <a:lnTo>
                      <a:pt x="13762" y="11086"/>
                    </a:lnTo>
                    <a:lnTo>
                      <a:pt x="13840" y="11112"/>
                    </a:lnTo>
                    <a:lnTo>
                      <a:pt x="13917" y="11164"/>
                    </a:lnTo>
                    <a:lnTo>
                      <a:pt x="13968" y="11215"/>
                    </a:lnTo>
                    <a:lnTo>
                      <a:pt x="13968" y="11318"/>
                    </a:lnTo>
                    <a:lnTo>
                      <a:pt x="13968" y="11395"/>
                    </a:lnTo>
                    <a:lnTo>
                      <a:pt x="13968" y="11498"/>
                    </a:lnTo>
                    <a:lnTo>
                      <a:pt x="13917" y="11549"/>
                    </a:lnTo>
                    <a:lnTo>
                      <a:pt x="13840" y="11601"/>
                    </a:lnTo>
                    <a:lnTo>
                      <a:pt x="13762" y="11627"/>
                    </a:lnTo>
                    <a:lnTo>
                      <a:pt x="11550" y="11627"/>
                    </a:lnTo>
                    <a:lnTo>
                      <a:pt x="11473" y="11678"/>
                    </a:lnTo>
                    <a:lnTo>
                      <a:pt x="11422" y="11755"/>
                    </a:lnTo>
                    <a:lnTo>
                      <a:pt x="11422" y="11832"/>
                    </a:lnTo>
                    <a:lnTo>
                      <a:pt x="11422" y="11909"/>
                    </a:lnTo>
                    <a:lnTo>
                      <a:pt x="11473" y="11987"/>
                    </a:lnTo>
                    <a:lnTo>
                      <a:pt x="11550" y="12038"/>
                    </a:lnTo>
                    <a:lnTo>
                      <a:pt x="11627" y="12064"/>
                    </a:lnTo>
                    <a:lnTo>
                      <a:pt x="14328" y="12064"/>
                    </a:lnTo>
                    <a:lnTo>
                      <a:pt x="14405" y="12115"/>
                    </a:lnTo>
                    <a:lnTo>
                      <a:pt x="14457" y="12167"/>
                    </a:lnTo>
                    <a:lnTo>
                      <a:pt x="14457" y="12270"/>
                    </a:lnTo>
                    <a:lnTo>
                      <a:pt x="14457" y="12372"/>
                    </a:lnTo>
                    <a:lnTo>
                      <a:pt x="14457" y="12450"/>
                    </a:lnTo>
                    <a:lnTo>
                      <a:pt x="14405" y="12501"/>
                    </a:lnTo>
                    <a:lnTo>
                      <a:pt x="14328" y="12553"/>
                    </a:lnTo>
                    <a:lnTo>
                      <a:pt x="14251" y="12578"/>
                    </a:lnTo>
                    <a:lnTo>
                      <a:pt x="11550" y="12578"/>
                    </a:lnTo>
                    <a:lnTo>
                      <a:pt x="11473" y="12630"/>
                    </a:lnTo>
                    <a:lnTo>
                      <a:pt x="11447" y="12707"/>
                    </a:lnTo>
                    <a:lnTo>
                      <a:pt x="11422" y="12784"/>
                    </a:lnTo>
                    <a:lnTo>
                      <a:pt x="11447" y="12861"/>
                    </a:lnTo>
                    <a:lnTo>
                      <a:pt x="11473" y="12938"/>
                    </a:lnTo>
                    <a:lnTo>
                      <a:pt x="11550" y="12990"/>
                    </a:lnTo>
                    <a:lnTo>
                      <a:pt x="11627" y="13016"/>
                    </a:lnTo>
                    <a:lnTo>
                      <a:pt x="13557" y="13016"/>
                    </a:lnTo>
                    <a:lnTo>
                      <a:pt x="13608" y="13067"/>
                    </a:lnTo>
                    <a:lnTo>
                      <a:pt x="13659" y="13144"/>
                    </a:lnTo>
                    <a:lnTo>
                      <a:pt x="13659" y="13221"/>
                    </a:lnTo>
                    <a:lnTo>
                      <a:pt x="13659" y="13324"/>
                    </a:lnTo>
                    <a:lnTo>
                      <a:pt x="13659" y="13401"/>
                    </a:lnTo>
                    <a:lnTo>
                      <a:pt x="13608" y="13453"/>
                    </a:lnTo>
                    <a:lnTo>
                      <a:pt x="13557" y="13504"/>
                    </a:lnTo>
                    <a:lnTo>
                      <a:pt x="13454" y="13530"/>
                    </a:lnTo>
                    <a:lnTo>
                      <a:pt x="11242" y="13530"/>
                    </a:lnTo>
                    <a:lnTo>
                      <a:pt x="11164" y="13581"/>
                    </a:lnTo>
                    <a:lnTo>
                      <a:pt x="11113" y="13659"/>
                    </a:lnTo>
                    <a:lnTo>
                      <a:pt x="11113" y="13736"/>
                    </a:lnTo>
                    <a:lnTo>
                      <a:pt x="11113" y="13813"/>
                    </a:lnTo>
                    <a:lnTo>
                      <a:pt x="11164" y="13890"/>
                    </a:lnTo>
                    <a:lnTo>
                      <a:pt x="11242" y="13942"/>
                    </a:lnTo>
                    <a:lnTo>
                      <a:pt x="11319" y="13967"/>
                    </a:lnTo>
                    <a:lnTo>
                      <a:pt x="12656" y="13967"/>
                    </a:lnTo>
                    <a:lnTo>
                      <a:pt x="12733" y="14019"/>
                    </a:lnTo>
                    <a:lnTo>
                      <a:pt x="12785" y="14096"/>
                    </a:lnTo>
                    <a:lnTo>
                      <a:pt x="12785" y="14173"/>
                    </a:lnTo>
                    <a:lnTo>
                      <a:pt x="12785" y="14276"/>
                    </a:lnTo>
                    <a:lnTo>
                      <a:pt x="12785" y="14353"/>
                    </a:lnTo>
                    <a:lnTo>
                      <a:pt x="12733" y="14405"/>
                    </a:lnTo>
                    <a:lnTo>
                      <a:pt x="12656" y="14456"/>
                    </a:lnTo>
                    <a:lnTo>
                      <a:pt x="12579" y="14482"/>
                    </a:lnTo>
                    <a:lnTo>
                      <a:pt x="9672" y="14482"/>
                    </a:lnTo>
                    <a:lnTo>
                      <a:pt x="9492" y="14456"/>
                    </a:lnTo>
                    <a:lnTo>
                      <a:pt x="9312" y="14430"/>
                    </a:lnTo>
                    <a:lnTo>
                      <a:pt x="9132" y="14353"/>
                    </a:lnTo>
                    <a:lnTo>
                      <a:pt x="8978" y="14250"/>
                    </a:lnTo>
                    <a:lnTo>
                      <a:pt x="8746" y="14122"/>
                    </a:lnTo>
                    <a:lnTo>
                      <a:pt x="8489" y="14019"/>
                    </a:lnTo>
                    <a:lnTo>
                      <a:pt x="8232" y="13967"/>
                    </a:lnTo>
                    <a:lnTo>
                      <a:pt x="7949" y="13942"/>
                    </a:lnTo>
                    <a:lnTo>
                      <a:pt x="7949" y="11086"/>
                    </a:lnTo>
                    <a:lnTo>
                      <a:pt x="8746" y="11086"/>
                    </a:lnTo>
                    <a:lnTo>
                      <a:pt x="8927" y="11009"/>
                    </a:lnTo>
                    <a:lnTo>
                      <a:pt x="9055" y="10932"/>
                    </a:lnTo>
                    <a:lnTo>
                      <a:pt x="9184" y="10803"/>
                    </a:lnTo>
                    <a:lnTo>
                      <a:pt x="9287" y="10701"/>
                    </a:lnTo>
                    <a:lnTo>
                      <a:pt x="9390" y="10623"/>
                    </a:lnTo>
                    <a:lnTo>
                      <a:pt x="9518" y="10546"/>
                    </a:lnTo>
                    <a:lnTo>
                      <a:pt x="9647" y="10495"/>
                    </a:lnTo>
                    <a:lnTo>
                      <a:pt x="10058" y="10315"/>
                    </a:lnTo>
                    <a:lnTo>
                      <a:pt x="10316" y="10238"/>
                    </a:lnTo>
                    <a:lnTo>
                      <a:pt x="10573" y="10186"/>
                    </a:lnTo>
                    <a:lnTo>
                      <a:pt x="10804" y="10160"/>
                    </a:lnTo>
                    <a:lnTo>
                      <a:pt x="11036" y="10135"/>
                    </a:lnTo>
                    <a:close/>
                    <a:moveTo>
                      <a:pt x="14225" y="13016"/>
                    </a:moveTo>
                    <a:lnTo>
                      <a:pt x="14225" y="14482"/>
                    </a:lnTo>
                    <a:lnTo>
                      <a:pt x="13196" y="14482"/>
                    </a:lnTo>
                    <a:lnTo>
                      <a:pt x="13222" y="14379"/>
                    </a:lnTo>
                    <a:lnTo>
                      <a:pt x="13222" y="14276"/>
                    </a:lnTo>
                    <a:lnTo>
                      <a:pt x="13222" y="14173"/>
                    </a:lnTo>
                    <a:lnTo>
                      <a:pt x="13222" y="14070"/>
                    </a:lnTo>
                    <a:lnTo>
                      <a:pt x="13196" y="13967"/>
                    </a:lnTo>
                    <a:lnTo>
                      <a:pt x="13454" y="13967"/>
                    </a:lnTo>
                    <a:lnTo>
                      <a:pt x="13582" y="13942"/>
                    </a:lnTo>
                    <a:lnTo>
                      <a:pt x="13711" y="13916"/>
                    </a:lnTo>
                    <a:lnTo>
                      <a:pt x="13814" y="13839"/>
                    </a:lnTo>
                    <a:lnTo>
                      <a:pt x="13917" y="13761"/>
                    </a:lnTo>
                    <a:lnTo>
                      <a:pt x="13994" y="13684"/>
                    </a:lnTo>
                    <a:lnTo>
                      <a:pt x="14045" y="13556"/>
                    </a:lnTo>
                    <a:lnTo>
                      <a:pt x="14097" y="13453"/>
                    </a:lnTo>
                    <a:lnTo>
                      <a:pt x="14097" y="13324"/>
                    </a:lnTo>
                    <a:lnTo>
                      <a:pt x="14097" y="13221"/>
                    </a:lnTo>
                    <a:lnTo>
                      <a:pt x="14097" y="13118"/>
                    </a:lnTo>
                    <a:lnTo>
                      <a:pt x="14071" y="13016"/>
                    </a:lnTo>
                    <a:close/>
                    <a:moveTo>
                      <a:pt x="464" y="0"/>
                    </a:moveTo>
                    <a:lnTo>
                      <a:pt x="387" y="26"/>
                    </a:lnTo>
                    <a:lnTo>
                      <a:pt x="310" y="77"/>
                    </a:lnTo>
                    <a:lnTo>
                      <a:pt x="258" y="154"/>
                    </a:lnTo>
                    <a:lnTo>
                      <a:pt x="232" y="232"/>
                    </a:lnTo>
                    <a:lnTo>
                      <a:pt x="232" y="2058"/>
                    </a:lnTo>
                    <a:lnTo>
                      <a:pt x="155" y="2161"/>
                    </a:lnTo>
                    <a:lnTo>
                      <a:pt x="78" y="2289"/>
                    </a:lnTo>
                    <a:lnTo>
                      <a:pt x="27" y="2418"/>
                    </a:lnTo>
                    <a:lnTo>
                      <a:pt x="1" y="2572"/>
                    </a:lnTo>
                    <a:lnTo>
                      <a:pt x="1" y="2675"/>
                    </a:lnTo>
                    <a:lnTo>
                      <a:pt x="27" y="2804"/>
                    </a:lnTo>
                    <a:lnTo>
                      <a:pt x="78" y="2958"/>
                    </a:lnTo>
                    <a:lnTo>
                      <a:pt x="155" y="3061"/>
                    </a:lnTo>
                    <a:lnTo>
                      <a:pt x="232" y="3164"/>
                    </a:lnTo>
                    <a:lnTo>
                      <a:pt x="232" y="5582"/>
                    </a:lnTo>
                    <a:lnTo>
                      <a:pt x="258" y="5685"/>
                    </a:lnTo>
                    <a:lnTo>
                      <a:pt x="310" y="5736"/>
                    </a:lnTo>
                    <a:lnTo>
                      <a:pt x="387" y="5788"/>
                    </a:lnTo>
                    <a:lnTo>
                      <a:pt x="464" y="5813"/>
                    </a:lnTo>
                    <a:lnTo>
                      <a:pt x="541" y="5788"/>
                    </a:lnTo>
                    <a:lnTo>
                      <a:pt x="618" y="5736"/>
                    </a:lnTo>
                    <a:lnTo>
                      <a:pt x="670" y="5685"/>
                    </a:lnTo>
                    <a:lnTo>
                      <a:pt x="670" y="5582"/>
                    </a:lnTo>
                    <a:lnTo>
                      <a:pt x="670" y="4064"/>
                    </a:lnTo>
                    <a:lnTo>
                      <a:pt x="773" y="4141"/>
                    </a:lnTo>
                    <a:lnTo>
                      <a:pt x="875" y="4219"/>
                    </a:lnTo>
                    <a:lnTo>
                      <a:pt x="1004" y="4244"/>
                    </a:lnTo>
                    <a:lnTo>
                      <a:pt x="1133" y="4270"/>
                    </a:lnTo>
                    <a:lnTo>
                      <a:pt x="2136" y="4270"/>
                    </a:lnTo>
                    <a:lnTo>
                      <a:pt x="2110" y="4373"/>
                    </a:lnTo>
                    <a:lnTo>
                      <a:pt x="2110" y="4476"/>
                    </a:lnTo>
                    <a:lnTo>
                      <a:pt x="2110" y="4579"/>
                    </a:lnTo>
                    <a:lnTo>
                      <a:pt x="2110" y="4707"/>
                    </a:lnTo>
                    <a:lnTo>
                      <a:pt x="2162" y="4810"/>
                    </a:lnTo>
                    <a:lnTo>
                      <a:pt x="2213" y="4939"/>
                    </a:lnTo>
                    <a:lnTo>
                      <a:pt x="2290" y="5016"/>
                    </a:lnTo>
                    <a:lnTo>
                      <a:pt x="2393" y="5093"/>
                    </a:lnTo>
                    <a:lnTo>
                      <a:pt x="2496" y="5170"/>
                    </a:lnTo>
                    <a:lnTo>
                      <a:pt x="2625" y="5196"/>
                    </a:lnTo>
                    <a:lnTo>
                      <a:pt x="2753" y="5222"/>
                    </a:lnTo>
                    <a:lnTo>
                      <a:pt x="3756" y="5222"/>
                    </a:lnTo>
                    <a:lnTo>
                      <a:pt x="4116" y="5196"/>
                    </a:lnTo>
                    <a:lnTo>
                      <a:pt x="4116" y="7511"/>
                    </a:lnTo>
                    <a:lnTo>
                      <a:pt x="670" y="7511"/>
                    </a:lnTo>
                    <a:lnTo>
                      <a:pt x="670" y="6456"/>
                    </a:lnTo>
                    <a:lnTo>
                      <a:pt x="670" y="6379"/>
                    </a:lnTo>
                    <a:lnTo>
                      <a:pt x="618" y="6302"/>
                    </a:lnTo>
                    <a:lnTo>
                      <a:pt x="541" y="6276"/>
                    </a:lnTo>
                    <a:lnTo>
                      <a:pt x="464" y="6251"/>
                    </a:lnTo>
                    <a:lnTo>
                      <a:pt x="387" y="6276"/>
                    </a:lnTo>
                    <a:lnTo>
                      <a:pt x="310" y="6302"/>
                    </a:lnTo>
                    <a:lnTo>
                      <a:pt x="258" y="6379"/>
                    </a:lnTo>
                    <a:lnTo>
                      <a:pt x="232" y="6456"/>
                    </a:lnTo>
                    <a:lnTo>
                      <a:pt x="232" y="7742"/>
                    </a:lnTo>
                    <a:lnTo>
                      <a:pt x="258" y="7820"/>
                    </a:lnTo>
                    <a:lnTo>
                      <a:pt x="310" y="7897"/>
                    </a:lnTo>
                    <a:lnTo>
                      <a:pt x="387" y="7948"/>
                    </a:lnTo>
                    <a:lnTo>
                      <a:pt x="541" y="7948"/>
                    </a:lnTo>
                    <a:lnTo>
                      <a:pt x="515" y="8180"/>
                    </a:lnTo>
                    <a:lnTo>
                      <a:pt x="464" y="8386"/>
                    </a:lnTo>
                    <a:lnTo>
                      <a:pt x="387" y="8566"/>
                    </a:lnTo>
                    <a:lnTo>
                      <a:pt x="284" y="8746"/>
                    </a:lnTo>
                    <a:lnTo>
                      <a:pt x="181" y="8951"/>
                    </a:lnTo>
                    <a:lnTo>
                      <a:pt x="78" y="9183"/>
                    </a:lnTo>
                    <a:lnTo>
                      <a:pt x="27" y="9440"/>
                    </a:lnTo>
                    <a:lnTo>
                      <a:pt x="1" y="9697"/>
                    </a:lnTo>
                    <a:lnTo>
                      <a:pt x="1" y="14456"/>
                    </a:lnTo>
                    <a:lnTo>
                      <a:pt x="27" y="14533"/>
                    </a:lnTo>
                    <a:lnTo>
                      <a:pt x="78" y="14610"/>
                    </a:lnTo>
                    <a:lnTo>
                      <a:pt x="129" y="14662"/>
                    </a:lnTo>
                    <a:lnTo>
                      <a:pt x="2059" y="14662"/>
                    </a:lnTo>
                    <a:lnTo>
                      <a:pt x="2162" y="14765"/>
                    </a:lnTo>
                    <a:lnTo>
                      <a:pt x="2264" y="14842"/>
                    </a:lnTo>
                    <a:lnTo>
                      <a:pt x="2419" y="14893"/>
                    </a:lnTo>
                    <a:lnTo>
                      <a:pt x="2547" y="14919"/>
                    </a:lnTo>
                    <a:lnTo>
                      <a:pt x="2650" y="14919"/>
                    </a:lnTo>
                    <a:lnTo>
                      <a:pt x="2805" y="14893"/>
                    </a:lnTo>
                    <a:lnTo>
                      <a:pt x="2933" y="14842"/>
                    </a:lnTo>
                    <a:lnTo>
                      <a:pt x="3062" y="14765"/>
                    </a:lnTo>
                    <a:lnTo>
                      <a:pt x="3165" y="14662"/>
                    </a:lnTo>
                    <a:lnTo>
                      <a:pt x="7820" y="14662"/>
                    </a:lnTo>
                    <a:lnTo>
                      <a:pt x="7898" y="14610"/>
                    </a:lnTo>
                    <a:lnTo>
                      <a:pt x="7923" y="14533"/>
                    </a:lnTo>
                    <a:lnTo>
                      <a:pt x="7949" y="14456"/>
                    </a:lnTo>
                    <a:lnTo>
                      <a:pt x="7949" y="14379"/>
                    </a:lnTo>
                    <a:lnTo>
                      <a:pt x="8155" y="14405"/>
                    </a:lnTo>
                    <a:lnTo>
                      <a:pt x="8361" y="14456"/>
                    </a:lnTo>
                    <a:lnTo>
                      <a:pt x="8566" y="14533"/>
                    </a:lnTo>
                    <a:lnTo>
                      <a:pt x="8721" y="14636"/>
                    </a:lnTo>
                    <a:lnTo>
                      <a:pt x="8952" y="14739"/>
                    </a:lnTo>
                    <a:lnTo>
                      <a:pt x="9184" y="14842"/>
                    </a:lnTo>
                    <a:lnTo>
                      <a:pt x="9415" y="14893"/>
                    </a:lnTo>
                    <a:lnTo>
                      <a:pt x="9672" y="14919"/>
                    </a:lnTo>
                    <a:lnTo>
                      <a:pt x="14457" y="14919"/>
                    </a:lnTo>
                    <a:lnTo>
                      <a:pt x="14534" y="14893"/>
                    </a:lnTo>
                    <a:lnTo>
                      <a:pt x="14611" y="14842"/>
                    </a:lnTo>
                    <a:lnTo>
                      <a:pt x="14637" y="14790"/>
                    </a:lnTo>
                    <a:lnTo>
                      <a:pt x="14663" y="14687"/>
                    </a:lnTo>
                    <a:lnTo>
                      <a:pt x="14663" y="12861"/>
                    </a:lnTo>
                    <a:lnTo>
                      <a:pt x="14766" y="12758"/>
                    </a:lnTo>
                    <a:lnTo>
                      <a:pt x="14843" y="12630"/>
                    </a:lnTo>
                    <a:lnTo>
                      <a:pt x="14894" y="12501"/>
                    </a:lnTo>
                    <a:lnTo>
                      <a:pt x="14894" y="12372"/>
                    </a:lnTo>
                    <a:lnTo>
                      <a:pt x="14894" y="12270"/>
                    </a:lnTo>
                    <a:lnTo>
                      <a:pt x="14894" y="12115"/>
                    </a:lnTo>
                    <a:lnTo>
                      <a:pt x="14843" y="11987"/>
                    </a:lnTo>
                    <a:lnTo>
                      <a:pt x="14766" y="11858"/>
                    </a:lnTo>
                    <a:lnTo>
                      <a:pt x="14663" y="11755"/>
                    </a:lnTo>
                    <a:lnTo>
                      <a:pt x="14663" y="7177"/>
                    </a:lnTo>
                    <a:lnTo>
                      <a:pt x="14637" y="7099"/>
                    </a:lnTo>
                    <a:lnTo>
                      <a:pt x="14611" y="7022"/>
                    </a:lnTo>
                    <a:lnTo>
                      <a:pt x="14534" y="6971"/>
                    </a:lnTo>
                    <a:lnTo>
                      <a:pt x="14354" y="6971"/>
                    </a:lnTo>
                    <a:lnTo>
                      <a:pt x="14380" y="6765"/>
                    </a:lnTo>
                    <a:lnTo>
                      <a:pt x="14431" y="6559"/>
                    </a:lnTo>
                    <a:lnTo>
                      <a:pt x="14508" y="6353"/>
                    </a:lnTo>
                    <a:lnTo>
                      <a:pt x="14611" y="6173"/>
                    </a:lnTo>
                    <a:lnTo>
                      <a:pt x="14740" y="5968"/>
                    </a:lnTo>
                    <a:lnTo>
                      <a:pt x="14843" y="5736"/>
                    </a:lnTo>
                    <a:lnTo>
                      <a:pt x="14894" y="5479"/>
                    </a:lnTo>
                    <a:lnTo>
                      <a:pt x="14894" y="5247"/>
                    </a:lnTo>
                    <a:lnTo>
                      <a:pt x="14894" y="463"/>
                    </a:lnTo>
                    <a:lnTo>
                      <a:pt x="14894" y="386"/>
                    </a:lnTo>
                    <a:lnTo>
                      <a:pt x="14843" y="309"/>
                    </a:lnTo>
                    <a:lnTo>
                      <a:pt x="14766" y="257"/>
                    </a:lnTo>
                    <a:lnTo>
                      <a:pt x="12862" y="257"/>
                    </a:lnTo>
                    <a:lnTo>
                      <a:pt x="12759" y="154"/>
                    </a:lnTo>
                    <a:lnTo>
                      <a:pt x="12631" y="77"/>
                    </a:lnTo>
                    <a:lnTo>
                      <a:pt x="12502" y="26"/>
                    </a:lnTo>
                    <a:lnTo>
                      <a:pt x="12348" y="0"/>
                    </a:lnTo>
                    <a:lnTo>
                      <a:pt x="12245" y="0"/>
                    </a:lnTo>
                    <a:lnTo>
                      <a:pt x="12116" y="26"/>
                    </a:lnTo>
                    <a:lnTo>
                      <a:pt x="11962" y="77"/>
                    </a:lnTo>
                    <a:lnTo>
                      <a:pt x="11859" y="154"/>
                    </a:lnTo>
                    <a:lnTo>
                      <a:pt x="11756" y="257"/>
                    </a:lnTo>
                    <a:lnTo>
                      <a:pt x="9518" y="257"/>
                    </a:lnTo>
                    <a:lnTo>
                      <a:pt x="9441" y="309"/>
                    </a:lnTo>
                    <a:lnTo>
                      <a:pt x="9415" y="386"/>
                    </a:lnTo>
                    <a:lnTo>
                      <a:pt x="9390" y="463"/>
                    </a:lnTo>
                    <a:lnTo>
                      <a:pt x="9415" y="566"/>
                    </a:lnTo>
                    <a:lnTo>
                      <a:pt x="9441" y="617"/>
                    </a:lnTo>
                    <a:lnTo>
                      <a:pt x="9518" y="669"/>
                    </a:lnTo>
                    <a:lnTo>
                      <a:pt x="9595" y="695"/>
                    </a:lnTo>
                    <a:lnTo>
                      <a:pt x="10856" y="695"/>
                    </a:lnTo>
                    <a:lnTo>
                      <a:pt x="10779" y="797"/>
                    </a:lnTo>
                    <a:lnTo>
                      <a:pt x="10701" y="900"/>
                    </a:lnTo>
                    <a:lnTo>
                      <a:pt x="10676" y="1029"/>
                    </a:lnTo>
                    <a:lnTo>
                      <a:pt x="10650" y="1158"/>
                    </a:lnTo>
                    <a:lnTo>
                      <a:pt x="10650" y="2161"/>
                    </a:lnTo>
                    <a:lnTo>
                      <a:pt x="10547" y="2135"/>
                    </a:lnTo>
                    <a:lnTo>
                      <a:pt x="10444" y="2109"/>
                    </a:lnTo>
                    <a:lnTo>
                      <a:pt x="10341" y="2109"/>
                    </a:lnTo>
                    <a:lnTo>
                      <a:pt x="10213" y="2135"/>
                    </a:lnTo>
                    <a:lnTo>
                      <a:pt x="10110" y="2161"/>
                    </a:lnTo>
                    <a:lnTo>
                      <a:pt x="9981" y="2238"/>
                    </a:lnTo>
                    <a:lnTo>
                      <a:pt x="9904" y="2289"/>
                    </a:lnTo>
                    <a:lnTo>
                      <a:pt x="9827" y="2392"/>
                    </a:lnTo>
                    <a:lnTo>
                      <a:pt x="9750" y="2495"/>
                    </a:lnTo>
                    <a:lnTo>
                      <a:pt x="9724" y="2624"/>
                    </a:lnTo>
                    <a:lnTo>
                      <a:pt x="9698" y="2752"/>
                    </a:lnTo>
                    <a:lnTo>
                      <a:pt x="9698" y="3756"/>
                    </a:lnTo>
                    <a:lnTo>
                      <a:pt x="9698" y="4116"/>
                    </a:lnTo>
                    <a:lnTo>
                      <a:pt x="7383" y="4116"/>
                    </a:lnTo>
                    <a:lnTo>
                      <a:pt x="7383" y="695"/>
                    </a:lnTo>
                    <a:lnTo>
                      <a:pt x="8746" y="695"/>
                    </a:lnTo>
                    <a:lnTo>
                      <a:pt x="8824" y="669"/>
                    </a:lnTo>
                    <a:lnTo>
                      <a:pt x="8901" y="617"/>
                    </a:lnTo>
                    <a:lnTo>
                      <a:pt x="8927" y="566"/>
                    </a:lnTo>
                    <a:lnTo>
                      <a:pt x="8952" y="463"/>
                    </a:lnTo>
                    <a:lnTo>
                      <a:pt x="8927" y="386"/>
                    </a:lnTo>
                    <a:lnTo>
                      <a:pt x="8901" y="309"/>
                    </a:lnTo>
                    <a:lnTo>
                      <a:pt x="8824" y="257"/>
                    </a:lnTo>
                    <a:lnTo>
                      <a:pt x="7100" y="257"/>
                    </a:lnTo>
                    <a:lnTo>
                      <a:pt x="7023" y="309"/>
                    </a:lnTo>
                    <a:lnTo>
                      <a:pt x="6972" y="386"/>
                    </a:lnTo>
                    <a:lnTo>
                      <a:pt x="6946" y="463"/>
                    </a:lnTo>
                    <a:lnTo>
                      <a:pt x="6946" y="566"/>
                    </a:lnTo>
                    <a:lnTo>
                      <a:pt x="6740" y="540"/>
                    </a:lnTo>
                    <a:lnTo>
                      <a:pt x="6534" y="489"/>
                    </a:lnTo>
                    <a:lnTo>
                      <a:pt x="6354" y="412"/>
                    </a:lnTo>
                    <a:lnTo>
                      <a:pt x="6174" y="309"/>
                    </a:lnTo>
                    <a:lnTo>
                      <a:pt x="5968" y="180"/>
                    </a:lnTo>
                    <a:lnTo>
                      <a:pt x="5737" y="77"/>
                    </a:lnTo>
                    <a:lnTo>
                      <a:pt x="5480" y="26"/>
                    </a:lnTo>
                    <a:lnTo>
                      <a:pt x="5223" y="26"/>
                    </a:lnTo>
                    <a:lnTo>
                      <a:pt x="464"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7" name="Group 766">
            <a:extLst>
              <a:ext uri="{FF2B5EF4-FFF2-40B4-BE49-F238E27FC236}">
                <a16:creationId xmlns:a16="http://schemas.microsoft.com/office/drawing/2014/main" id="{D7EBC459-5C87-197B-C59C-3AD98B7AE377}"/>
              </a:ext>
            </a:extLst>
          </p:cNvPr>
          <p:cNvGrpSpPr/>
          <p:nvPr/>
        </p:nvGrpSpPr>
        <p:grpSpPr>
          <a:xfrm>
            <a:off x="3527581" y="1495669"/>
            <a:ext cx="792543" cy="758521"/>
            <a:chOff x="3516990" y="1468712"/>
            <a:chExt cx="777424" cy="780225"/>
          </a:xfrm>
        </p:grpSpPr>
        <p:sp>
          <p:nvSpPr>
            <p:cNvPr id="768" name="Google Shape;938;p42">
              <a:extLst>
                <a:ext uri="{FF2B5EF4-FFF2-40B4-BE49-F238E27FC236}">
                  <a16:creationId xmlns:a16="http://schemas.microsoft.com/office/drawing/2014/main" id="{936B7097-B1AE-CF35-CF93-F648DCECC62C}"/>
                </a:ext>
              </a:extLst>
            </p:cNvPr>
            <p:cNvSpPr/>
            <p:nvPr/>
          </p:nvSpPr>
          <p:spPr>
            <a:xfrm>
              <a:off x="3516990" y="1468712"/>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oogle Shape;1821;p54">
              <a:extLst>
                <a:ext uri="{FF2B5EF4-FFF2-40B4-BE49-F238E27FC236}">
                  <a16:creationId xmlns:a16="http://schemas.microsoft.com/office/drawing/2014/main" id="{0CF319E9-CDA0-D224-48DB-55CE2C794829}"/>
                </a:ext>
              </a:extLst>
            </p:cNvPr>
            <p:cNvGrpSpPr/>
            <p:nvPr/>
          </p:nvGrpSpPr>
          <p:grpSpPr>
            <a:xfrm>
              <a:off x="3739908" y="1672562"/>
              <a:ext cx="368663" cy="372375"/>
              <a:chOff x="409175" y="1550450"/>
              <a:chExt cx="372350" cy="372375"/>
            </a:xfrm>
          </p:grpSpPr>
          <p:sp>
            <p:nvSpPr>
              <p:cNvPr id="770" name="Google Shape;1822;p54">
                <a:extLst>
                  <a:ext uri="{FF2B5EF4-FFF2-40B4-BE49-F238E27FC236}">
                    <a16:creationId xmlns:a16="http://schemas.microsoft.com/office/drawing/2014/main" id="{AE215A6D-C7DD-CC3C-B79C-2233496FF868}"/>
                  </a:ext>
                </a:extLst>
              </p:cNvPr>
              <p:cNvSpPr/>
              <p:nvPr/>
            </p:nvSpPr>
            <p:spPr>
              <a:xfrm>
                <a:off x="530050" y="1816050"/>
                <a:ext cx="130575" cy="101625"/>
              </a:xfrm>
              <a:custGeom>
                <a:avLst/>
                <a:gdLst/>
                <a:ahLst/>
                <a:cxnLst/>
                <a:rect l="l" t="t" r="r" b="b"/>
                <a:pathLst>
                  <a:path w="5223" h="4065" extrusionOk="0">
                    <a:moveTo>
                      <a:pt x="1339" y="0"/>
                    </a:moveTo>
                    <a:lnTo>
                      <a:pt x="1056" y="129"/>
                    </a:lnTo>
                    <a:lnTo>
                      <a:pt x="798" y="283"/>
                    </a:lnTo>
                    <a:lnTo>
                      <a:pt x="567" y="463"/>
                    </a:lnTo>
                    <a:lnTo>
                      <a:pt x="387" y="695"/>
                    </a:lnTo>
                    <a:lnTo>
                      <a:pt x="232" y="952"/>
                    </a:lnTo>
                    <a:lnTo>
                      <a:pt x="104" y="1235"/>
                    </a:lnTo>
                    <a:lnTo>
                      <a:pt x="27" y="1518"/>
                    </a:lnTo>
                    <a:lnTo>
                      <a:pt x="1" y="1852"/>
                    </a:lnTo>
                    <a:lnTo>
                      <a:pt x="1" y="4064"/>
                    </a:lnTo>
                    <a:lnTo>
                      <a:pt x="5223" y="4064"/>
                    </a:lnTo>
                    <a:lnTo>
                      <a:pt x="5223" y="1852"/>
                    </a:lnTo>
                    <a:lnTo>
                      <a:pt x="5197" y="1518"/>
                    </a:lnTo>
                    <a:lnTo>
                      <a:pt x="5120" y="1235"/>
                    </a:lnTo>
                    <a:lnTo>
                      <a:pt x="4991" y="952"/>
                    </a:lnTo>
                    <a:lnTo>
                      <a:pt x="4837" y="695"/>
                    </a:lnTo>
                    <a:lnTo>
                      <a:pt x="4657" y="463"/>
                    </a:lnTo>
                    <a:lnTo>
                      <a:pt x="4425" y="283"/>
                    </a:lnTo>
                    <a:lnTo>
                      <a:pt x="4168" y="129"/>
                    </a:lnTo>
                    <a:lnTo>
                      <a:pt x="3885" y="0"/>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823;p54">
                <a:extLst>
                  <a:ext uri="{FF2B5EF4-FFF2-40B4-BE49-F238E27FC236}">
                    <a16:creationId xmlns:a16="http://schemas.microsoft.com/office/drawing/2014/main" id="{94CF0765-FA8F-5EBE-2A6C-1009E02A7663}"/>
                  </a:ext>
                </a:extLst>
              </p:cNvPr>
              <p:cNvSpPr/>
              <p:nvPr/>
            </p:nvSpPr>
            <p:spPr>
              <a:xfrm>
                <a:off x="610450" y="1816050"/>
                <a:ext cx="50175" cy="101625"/>
              </a:xfrm>
              <a:custGeom>
                <a:avLst/>
                <a:gdLst/>
                <a:ahLst/>
                <a:cxnLst/>
                <a:rect l="l" t="t" r="r" b="b"/>
                <a:pathLst>
                  <a:path w="2007" h="4065" extrusionOk="0">
                    <a:moveTo>
                      <a:pt x="0" y="0"/>
                    </a:moveTo>
                    <a:lnTo>
                      <a:pt x="283" y="129"/>
                    </a:lnTo>
                    <a:lnTo>
                      <a:pt x="540" y="283"/>
                    </a:lnTo>
                    <a:lnTo>
                      <a:pt x="772" y="463"/>
                    </a:lnTo>
                    <a:lnTo>
                      <a:pt x="952" y="695"/>
                    </a:lnTo>
                    <a:lnTo>
                      <a:pt x="1106" y="952"/>
                    </a:lnTo>
                    <a:lnTo>
                      <a:pt x="1235" y="1235"/>
                    </a:lnTo>
                    <a:lnTo>
                      <a:pt x="1312" y="1518"/>
                    </a:lnTo>
                    <a:lnTo>
                      <a:pt x="1338" y="1852"/>
                    </a:lnTo>
                    <a:lnTo>
                      <a:pt x="1338" y="4064"/>
                    </a:lnTo>
                    <a:lnTo>
                      <a:pt x="2007" y="4064"/>
                    </a:lnTo>
                    <a:lnTo>
                      <a:pt x="2007" y="1852"/>
                    </a:lnTo>
                    <a:lnTo>
                      <a:pt x="1981" y="1518"/>
                    </a:lnTo>
                    <a:lnTo>
                      <a:pt x="1904" y="1235"/>
                    </a:lnTo>
                    <a:lnTo>
                      <a:pt x="1775" y="952"/>
                    </a:lnTo>
                    <a:lnTo>
                      <a:pt x="1621" y="695"/>
                    </a:lnTo>
                    <a:lnTo>
                      <a:pt x="1441" y="463"/>
                    </a:lnTo>
                    <a:lnTo>
                      <a:pt x="1209" y="283"/>
                    </a:lnTo>
                    <a:lnTo>
                      <a:pt x="952" y="129"/>
                    </a:lnTo>
                    <a:lnTo>
                      <a:pt x="669" y="0"/>
                    </a:lnTo>
                    <a:close/>
                  </a:path>
                </a:pathLst>
              </a:cu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1824;p54">
                <a:extLst>
                  <a:ext uri="{FF2B5EF4-FFF2-40B4-BE49-F238E27FC236}">
                    <a16:creationId xmlns:a16="http://schemas.microsoft.com/office/drawing/2014/main" id="{413BC354-B4E7-3C5A-9B79-BF2CF1E0C351}"/>
                  </a:ext>
                </a:extLst>
              </p:cNvPr>
              <p:cNvSpPr/>
              <p:nvPr/>
            </p:nvSpPr>
            <p:spPr>
              <a:xfrm>
                <a:off x="576350" y="1864275"/>
                <a:ext cx="37975" cy="53400"/>
              </a:xfrm>
              <a:custGeom>
                <a:avLst/>
                <a:gdLst/>
                <a:ahLst/>
                <a:cxnLst/>
                <a:rect l="l" t="t" r="r" b="b"/>
                <a:pathLst>
                  <a:path w="1519" h="2136" extrusionOk="0">
                    <a:moveTo>
                      <a:pt x="361" y="0"/>
                    </a:moveTo>
                    <a:lnTo>
                      <a:pt x="1" y="2135"/>
                    </a:lnTo>
                    <a:lnTo>
                      <a:pt x="1519" y="2135"/>
                    </a:lnTo>
                    <a:lnTo>
                      <a:pt x="1158"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825;p54">
                <a:extLst>
                  <a:ext uri="{FF2B5EF4-FFF2-40B4-BE49-F238E27FC236}">
                    <a16:creationId xmlns:a16="http://schemas.microsoft.com/office/drawing/2014/main" id="{186F56ED-981F-6683-7BAD-869AA8C284E6}"/>
                  </a:ext>
                </a:extLst>
              </p:cNvPr>
              <p:cNvSpPr/>
              <p:nvPr/>
            </p:nvSpPr>
            <p:spPr>
              <a:xfrm>
                <a:off x="583425" y="1864275"/>
                <a:ext cx="23175" cy="22525"/>
              </a:xfrm>
              <a:custGeom>
                <a:avLst/>
                <a:gdLst/>
                <a:ahLst/>
                <a:cxnLst/>
                <a:rect l="l" t="t" r="r" b="b"/>
                <a:pathLst>
                  <a:path w="927" h="901" extrusionOk="0">
                    <a:moveTo>
                      <a:pt x="78" y="0"/>
                    </a:moveTo>
                    <a:lnTo>
                      <a:pt x="1" y="566"/>
                    </a:lnTo>
                    <a:lnTo>
                      <a:pt x="258" y="824"/>
                    </a:lnTo>
                    <a:lnTo>
                      <a:pt x="361" y="875"/>
                    </a:lnTo>
                    <a:lnTo>
                      <a:pt x="464" y="901"/>
                    </a:lnTo>
                    <a:lnTo>
                      <a:pt x="593" y="875"/>
                    </a:lnTo>
                    <a:lnTo>
                      <a:pt x="695" y="824"/>
                    </a:lnTo>
                    <a:lnTo>
                      <a:pt x="927" y="566"/>
                    </a:lnTo>
                    <a:lnTo>
                      <a:pt x="875"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1826;p54">
                <a:extLst>
                  <a:ext uri="{FF2B5EF4-FFF2-40B4-BE49-F238E27FC236}">
                    <a16:creationId xmlns:a16="http://schemas.microsoft.com/office/drawing/2014/main" id="{87B0D12E-A1FE-AE7C-23D7-94440CCE5427}"/>
                  </a:ext>
                </a:extLst>
              </p:cNvPr>
              <p:cNvSpPr/>
              <p:nvPr/>
            </p:nvSpPr>
            <p:spPr>
              <a:xfrm>
                <a:off x="580225" y="1847550"/>
                <a:ext cx="30250" cy="28325"/>
              </a:xfrm>
              <a:custGeom>
                <a:avLst/>
                <a:gdLst/>
                <a:ahLst/>
                <a:cxnLst/>
                <a:rect l="l" t="t" r="r" b="b"/>
                <a:pathLst>
                  <a:path w="1210" h="1133" extrusionOk="0">
                    <a:moveTo>
                      <a:pt x="592" y="1"/>
                    </a:moveTo>
                    <a:lnTo>
                      <a:pt x="0" y="618"/>
                    </a:lnTo>
                    <a:lnTo>
                      <a:pt x="489" y="1081"/>
                    </a:lnTo>
                    <a:lnTo>
                      <a:pt x="540" y="1107"/>
                    </a:lnTo>
                    <a:lnTo>
                      <a:pt x="592" y="1132"/>
                    </a:lnTo>
                    <a:lnTo>
                      <a:pt x="669" y="1107"/>
                    </a:lnTo>
                    <a:lnTo>
                      <a:pt x="721" y="1081"/>
                    </a:lnTo>
                    <a:lnTo>
                      <a:pt x="1209" y="618"/>
                    </a:lnTo>
                    <a:lnTo>
                      <a:pt x="5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827;p54">
                <a:extLst>
                  <a:ext uri="{FF2B5EF4-FFF2-40B4-BE49-F238E27FC236}">
                    <a16:creationId xmlns:a16="http://schemas.microsoft.com/office/drawing/2014/main" id="{2727BA90-7C04-13AD-40C3-7133A3B6D273}"/>
                  </a:ext>
                </a:extLst>
              </p:cNvPr>
              <p:cNvSpPr/>
              <p:nvPr/>
            </p:nvSpPr>
            <p:spPr>
              <a:xfrm>
                <a:off x="572500" y="1817325"/>
                <a:ext cx="45675" cy="37325"/>
              </a:xfrm>
              <a:custGeom>
                <a:avLst/>
                <a:gdLst/>
                <a:ahLst/>
                <a:cxnLst/>
                <a:rect l="l" t="t" r="r" b="b"/>
                <a:pathLst>
                  <a:path w="1827" h="1493" extrusionOk="0">
                    <a:moveTo>
                      <a:pt x="1" y="1"/>
                    </a:moveTo>
                    <a:lnTo>
                      <a:pt x="901" y="1493"/>
                    </a:lnTo>
                    <a:lnTo>
                      <a:pt x="18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1828;p54">
                <a:extLst>
                  <a:ext uri="{FF2B5EF4-FFF2-40B4-BE49-F238E27FC236}">
                    <a16:creationId xmlns:a16="http://schemas.microsoft.com/office/drawing/2014/main" id="{27B1BB81-48DD-C5B1-ED15-634848013359}"/>
                  </a:ext>
                </a:extLst>
              </p:cNvPr>
              <p:cNvSpPr/>
              <p:nvPr/>
            </p:nvSpPr>
            <p:spPr>
              <a:xfrm>
                <a:off x="548700" y="1816675"/>
                <a:ext cx="46325" cy="47625"/>
              </a:xfrm>
              <a:custGeom>
                <a:avLst/>
                <a:gdLst/>
                <a:ahLst/>
                <a:cxnLst/>
                <a:rect l="l" t="t" r="r" b="b"/>
                <a:pathLst>
                  <a:path w="1853" h="1905" extrusionOk="0">
                    <a:moveTo>
                      <a:pt x="593" y="1"/>
                    </a:moveTo>
                    <a:lnTo>
                      <a:pt x="284" y="130"/>
                    </a:lnTo>
                    <a:lnTo>
                      <a:pt x="1" y="310"/>
                    </a:lnTo>
                    <a:lnTo>
                      <a:pt x="1210" y="1904"/>
                    </a:lnTo>
                    <a:lnTo>
                      <a:pt x="1853" y="1519"/>
                    </a:lnTo>
                    <a:lnTo>
                      <a:pt x="953" y="27"/>
                    </a:lnTo>
                    <a:lnTo>
                      <a:pt x="593" y="1"/>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1829;p54">
                <a:extLst>
                  <a:ext uri="{FF2B5EF4-FFF2-40B4-BE49-F238E27FC236}">
                    <a16:creationId xmlns:a16="http://schemas.microsoft.com/office/drawing/2014/main" id="{CA1EE9DC-07C4-BB3C-9E5A-E7D3393A2A17}"/>
                  </a:ext>
                </a:extLst>
              </p:cNvPr>
              <p:cNvSpPr/>
              <p:nvPr/>
            </p:nvSpPr>
            <p:spPr>
              <a:xfrm>
                <a:off x="595000" y="1816675"/>
                <a:ext cx="46975" cy="47625"/>
              </a:xfrm>
              <a:custGeom>
                <a:avLst/>
                <a:gdLst/>
                <a:ahLst/>
                <a:cxnLst/>
                <a:rect l="l" t="t" r="r" b="b"/>
                <a:pathLst>
                  <a:path w="1879" h="1905" extrusionOk="0">
                    <a:moveTo>
                      <a:pt x="1287" y="1"/>
                    </a:moveTo>
                    <a:lnTo>
                      <a:pt x="927" y="27"/>
                    </a:lnTo>
                    <a:lnTo>
                      <a:pt x="1" y="1519"/>
                    </a:lnTo>
                    <a:lnTo>
                      <a:pt x="670" y="1904"/>
                    </a:lnTo>
                    <a:lnTo>
                      <a:pt x="1879" y="310"/>
                    </a:lnTo>
                    <a:lnTo>
                      <a:pt x="1596" y="130"/>
                    </a:lnTo>
                    <a:lnTo>
                      <a:pt x="1287" y="1"/>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1830;p54">
                <a:extLst>
                  <a:ext uri="{FF2B5EF4-FFF2-40B4-BE49-F238E27FC236}">
                    <a16:creationId xmlns:a16="http://schemas.microsoft.com/office/drawing/2014/main" id="{363E8938-2EAE-E83B-D1BA-7F9F1E07F133}"/>
                  </a:ext>
                </a:extLst>
              </p:cNvPr>
              <p:cNvSpPr/>
              <p:nvPr/>
            </p:nvSpPr>
            <p:spPr>
              <a:xfrm>
                <a:off x="617525" y="1816675"/>
                <a:ext cx="24450" cy="17400"/>
              </a:xfrm>
              <a:custGeom>
                <a:avLst/>
                <a:gdLst/>
                <a:ahLst/>
                <a:cxnLst/>
                <a:rect l="l" t="t" r="r" b="b"/>
                <a:pathLst>
                  <a:path w="978" h="696" extrusionOk="0">
                    <a:moveTo>
                      <a:pt x="386" y="1"/>
                    </a:moveTo>
                    <a:lnTo>
                      <a:pt x="26" y="27"/>
                    </a:lnTo>
                    <a:lnTo>
                      <a:pt x="0" y="104"/>
                    </a:lnTo>
                    <a:lnTo>
                      <a:pt x="180" y="207"/>
                    </a:lnTo>
                    <a:lnTo>
                      <a:pt x="386" y="361"/>
                    </a:lnTo>
                    <a:lnTo>
                      <a:pt x="540" y="515"/>
                    </a:lnTo>
                    <a:lnTo>
                      <a:pt x="695" y="695"/>
                    </a:lnTo>
                    <a:lnTo>
                      <a:pt x="978" y="310"/>
                    </a:lnTo>
                    <a:lnTo>
                      <a:pt x="695" y="130"/>
                    </a:lnTo>
                    <a:lnTo>
                      <a:pt x="3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1831;p54">
                <a:extLst>
                  <a:ext uri="{FF2B5EF4-FFF2-40B4-BE49-F238E27FC236}">
                    <a16:creationId xmlns:a16="http://schemas.microsoft.com/office/drawing/2014/main" id="{597E8B91-4146-A187-BDCB-8C353116579E}"/>
                  </a:ext>
                </a:extLst>
              </p:cNvPr>
              <p:cNvSpPr/>
              <p:nvPr/>
            </p:nvSpPr>
            <p:spPr>
              <a:xfrm>
                <a:off x="530050" y="1685500"/>
                <a:ext cx="130575" cy="97775"/>
              </a:xfrm>
              <a:custGeom>
                <a:avLst/>
                <a:gdLst/>
                <a:ahLst/>
                <a:cxnLst/>
                <a:rect l="l" t="t" r="r" b="b"/>
                <a:pathLst>
                  <a:path w="5223" h="3911" extrusionOk="0">
                    <a:moveTo>
                      <a:pt x="1441" y="1"/>
                    </a:moveTo>
                    <a:lnTo>
                      <a:pt x="1287" y="26"/>
                    </a:lnTo>
                    <a:lnTo>
                      <a:pt x="1133" y="52"/>
                    </a:lnTo>
                    <a:lnTo>
                      <a:pt x="978" y="78"/>
                    </a:lnTo>
                    <a:lnTo>
                      <a:pt x="850" y="129"/>
                    </a:lnTo>
                    <a:lnTo>
                      <a:pt x="721" y="206"/>
                    </a:lnTo>
                    <a:lnTo>
                      <a:pt x="593" y="284"/>
                    </a:lnTo>
                    <a:lnTo>
                      <a:pt x="361" y="489"/>
                    </a:lnTo>
                    <a:lnTo>
                      <a:pt x="207" y="721"/>
                    </a:lnTo>
                    <a:lnTo>
                      <a:pt x="130" y="849"/>
                    </a:lnTo>
                    <a:lnTo>
                      <a:pt x="78" y="1004"/>
                    </a:lnTo>
                    <a:lnTo>
                      <a:pt x="27" y="1158"/>
                    </a:lnTo>
                    <a:lnTo>
                      <a:pt x="27" y="1287"/>
                    </a:lnTo>
                    <a:lnTo>
                      <a:pt x="1" y="1441"/>
                    </a:lnTo>
                    <a:lnTo>
                      <a:pt x="27" y="1621"/>
                    </a:lnTo>
                    <a:lnTo>
                      <a:pt x="258" y="3576"/>
                    </a:lnTo>
                    <a:lnTo>
                      <a:pt x="284" y="3705"/>
                    </a:lnTo>
                    <a:lnTo>
                      <a:pt x="387" y="3808"/>
                    </a:lnTo>
                    <a:lnTo>
                      <a:pt x="490" y="3885"/>
                    </a:lnTo>
                    <a:lnTo>
                      <a:pt x="618" y="3910"/>
                    </a:lnTo>
                    <a:lnTo>
                      <a:pt x="4605" y="3910"/>
                    </a:lnTo>
                    <a:lnTo>
                      <a:pt x="4734" y="3885"/>
                    </a:lnTo>
                    <a:lnTo>
                      <a:pt x="4837" y="3808"/>
                    </a:lnTo>
                    <a:lnTo>
                      <a:pt x="4914" y="3705"/>
                    </a:lnTo>
                    <a:lnTo>
                      <a:pt x="4965" y="3576"/>
                    </a:lnTo>
                    <a:lnTo>
                      <a:pt x="5197" y="1621"/>
                    </a:lnTo>
                    <a:lnTo>
                      <a:pt x="5223" y="1441"/>
                    </a:lnTo>
                    <a:lnTo>
                      <a:pt x="5197" y="1287"/>
                    </a:lnTo>
                    <a:lnTo>
                      <a:pt x="5197" y="1158"/>
                    </a:lnTo>
                    <a:lnTo>
                      <a:pt x="5145" y="1004"/>
                    </a:lnTo>
                    <a:lnTo>
                      <a:pt x="5094" y="849"/>
                    </a:lnTo>
                    <a:lnTo>
                      <a:pt x="5017" y="721"/>
                    </a:lnTo>
                    <a:lnTo>
                      <a:pt x="4862" y="489"/>
                    </a:lnTo>
                    <a:lnTo>
                      <a:pt x="4631" y="284"/>
                    </a:lnTo>
                    <a:lnTo>
                      <a:pt x="4502" y="206"/>
                    </a:lnTo>
                    <a:lnTo>
                      <a:pt x="4374" y="129"/>
                    </a:lnTo>
                    <a:lnTo>
                      <a:pt x="4245" y="78"/>
                    </a:lnTo>
                    <a:lnTo>
                      <a:pt x="4091" y="52"/>
                    </a:lnTo>
                    <a:lnTo>
                      <a:pt x="3936" y="26"/>
                    </a:lnTo>
                    <a:lnTo>
                      <a:pt x="3782"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1832;p54">
                <a:extLst>
                  <a:ext uri="{FF2B5EF4-FFF2-40B4-BE49-F238E27FC236}">
                    <a16:creationId xmlns:a16="http://schemas.microsoft.com/office/drawing/2014/main" id="{C1827CCC-5780-2FB4-699B-23BE41F43ED1}"/>
                  </a:ext>
                </a:extLst>
              </p:cNvPr>
              <p:cNvSpPr/>
              <p:nvPr/>
            </p:nvSpPr>
            <p:spPr>
              <a:xfrm>
                <a:off x="609150" y="1685500"/>
                <a:ext cx="51475" cy="97775"/>
              </a:xfrm>
              <a:custGeom>
                <a:avLst/>
                <a:gdLst/>
                <a:ahLst/>
                <a:cxnLst/>
                <a:rect l="l" t="t" r="r" b="b"/>
                <a:pathLst>
                  <a:path w="2059" h="3911" extrusionOk="0">
                    <a:moveTo>
                      <a:pt x="1" y="1"/>
                    </a:moveTo>
                    <a:lnTo>
                      <a:pt x="155" y="26"/>
                    </a:lnTo>
                    <a:lnTo>
                      <a:pt x="309" y="52"/>
                    </a:lnTo>
                    <a:lnTo>
                      <a:pt x="464" y="78"/>
                    </a:lnTo>
                    <a:lnTo>
                      <a:pt x="592" y="129"/>
                    </a:lnTo>
                    <a:lnTo>
                      <a:pt x="721" y="206"/>
                    </a:lnTo>
                    <a:lnTo>
                      <a:pt x="850" y="284"/>
                    </a:lnTo>
                    <a:lnTo>
                      <a:pt x="1081" y="489"/>
                    </a:lnTo>
                    <a:lnTo>
                      <a:pt x="1235" y="721"/>
                    </a:lnTo>
                    <a:lnTo>
                      <a:pt x="1313" y="849"/>
                    </a:lnTo>
                    <a:lnTo>
                      <a:pt x="1364" y="1004"/>
                    </a:lnTo>
                    <a:lnTo>
                      <a:pt x="1416" y="1158"/>
                    </a:lnTo>
                    <a:lnTo>
                      <a:pt x="1416" y="1287"/>
                    </a:lnTo>
                    <a:lnTo>
                      <a:pt x="1441" y="1441"/>
                    </a:lnTo>
                    <a:lnTo>
                      <a:pt x="1416" y="1621"/>
                    </a:lnTo>
                    <a:lnTo>
                      <a:pt x="1184" y="3576"/>
                    </a:lnTo>
                    <a:lnTo>
                      <a:pt x="1133" y="3705"/>
                    </a:lnTo>
                    <a:lnTo>
                      <a:pt x="1055" y="3808"/>
                    </a:lnTo>
                    <a:lnTo>
                      <a:pt x="953" y="3885"/>
                    </a:lnTo>
                    <a:lnTo>
                      <a:pt x="824" y="3910"/>
                    </a:lnTo>
                    <a:lnTo>
                      <a:pt x="1441" y="3910"/>
                    </a:lnTo>
                    <a:lnTo>
                      <a:pt x="1570" y="3885"/>
                    </a:lnTo>
                    <a:lnTo>
                      <a:pt x="1673" y="3808"/>
                    </a:lnTo>
                    <a:lnTo>
                      <a:pt x="1750" y="3705"/>
                    </a:lnTo>
                    <a:lnTo>
                      <a:pt x="1801" y="3576"/>
                    </a:lnTo>
                    <a:lnTo>
                      <a:pt x="2033" y="1621"/>
                    </a:lnTo>
                    <a:lnTo>
                      <a:pt x="2059" y="1441"/>
                    </a:lnTo>
                    <a:lnTo>
                      <a:pt x="2033" y="1287"/>
                    </a:lnTo>
                    <a:lnTo>
                      <a:pt x="2033" y="1158"/>
                    </a:lnTo>
                    <a:lnTo>
                      <a:pt x="1981" y="1004"/>
                    </a:lnTo>
                    <a:lnTo>
                      <a:pt x="1930" y="849"/>
                    </a:lnTo>
                    <a:lnTo>
                      <a:pt x="1853" y="721"/>
                    </a:lnTo>
                    <a:lnTo>
                      <a:pt x="1698" y="489"/>
                    </a:lnTo>
                    <a:lnTo>
                      <a:pt x="1467" y="284"/>
                    </a:lnTo>
                    <a:lnTo>
                      <a:pt x="1338" y="206"/>
                    </a:lnTo>
                    <a:lnTo>
                      <a:pt x="1210" y="129"/>
                    </a:lnTo>
                    <a:lnTo>
                      <a:pt x="1081" y="78"/>
                    </a:lnTo>
                    <a:lnTo>
                      <a:pt x="927" y="52"/>
                    </a:lnTo>
                    <a:lnTo>
                      <a:pt x="772" y="26"/>
                    </a:lnTo>
                    <a:lnTo>
                      <a:pt x="618"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1833;p54">
                <a:extLst>
                  <a:ext uri="{FF2B5EF4-FFF2-40B4-BE49-F238E27FC236}">
                    <a16:creationId xmlns:a16="http://schemas.microsoft.com/office/drawing/2014/main" id="{15C93C3B-2EEF-13C9-7F1F-6A84A5418155}"/>
                  </a:ext>
                </a:extLst>
              </p:cNvPr>
              <p:cNvSpPr/>
              <p:nvPr/>
            </p:nvSpPr>
            <p:spPr>
              <a:xfrm>
                <a:off x="550650" y="1735650"/>
                <a:ext cx="89400" cy="93925"/>
              </a:xfrm>
              <a:custGeom>
                <a:avLst/>
                <a:gdLst/>
                <a:ahLst/>
                <a:cxnLst/>
                <a:rect l="l" t="t" r="r" b="b"/>
                <a:pathLst>
                  <a:path w="3576" h="3757" extrusionOk="0">
                    <a:moveTo>
                      <a:pt x="2289" y="1"/>
                    </a:moveTo>
                    <a:lnTo>
                      <a:pt x="2084" y="130"/>
                    </a:lnTo>
                    <a:lnTo>
                      <a:pt x="1852" y="207"/>
                    </a:lnTo>
                    <a:lnTo>
                      <a:pt x="1595" y="284"/>
                    </a:lnTo>
                    <a:lnTo>
                      <a:pt x="1312" y="335"/>
                    </a:lnTo>
                    <a:lnTo>
                      <a:pt x="1029" y="387"/>
                    </a:lnTo>
                    <a:lnTo>
                      <a:pt x="77" y="387"/>
                    </a:lnTo>
                    <a:lnTo>
                      <a:pt x="26" y="413"/>
                    </a:lnTo>
                    <a:lnTo>
                      <a:pt x="0" y="464"/>
                    </a:lnTo>
                    <a:lnTo>
                      <a:pt x="0" y="1956"/>
                    </a:lnTo>
                    <a:lnTo>
                      <a:pt x="0" y="2136"/>
                    </a:lnTo>
                    <a:lnTo>
                      <a:pt x="26" y="2316"/>
                    </a:lnTo>
                    <a:lnTo>
                      <a:pt x="77" y="2496"/>
                    </a:lnTo>
                    <a:lnTo>
                      <a:pt x="129" y="2650"/>
                    </a:lnTo>
                    <a:lnTo>
                      <a:pt x="206" y="2805"/>
                    </a:lnTo>
                    <a:lnTo>
                      <a:pt x="283" y="2959"/>
                    </a:lnTo>
                    <a:lnTo>
                      <a:pt x="386" y="3113"/>
                    </a:lnTo>
                    <a:lnTo>
                      <a:pt x="515" y="3242"/>
                    </a:lnTo>
                    <a:lnTo>
                      <a:pt x="643" y="3345"/>
                    </a:lnTo>
                    <a:lnTo>
                      <a:pt x="772" y="3448"/>
                    </a:lnTo>
                    <a:lnTo>
                      <a:pt x="926" y="3551"/>
                    </a:lnTo>
                    <a:lnTo>
                      <a:pt x="1080" y="3628"/>
                    </a:lnTo>
                    <a:lnTo>
                      <a:pt x="1260" y="3679"/>
                    </a:lnTo>
                    <a:lnTo>
                      <a:pt x="1415" y="3731"/>
                    </a:lnTo>
                    <a:lnTo>
                      <a:pt x="1595" y="3756"/>
                    </a:lnTo>
                    <a:lnTo>
                      <a:pt x="1981" y="3756"/>
                    </a:lnTo>
                    <a:lnTo>
                      <a:pt x="2161" y="3731"/>
                    </a:lnTo>
                    <a:lnTo>
                      <a:pt x="2315" y="3679"/>
                    </a:lnTo>
                    <a:lnTo>
                      <a:pt x="2495" y="3628"/>
                    </a:lnTo>
                    <a:lnTo>
                      <a:pt x="2649" y="3551"/>
                    </a:lnTo>
                    <a:lnTo>
                      <a:pt x="2804" y="3448"/>
                    </a:lnTo>
                    <a:lnTo>
                      <a:pt x="2932" y="3345"/>
                    </a:lnTo>
                    <a:lnTo>
                      <a:pt x="3061" y="3242"/>
                    </a:lnTo>
                    <a:lnTo>
                      <a:pt x="3164" y="3113"/>
                    </a:lnTo>
                    <a:lnTo>
                      <a:pt x="3267" y="2959"/>
                    </a:lnTo>
                    <a:lnTo>
                      <a:pt x="3370" y="2805"/>
                    </a:lnTo>
                    <a:lnTo>
                      <a:pt x="3447" y="2650"/>
                    </a:lnTo>
                    <a:lnTo>
                      <a:pt x="3498" y="2496"/>
                    </a:lnTo>
                    <a:lnTo>
                      <a:pt x="3550" y="2316"/>
                    </a:lnTo>
                    <a:lnTo>
                      <a:pt x="3575" y="2136"/>
                    </a:lnTo>
                    <a:lnTo>
                      <a:pt x="3575" y="1956"/>
                    </a:lnTo>
                    <a:lnTo>
                      <a:pt x="3575" y="464"/>
                    </a:lnTo>
                    <a:lnTo>
                      <a:pt x="3550" y="413"/>
                    </a:lnTo>
                    <a:lnTo>
                      <a:pt x="3498" y="387"/>
                    </a:lnTo>
                    <a:lnTo>
                      <a:pt x="3164" y="387"/>
                    </a:lnTo>
                    <a:lnTo>
                      <a:pt x="3010" y="361"/>
                    </a:lnTo>
                    <a:lnTo>
                      <a:pt x="2855" y="310"/>
                    </a:lnTo>
                    <a:lnTo>
                      <a:pt x="2598" y="181"/>
                    </a:lnTo>
                    <a:lnTo>
                      <a:pt x="2392" y="27"/>
                    </a:lnTo>
                    <a:lnTo>
                      <a:pt x="234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1834;p54">
                <a:extLst>
                  <a:ext uri="{FF2B5EF4-FFF2-40B4-BE49-F238E27FC236}">
                    <a16:creationId xmlns:a16="http://schemas.microsoft.com/office/drawing/2014/main" id="{EE472781-89B8-AEA2-423A-E65AF529DC67}"/>
                  </a:ext>
                </a:extLst>
              </p:cNvPr>
              <p:cNvSpPr/>
              <p:nvPr/>
            </p:nvSpPr>
            <p:spPr>
              <a:xfrm>
                <a:off x="454825" y="1567825"/>
                <a:ext cx="91975" cy="57250"/>
              </a:xfrm>
              <a:custGeom>
                <a:avLst/>
                <a:gdLst/>
                <a:ahLst/>
                <a:cxnLst/>
                <a:rect l="l" t="t" r="r" b="b"/>
                <a:pathLst>
                  <a:path w="3679" h="2290" extrusionOk="0">
                    <a:moveTo>
                      <a:pt x="1312" y="0"/>
                    </a:moveTo>
                    <a:lnTo>
                      <a:pt x="52" y="1029"/>
                    </a:lnTo>
                    <a:lnTo>
                      <a:pt x="26" y="1081"/>
                    </a:lnTo>
                    <a:lnTo>
                      <a:pt x="0" y="1158"/>
                    </a:lnTo>
                    <a:lnTo>
                      <a:pt x="26" y="1209"/>
                    </a:lnTo>
                    <a:lnTo>
                      <a:pt x="52" y="1261"/>
                    </a:lnTo>
                    <a:lnTo>
                      <a:pt x="1312" y="2290"/>
                    </a:lnTo>
                    <a:lnTo>
                      <a:pt x="1364" y="2290"/>
                    </a:lnTo>
                    <a:lnTo>
                      <a:pt x="1364" y="2264"/>
                    </a:lnTo>
                    <a:lnTo>
                      <a:pt x="1364" y="1698"/>
                    </a:lnTo>
                    <a:lnTo>
                      <a:pt x="1389" y="1647"/>
                    </a:lnTo>
                    <a:lnTo>
                      <a:pt x="1441" y="1621"/>
                    </a:lnTo>
                    <a:lnTo>
                      <a:pt x="2727" y="1621"/>
                    </a:lnTo>
                    <a:lnTo>
                      <a:pt x="2727" y="2290"/>
                    </a:lnTo>
                    <a:lnTo>
                      <a:pt x="3679" y="2290"/>
                    </a:lnTo>
                    <a:lnTo>
                      <a:pt x="3679" y="1158"/>
                    </a:lnTo>
                    <a:lnTo>
                      <a:pt x="3679" y="1055"/>
                    </a:lnTo>
                    <a:lnTo>
                      <a:pt x="3653" y="978"/>
                    </a:lnTo>
                    <a:lnTo>
                      <a:pt x="3602" y="901"/>
                    </a:lnTo>
                    <a:lnTo>
                      <a:pt x="3550" y="824"/>
                    </a:lnTo>
                    <a:lnTo>
                      <a:pt x="3473" y="772"/>
                    </a:lnTo>
                    <a:lnTo>
                      <a:pt x="3396" y="721"/>
                    </a:lnTo>
                    <a:lnTo>
                      <a:pt x="3293" y="695"/>
                    </a:lnTo>
                    <a:lnTo>
                      <a:pt x="3216" y="669"/>
                    </a:lnTo>
                    <a:lnTo>
                      <a:pt x="1389" y="669"/>
                    </a:lnTo>
                    <a:lnTo>
                      <a:pt x="1364" y="618"/>
                    </a:lnTo>
                    <a:lnTo>
                      <a:pt x="1364" y="26"/>
                    </a:lnTo>
                    <a:lnTo>
                      <a:pt x="1364"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1835;p54">
                <a:extLst>
                  <a:ext uri="{FF2B5EF4-FFF2-40B4-BE49-F238E27FC236}">
                    <a16:creationId xmlns:a16="http://schemas.microsoft.com/office/drawing/2014/main" id="{DACD187F-A172-EDCC-1C6F-E6DA97B4C0FA}"/>
                  </a:ext>
                </a:extLst>
              </p:cNvPr>
              <p:cNvSpPr/>
              <p:nvPr/>
            </p:nvSpPr>
            <p:spPr>
              <a:xfrm>
                <a:off x="524275" y="1584550"/>
                <a:ext cx="22525" cy="40525"/>
              </a:xfrm>
              <a:custGeom>
                <a:avLst/>
                <a:gdLst/>
                <a:ahLst/>
                <a:cxnLst/>
                <a:rect l="l" t="t" r="r" b="b"/>
                <a:pathLst>
                  <a:path w="901" h="1621" extrusionOk="0">
                    <a:moveTo>
                      <a:pt x="0" y="0"/>
                    </a:moveTo>
                    <a:lnTo>
                      <a:pt x="78" y="26"/>
                    </a:lnTo>
                    <a:lnTo>
                      <a:pt x="181" y="52"/>
                    </a:lnTo>
                    <a:lnTo>
                      <a:pt x="258" y="103"/>
                    </a:lnTo>
                    <a:lnTo>
                      <a:pt x="335" y="155"/>
                    </a:lnTo>
                    <a:lnTo>
                      <a:pt x="386" y="232"/>
                    </a:lnTo>
                    <a:lnTo>
                      <a:pt x="438" y="309"/>
                    </a:lnTo>
                    <a:lnTo>
                      <a:pt x="463" y="386"/>
                    </a:lnTo>
                    <a:lnTo>
                      <a:pt x="463" y="489"/>
                    </a:lnTo>
                    <a:lnTo>
                      <a:pt x="463" y="1621"/>
                    </a:lnTo>
                    <a:lnTo>
                      <a:pt x="901" y="1621"/>
                    </a:lnTo>
                    <a:lnTo>
                      <a:pt x="901" y="489"/>
                    </a:lnTo>
                    <a:lnTo>
                      <a:pt x="901" y="386"/>
                    </a:lnTo>
                    <a:lnTo>
                      <a:pt x="875" y="309"/>
                    </a:lnTo>
                    <a:lnTo>
                      <a:pt x="824" y="232"/>
                    </a:lnTo>
                    <a:lnTo>
                      <a:pt x="772" y="155"/>
                    </a:lnTo>
                    <a:lnTo>
                      <a:pt x="695" y="103"/>
                    </a:lnTo>
                    <a:lnTo>
                      <a:pt x="618" y="52"/>
                    </a:lnTo>
                    <a:lnTo>
                      <a:pt x="515" y="26"/>
                    </a:lnTo>
                    <a:lnTo>
                      <a:pt x="438"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1836;p54">
                <a:extLst>
                  <a:ext uri="{FF2B5EF4-FFF2-40B4-BE49-F238E27FC236}">
                    <a16:creationId xmlns:a16="http://schemas.microsoft.com/office/drawing/2014/main" id="{1F568E04-E008-1A08-E4B2-48EA48F75366}"/>
                  </a:ext>
                </a:extLst>
              </p:cNvPr>
              <p:cNvSpPr/>
              <p:nvPr/>
            </p:nvSpPr>
            <p:spPr>
              <a:xfrm>
                <a:off x="643875" y="1567825"/>
                <a:ext cx="92000" cy="57250"/>
              </a:xfrm>
              <a:custGeom>
                <a:avLst/>
                <a:gdLst/>
                <a:ahLst/>
                <a:cxnLst/>
                <a:rect l="l" t="t" r="r" b="b"/>
                <a:pathLst>
                  <a:path w="3680" h="2290" extrusionOk="0">
                    <a:moveTo>
                      <a:pt x="2316" y="0"/>
                    </a:moveTo>
                    <a:lnTo>
                      <a:pt x="2316" y="26"/>
                    </a:lnTo>
                    <a:lnTo>
                      <a:pt x="2316" y="618"/>
                    </a:lnTo>
                    <a:lnTo>
                      <a:pt x="2290" y="669"/>
                    </a:lnTo>
                    <a:lnTo>
                      <a:pt x="464" y="669"/>
                    </a:lnTo>
                    <a:lnTo>
                      <a:pt x="361" y="695"/>
                    </a:lnTo>
                    <a:lnTo>
                      <a:pt x="284" y="721"/>
                    </a:lnTo>
                    <a:lnTo>
                      <a:pt x="207" y="772"/>
                    </a:lnTo>
                    <a:lnTo>
                      <a:pt x="129" y="824"/>
                    </a:lnTo>
                    <a:lnTo>
                      <a:pt x="78" y="901"/>
                    </a:lnTo>
                    <a:lnTo>
                      <a:pt x="27" y="978"/>
                    </a:lnTo>
                    <a:lnTo>
                      <a:pt x="1" y="1055"/>
                    </a:lnTo>
                    <a:lnTo>
                      <a:pt x="1" y="1158"/>
                    </a:lnTo>
                    <a:lnTo>
                      <a:pt x="1" y="2290"/>
                    </a:lnTo>
                    <a:lnTo>
                      <a:pt x="953" y="2290"/>
                    </a:lnTo>
                    <a:lnTo>
                      <a:pt x="953" y="1621"/>
                    </a:lnTo>
                    <a:lnTo>
                      <a:pt x="2239" y="1621"/>
                    </a:lnTo>
                    <a:lnTo>
                      <a:pt x="2290" y="1647"/>
                    </a:lnTo>
                    <a:lnTo>
                      <a:pt x="2316" y="1698"/>
                    </a:lnTo>
                    <a:lnTo>
                      <a:pt x="2316" y="2264"/>
                    </a:lnTo>
                    <a:lnTo>
                      <a:pt x="2316" y="2290"/>
                    </a:lnTo>
                    <a:lnTo>
                      <a:pt x="2367" y="2290"/>
                    </a:lnTo>
                    <a:lnTo>
                      <a:pt x="3602" y="1261"/>
                    </a:lnTo>
                    <a:lnTo>
                      <a:pt x="3653" y="1209"/>
                    </a:lnTo>
                    <a:lnTo>
                      <a:pt x="3679" y="1158"/>
                    </a:lnTo>
                    <a:lnTo>
                      <a:pt x="3653" y="1081"/>
                    </a:lnTo>
                    <a:lnTo>
                      <a:pt x="3602" y="1029"/>
                    </a:lnTo>
                    <a:lnTo>
                      <a:pt x="2367"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1837;p54">
                <a:extLst>
                  <a:ext uri="{FF2B5EF4-FFF2-40B4-BE49-F238E27FC236}">
                    <a16:creationId xmlns:a16="http://schemas.microsoft.com/office/drawing/2014/main" id="{D54CDC95-BA1B-02E8-F3E3-8152DD49D2C8}"/>
                  </a:ext>
                </a:extLst>
              </p:cNvPr>
              <p:cNvSpPr/>
              <p:nvPr/>
            </p:nvSpPr>
            <p:spPr>
              <a:xfrm>
                <a:off x="643875" y="1584550"/>
                <a:ext cx="23175" cy="40525"/>
              </a:xfrm>
              <a:custGeom>
                <a:avLst/>
                <a:gdLst/>
                <a:ahLst/>
                <a:cxnLst/>
                <a:rect l="l" t="t" r="r" b="b"/>
                <a:pathLst>
                  <a:path w="927" h="1621" extrusionOk="0">
                    <a:moveTo>
                      <a:pt x="464" y="0"/>
                    </a:moveTo>
                    <a:lnTo>
                      <a:pt x="361" y="26"/>
                    </a:lnTo>
                    <a:lnTo>
                      <a:pt x="284" y="52"/>
                    </a:lnTo>
                    <a:lnTo>
                      <a:pt x="207" y="103"/>
                    </a:lnTo>
                    <a:lnTo>
                      <a:pt x="129" y="155"/>
                    </a:lnTo>
                    <a:lnTo>
                      <a:pt x="78" y="232"/>
                    </a:lnTo>
                    <a:lnTo>
                      <a:pt x="27" y="309"/>
                    </a:lnTo>
                    <a:lnTo>
                      <a:pt x="1" y="386"/>
                    </a:lnTo>
                    <a:lnTo>
                      <a:pt x="1" y="489"/>
                    </a:lnTo>
                    <a:lnTo>
                      <a:pt x="1" y="1621"/>
                    </a:lnTo>
                    <a:lnTo>
                      <a:pt x="438" y="1621"/>
                    </a:lnTo>
                    <a:lnTo>
                      <a:pt x="438" y="489"/>
                    </a:lnTo>
                    <a:lnTo>
                      <a:pt x="464" y="386"/>
                    </a:lnTo>
                    <a:lnTo>
                      <a:pt x="490" y="309"/>
                    </a:lnTo>
                    <a:lnTo>
                      <a:pt x="515" y="232"/>
                    </a:lnTo>
                    <a:lnTo>
                      <a:pt x="592" y="155"/>
                    </a:lnTo>
                    <a:lnTo>
                      <a:pt x="644" y="103"/>
                    </a:lnTo>
                    <a:lnTo>
                      <a:pt x="747" y="52"/>
                    </a:lnTo>
                    <a:lnTo>
                      <a:pt x="824" y="26"/>
                    </a:lnTo>
                    <a:lnTo>
                      <a:pt x="927"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1838;p54">
                <a:extLst>
                  <a:ext uri="{FF2B5EF4-FFF2-40B4-BE49-F238E27FC236}">
                    <a16:creationId xmlns:a16="http://schemas.microsoft.com/office/drawing/2014/main" id="{8FF14B9B-83A8-A8BB-9913-CBD10CBA8612}"/>
                  </a:ext>
                </a:extLst>
              </p:cNvPr>
              <p:cNvSpPr/>
              <p:nvPr/>
            </p:nvSpPr>
            <p:spPr>
              <a:xfrm>
                <a:off x="566075" y="1556250"/>
                <a:ext cx="57900" cy="90700"/>
              </a:xfrm>
              <a:custGeom>
                <a:avLst/>
                <a:gdLst/>
                <a:ahLst/>
                <a:cxnLst/>
                <a:rect l="l" t="t" r="r" b="b"/>
                <a:pathLst>
                  <a:path w="2316" h="3628" extrusionOk="0">
                    <a:moveTo>
                      <a:pt x="1106" y="0"/>
                    </a:moveTo>
                    <a:lnTo>
                      <a:pt x="1081" y="52"/>
                    </a:lnTo>
                    <a:lnTo>
                      <a:pt x="26" y="1312"/>
                    </a:lnTo>
                    <a:lnTo>
                      <a:pt x="0" y="1338"/>
                    </a:lnTo>
                    <a:lnTo>
                      <a:pt x="52" y="1364"/>
                    </a:lnTo>
                    <a:lnTo>
                      <a:pt x="643" y="1364"/>
                    </a:lnTo>
                    <a:lnTo>
                      <a:pt x="669" y="1389"/>
                    </a:lnTo>
                    <a:lnTo>
                      <a:pt x="695" y="1415"/>
                    </a:lnTo>
                    <a:lnTo>
                      <a:pt x="695" y="3627"/>
                    </a:lnTo>
                    <a:lnTo>
                      <a:pt x="1647" y="3627"/>
                    </a:lnTo>
                    <a:lnTo>
                      <a:pt x="1647" y="1415"/>
                    </a:lnTo>
                    <a:lnTo>
                      <a:pt x="1672" y="1389"/>
                    </a:lnTo>
                    <a:lnTo>
                      <a:pt x="1698" y="1364"/>
                    </a:lnTo>
                    <a:lnTo>
                      <a:pt x="2290" y="1364"/>
                    </a:lnTo>
                    <a:lnTo>
                      <a:pt x="2315" y="1338"/>
                    </a:lnTo>
                    <a:lnTo>
                      <a:pt x="2315" y="1312"/>
                    </a:lnTo>
                    <a:lnTo>
                      <a:pt x="1261" y="52"/>
                    </a:lnTo>
                    <a:lnTo>
                      <a:pt x="1235"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1839;p54">
                <a:extLst>
                  <a:ext uri="{FF2B5EF4-FFF2-40B4-BE49-F238E27FC236}">
                    <a16:creationId xmlns:a16="http://schemas.microsoft.com/office/drawing/2014/main" id="{BE1A239A-A245-955B-6ADB-C04284128521}"/>
                  </a:ext>
                </a:extLst>
              </p:cNvPr>
              <p:cNvSpPr/>
              <p:nvPr/>
            </p:nvSpPr>
            <p:spPr>
              <a:xfrm>
                <a:off x="595000" y="1590325"/>
                <a:ext cx="13550" cy="56625"/>
              </a:xfrm>
              <a:custGeom>
                <a:avLst/>
                <a:gdLst/>
                <a:ahLst/>
                <a:cxnLst/>
                <a:rect l="l" t="t" r="r" b="b"/>
                <a:pathLst>
                  <a:path w="542" h="2265" extrusionOk="0">
                    <a:moveTo>
                      <a:pt x="52" y="1"/>
                    </a:moveTo>
                    <a:lnTo>
                      <a:pt x="1" y="26"/>
                    </a:lnTo>
                    <a:lnTo>
                      <a:pt x="1" y="52"/>
                    </a:lnTo>
                    <a:lnTo>
                      <a:pt x="1" y="2264"/>
                    </a:lnTo>
                    <a:lnTo>
                      <a:pt x="490" y="2264"/>
                    </a:lnTo>
                    <a:lnTo>
                      <a:pt x="490" y="52"/>
                    </a:lnTo>
                    <a:lnTo>
                      <a:pt x="515" y="26"/>
                    </a:lnTo>
                    <a:lnTo>
                      <a:pt x="541"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1840;p54">
                <a:extLst>
                  <a:ext uri="{FF2B5EF4-FFF2-40B4-BE49-F238E27FC236}">
                    <a16:creationId xmlns:a16="http://schemas.microsoft.com/office/drawing/2014/main" id="{1B30E8E3-B6AD-900E-F7B0-8ECC717166C9}"/>
                  </a:ext>
                </a:extLst>
              </p:cNvPr>
              <p:cNvSpPr/>
              <p:nvPr/>
            </p:nvSpPr>
            <p:spPr>
              <a:xfrm>
                <a:off x="589225" y="1556250"/>
                <a:ext cx="34750" cy="34100"/>
              </a:xfrm>
              <a:custGeom>
                <a:avLst/>
                <a:gdLst/>
                <a:ahLst/>
                <a:cxnLst/>
                <a:rect l="l" t="t" r="r" b="b"/>
                <a:pathLst>
                  <a:path w="1390" h="1364" extrusionOk="0">
                    <a:moveTo>
                      <a:pt x="180" y="0"/>
                    </a:moveTo>
                    <a:lnTo>
                      <a:pt x="155" y="52"/>
                    </a:lnTo>
                    <a:lnTo>
                      <a:pt x="0" y="206"/>
                    </a:lnTo>
                    <a:lnTo>
                      <a:pt x="901" y="1312"/>
                    </a:lnTo>
                    <a:lnTo>
                      <a:pt x="901" y="1338"/>
                    </a:lnTo>
                    <a:lnTo>
                      <a:pt x="875" y="1364"/>
                    </a:lnTo>
                    <a:lnTo>
                      <a:pt x="1364" y="1364"/>
                    </a:lnTo>
                    <a:lnTo>
                      <a:pt x="1389" y="1338"/>
                    </a:lnTo>
                    <a:lnTo>
                      <a:pt x="1389" y="1312"/>
                    </a:lnTo>
                    <a:lnTo>
                      <a:pt x="335" y="52"/>
                    </a:lnTo>
                    <a:lnTo>
                      <a:pt x="309"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1841;p54">
                <a:extLst>
                  <a:ext uri="{FF2B5EF4-FFF2-40B4-BE49-F238E27FC236}">
                    <a16:creationId xmlns:a16="http://schemas.microsoft.com/office/drawing/2014/main" id="{75725CE3-07A2-F51B-E6F5-A3FA33FA2DC0}"/>
                  </a:ext>
                </a:extLst>
              </p:cNvPr>
              <p:cNvSpPr/>
              <p:nvPr/>
            </p:nvSpPr>
            <p:spPr>
              <a:xfrm>
                <a:off x="680550" y="1652700"/>
                <a:ext cx="95825" cy="95850"/>
              </a:xfrm>
              <a:custGeom>
                <a:avLst/>
                <a:gdLst/>
                <a:ahLst/>
                <a:cxnLst/>
                <a:rect l="l" t="t" r="r" b="b"/>
                <a:pathLst>
                  <a:path w="3833" h="3834" extrusionOk="0">
                    <a:moveTo>
                      <a:pt x="1903" y="1"/>
                    </a:moveTo>
                    <a:lnTo>
                      <a:pt x="1723" y="27"/>
                    </a:lnTo>
                    <a:lnTo>
                      <a:pt x="1518" y="52"/>
                    </a:lnTo>
                    <a:lnTo>
                      <a:pt x="1338" y="104"/>
                    </a:lnTo>
                    <a:lnTo>
                      <a:pt x="1158" y="155"/>
                    </a:lnTo>
                    <a:lnTo>
                      <a:pt x="1003" y="232"/>
                    </a:lnTo>
                    <a:lnTo>
                      <a:pt x="849" y="335"/>
                    </a:lnTo>
                    <a:lnTo>
                      <a:pt x="695" y="438"/>
                    </a:lnTo>
                    <a:lnTo>
                      <a:pt x="566" y="567"/>
                    </a:lnTo>
                    <a:lnTo>
                      <a:pt x="437" y="721"/>
                    </a:lnTo>
                    <a:lnTo>
                      <a:pt x="309" y="850"/>
                    </a:lnTo>
                    <a:lnTo>
                      <a:pt x="232" y="1004"/>
                    </a:lnTo>
                    <a:lnTo>
                      <a:pt x="154" y="1184"/>
                    </a:lnTo>
                    <a:lnTo>
                      <a:pt x="77" y="1364"/>
                    </a:lnTo>
                    <a:lnTo>
                      <a:pt x="26" y="1544"/>
                    </a:lnTo>
                    <a:lnTo>
                      <a:pt x="0" y="1724"/>
                    </a:lnTo>
                    <a:lnTo>
                      <a:pt x="0" y="1930"/>
                    </a:lnTo>
                    <a:lnTo>
                      <a:pt x="0" y="2110"/>
                    </a:lnTo>
                    <a:lnTo>
                      <a:pt x="26" y="2316"/>
                    </a:lnTo>
                    <a:lnTo>
                      <a:pt x="77" y="2496"/>
                    </a:lnTo>
                    <a:lnTo>
                      <a:pt x="154" y="2676"/>
                    </a:lnTo>
                    <a:lnTo>
                      <a:pt x="232" y="2830"/>
                    </a:lnTo>
                    <a:lnTo>
                      <a:pt x="309" y="2985"/>
                    </a:lnTo>
                    <a:lnTo>
                      <a:pt x="437" y="3139"/>
                    </a:lnTo>
                    <a:lnTo>
                      <a:pt x="566" y="3268"/>
                    </a:lnTo>
                    <a:lnTo>
                      <a:pt x="695" y="3396"/>
                    </a:lnTo>
                    <a:lnTo>
                      <a:pt x="849" y="3525"/>
                    </a:lnTo>
                    <a:lnTo>
                      <a:pt x="1003" y="3602"/>
                    </a:lnTo>
                    <a:lnTo>
                      <a:pt x="1158" y="3679"/>
                    </a:lnTo>
                    <a:lnTo>
                      <a:pt x="1338" y="3756"/>
                    </a:lnTo>
                    <a:lnTo>
                      <a:pt x="1518" y="3808"/>
                    </a:lnTo>
                    <a:lnTo>
                      <a:pt x="1723" y="3833"/>
                    </a:lnTo>
                    <a:lnTo>
                      <a:pt x="2109" y="3833"/>
                    </a:lnTo>
                    <a:lnTo>
                      <a:pt x="2289" y="3808"/>
                    </a:lnTo>
                    <a:lnTo>
                      <a:pt x="2469" y="3756"/>
                    </a:lnTo>
                    <a:lnTo>
                      <a:pt x="2649" y="3679"/>
                    </a:lnTo>
                    <a:lnTo>
                      <a:pt x="2829" y="3602"/>
                    </a:lnTo>
                    <a:lnTo>
                      <a:pt x="2984" y="3525"/>
                    </a:lnTo>
                    <a:lnTo>
                      <a:pt x="3138" y="3396"/>
                    </a:lnTo>
                    <a:lnTo>
                      <a:pt x="3267" y="3268"/>
                    </a:lnTo>
                    <a:lnTo>
                      <a:pt x="3395" y="3139"/>
                    </a:lnTo>
                    <a:lnTo>
                      <a:pt x="3498" y="2985"/>
                    </a:lnTo>
                    <a:lnTo>
                      <a:pt x="3601" y="2830"/>
                    </a:lnTo>
                    <a:lnTo>
                      <a:pt x="3678" y="2676"/>
                    </a:lnTo>
                    <a:lnTo>
                      <a:pt x="3730" y="2496"/>
                    </a:lnTo>
                    <a:lnTo>
                      <a:pt x="3781" y="2316"/>
                    </a:lnTo>
                    <a:lnTo>
                      <a:pt x="3807" y="2110"/>
                    </a:lnTo>
                    <a:lnTo>
                      <a:pt x="3833" y="1930"/>
                    </a:lnTo>
                    <a:lnTo>
                      <a:pt x="3807" y="1724"/>
                    </a:lnTo>
                    <a:lnTo>
                      <a:pt x="3781" y="1544"/>
                    </a:lnTo>
                    <a:lnTo>
                      <a:pt x="3730" y="1364"/>
                    </a:lnTo>
                    <a:lnTo>
                      <a:pt x="3678" y="1184"/>
                    </a:lnTo>
                    <a:lnTo>
                      <a:pt x="3601" y="1004"/>
                    </a:lnTo>
                    <a:lnTo>
                      <a:pt x="3498" y="850"/>
                    </a:lnTo>
                    <a:lnTo>
                      <a:pt x="3395" y="721"/>
                    </a:lnTo>
                    <a:lnTo>
                      <a:pt x="3267" y="567"/>
                    </a:lnTo>
                    <a:lnTo>
                      <a:pt x="3138" y="438"/>
                    </a:lnTo>
                    <a:lnTo>
                      <a:pt x="2984" y="335"/>
                    </a:lnTo>
                    <a:lnTo>
                      <a:pt x="2829" y="232"/>
                    </a:lnTo>
                    <a:lnTo>
                      <a:pt x="2649" y="155"/>
                    </a:lnTo>
                    <a:lnTo>
                      <a:pt x="2469" y="104"/>
                    </a:lnTo>
                    <a:lnTo>
                      <a:pt x="2289" y="52"/>
                    </a:lnTo>
                    <a:lnTo>
                      <a:pt x="2109" y="27"/>
                    </a:lnTo>
                    <a:lnTo>
                      <a:pt x="19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1842;p54">
                <a:extLst>
                  <a:ext uri="{FF2B5EF4-FFF2-40B4-BE49-F238E27FC236}">
                    <a16:creationId xmlns:a16="http://schemas.microsoft.com/office/drawing/2014/main" id="{DB84EA06-F5A1-6EB7-E9EE-A70D61E013DD}"/>
                  </a:ext>
                </a:extLst>
              </p:cNvPr>
              <p:cNvSpPr/>
              <p:nvPr/>
            </p:nvSpPr>
            <p:spPr>
              <a:xfrm>
                <a:off x="414300" y="1652700"/>
                <a:ext cx="95850" cy="95850"/>
              </a:xfrm>
              <a:custGeom>
                <a:avLst/>
                <a:gdLst/>
                <a:ahLst/>
                <a:cxnLst/>
                <a:rect l="l" t="t" r="r" b="b"/>
                <a:pathLst>
                  <a:path w="3834" h="3834" extrusionOk="0">
                    <a:moveTo>
                      <a:pt x="1930" y="1"/>
                    </a:moveTo>
                    <a:lnTo>
                      <a:pt x="1724" y="27"/>
                    </a:lnTo>
                    <a:lnTo>
                      <a:pt x="1544" y="52"/>
                    </a:lnTo>
                    <a:lnTo>
                      <a:pt x="1364" y="104"/>
                    </a:lnTo>
                    <a:lnTo>
                      <a:pt x="1184" y="155"/>
                    </a:lnTo>
                    <a:lnTo>
                      <a:pt x="1004" y="232"/>
                    </a:lnTo>
                    <a:lnTo>
                      <a:pt x="850" y="335"/>
                    </a:lnTo>
                    <a:lnTo>
                      <a:pt x="695" y="438"/>
                    </a:lnTo>
                    <a:lnTo>
                      <a:pt x="567" y="567"/>
                    </a:lnTo>
                    <a:lnTo>
                      <a:pt x="438" y="721"/>
                    </a:lnTo>
                    <a:lnTo>
                      <a:pt x="335" y="850"/>
                    </a:lnTo>
                    <a:lnTo>
                      <a:pt x="232" y="1004"/>
                    </a:lnTo>
                    <a:lnTo>
                      <a:pt x="155" y="1184"/>
                    </a:lnTo>
                    <a:lnTo>
                      <a:pt x="104" y="1364"/>
                    </a:lnTo>
                    <a:lnTo>
                      <a:pt x="52" y="1544"/>
                    </a:lnTo>
                    <a:lnTo>
                      <a:pt x="27" y="1724"/>
                    </a:lnTo>
                    <a:lnTo>
                      <a:pt x="1" y="1930"/>
                    </a:lnTo>
                    <a:lnTo>
                      <a:pt x="27" y="2110"/>
                    </a:lnTo>
                    <a:lnTo>
                      <a:pt x="52" y="2316"/>
                    </a:lnTo>
                    <a:lnTo>
                      <a:pt x="104" y="2496"/>
                    </a:lnTo>
                    <a:lnTo>
                      <a:pt x="155" y="2676"/>
                    </a:lnTo>
                    <a:lnTo>
                      <a:pt x="232" y="2830"/>
                    </a:lnTo>
                    <a:lnTo>
                      <a:pt x="335" y="2985"/>
                    </a:lnTo>
                    <a:lnTo>
                      <a:pt x="438" y="3139"/>
                    </a:lnTo>
                    <a:lnTo>
                      <a:pt x="567" y="3268"/>
                    </a:lnTo>
                    <a:lnTo>
                      <a:pt x="695" y="3396"/>
                    </a:lnTo>
                    <a:lnTo>
                      <a:pt x="850" y="3525"/>
                    </a:lnTo>
                    <a:lnTo>
                      <a:pt x="1004" y="3602"/>
                    </a:lnTo>
                    <a:lnTo>
                      <a:pt x="1184" y="3679"/>
                    </a:lnTo>
                    <a:lnTo>
                      <a:pt x="1364" y="3756"/>
                    </a:lnTo>
                    <a:lnTo>
                      <a:pt x="1544" y="3808"/>
                    </a:lnTo>
                    <a:lnTo>
                      <a:pt x="1724" y="3833"/>
                    </a:lnTo>
                    <a:lnTo>
                      <a:pt x="2110" y="3833"/>
                    </a:lnTo>
                    <a:lnTo>
                      <a:pt x="2316" y="3808"/>
                    </a:lnTo>
                    <a:lnTo>
                      <a:pt x="2496" y="3756"/>
                    </a:lnTo>
                    <a:lnTo>
                      <a:pt x="2676" y="3679"/>
                    </a:lnTo>
                    <a:lnTo>
                      <a:pt x="2830" y="3602"/>
                    </a:lnTo>
                    <a:lnTo>
                      <a:pt x="2985" y="3525"/>
                    </a:lnTo>
                    <a:lnTo>
                      <a:pt x="3139" y="3396"/>
                    </a:lnTo>
                    <a:lnTo>
                      <a:pt x="3268" y="3268"/>
                    </a:lnTo>
                    <a:lnTo>
                      <a:pt x="3396" y="3139"/>
                    </a:lnTo>
                    <a:lnTo>
                      <a:pt x="3499" y="2985"/>
                    </a:lnTo>
                    <a:lnTo>
                      <a:pt x="3602" y="2830"/>
                    </a:lnTo>
                    <a:lnTo>
                      <a:pt x="3679" y="2676"/>
                    </a:lnTo>
                    <a:lnTo>
                      <a:pt x="3756" y="2496"/>
                    </a:lnTo>
                    <a:lnTo>
                      <a:pt x="3808" y="2316"/>
                    </a:lnTo>
                    <a:lnTo>
                      <a:pt x="3834" y="2110"/>
                    </a:lnTo>
                    <a:lnTo>
                      <a:pt x="3834" y="1930"/>
                    </a:lnTo>
                    <a:lnTo>
                      <a:pt x="3834" y="1724"/>
                    </a:lnTo>
                    <a:lnTo>
                      <a:pt x="3808" y="1544"/>
                    </a:lnTo>
                    <a:lnTo>
                      <a:pt x="3756" y="1364"/>
                    </a:lnTo>
                    <a:lnTo>
                      <a:pt x="3679" y="1184"/>
                    </a:lnTo>
                    <a:lnTo>
                      <a:pt x="3602" y="1004"/>
                    </a:lnTo>
                    <a:lnTo>
                      <a:pt x="3499" y="850"/>
                    </a:lnTo>
                    <a:lnTo>
                      <a:pt x="3396" y="721"/>
                    </a:lnTo>
                    <a:lnTo>
                      <a:pt x="3268" y="567"/>
                    </a:lnTo>
                    <a:lnTo>
                      <a:pt x="3139" y="438"/>
                    </a:lnTo>
                    <a:lnTo>
                      <a:pt x="2985" y="335"/>
                    </a:lnTo>
                    <a:lnTo>
                      <a:pt x="2830" y="232"/>
                    </a:lnTo>
                    <a:lnTo>
                      <a:pt x="2676" y="155"/>
                    </a:lnTo>
                    <a:lnTo>
                      <a:pt x="2496" y="104"/>
                    </a:lnTo>
                    <a:lnTo>
                      <a:pt x="2316" y="52"/>
                    </a:lnTo>
                    <a:lnTo>
                      <a:pt x="2110" y="27"/>
                    </a:lnTo>
                    <a:lnTo>
                      <a:pt x="19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1843;p54">
                <a:extLst>
                  <a:ext uri="{FF2B5EF4-FFF2-40B4-BE49-F238E27FC236}">
                    <a16:creationId xmlns:a16="http://schemas.microsoft.com/office/drawing/2014/main" id="{626DC84C-A857-A53E-A636-5225BAF2610F}"/>
                  </a:ext>
                </a:extLst>
              </p:cNvPr>
              <p:cNvSpPr/>
              <p:nvPr/>
            </p:nvSpPr>
            <p:spPr>
              <a:xfrm>
                <a:off x="524925" y="1670725"/>
                <a:ext cx="140850" cy="252100"/>
              </a:xfrm>
              <a:custGeom>
                <a:avLst/>
                <a:gdLst/>
                <a:ahLst/>
                <a:cxnLst/>
                <a:rect l="l" t="t" r="r" b="b"/>
                <a:pathLst>
                  <a:path w="5634" h="10084" extrusionOk="0">
                    <a:moveTo>
                      <a:pt x="3987" y="823"/>
                    </a:moveTo>
                    <a:lnTo>
                      <a:pt x="4244" y="849"/>
                    </a:lnTo>
                    <a:lnTo>
                      <a:pt x="4476" y="926"/>
                    </a:lnTo>
                    <a:lnTo>
                      <a:pt x="4707" y="1055"/>
                    </a:lnTo>
                    <a:lnTo>
                      <a:pt x="4887" y="1235"/>
                    </a:lnTo>
                    <a:lnTo>
                      <a:pt x="5042" y="1440"/>
                    </a:lnTo>
                    <a:lnTo>
                      <a:pt x="5145" y="1672"/>
                    </a:lnTo>
                    <a:lnTo>
                      <a:pt x="5196" y="1929"/>
                    </a:lnTo>
                    <a:lnTo>
                      <a:pt x="5196" y="2186"/>
                    </a:lnTo>
                    <a:lnTo>
                      <a:pt x="4965" y="4141"/>
                    </a:lnTo>
                    <a:lnTo>
                      <a:pt x="4939" y="4193"/>
                    </a:lnTo>
                    <a:lnTo>
                      <a:pt x="4913" y="4218"/>
                    </a:lnTo>
                    <a:lnTo>
                      <a:pt x="4836" y="4270"/>
                    </a:lnTo>
                    <a:lnTo>
                      <a:pt x="4836" y="3061"/>
                    </a:lnTo>
                    <a:lnTo>
                      <a:pt x="4810" y="2932"/>
                    </a:lnTo>
                    <a:lnTo>
                      <a:pt x="4733" y="2855"/>
                    </a:lnTo>
                    <a:lnTo>
                      <a:pt x="4630" y="2778"/>
                    </a:lnTo>
                    <a:lnTo>
                      <a:pt x="4502" y="2752"/>
                    </a:lnTo>
                    <a:lnTo>
                      <a:pt x="4244" y="2752"/>
                    </a:lnTo>
                    <a:lnTo>
                      <a:pt x="4013" y="2727"/>
                    </a:lnTo>
                    <a:lnTo>
                      <a:pt x="3781" y="2624"/>
                    </a:lnTo>
                    <a:lnTo>
                      <a:pt x="3550" y="2444"/>
                    </a:lnTo>
                    <a:lnTo>
                      <a:pt x="3473" y="2392"/>
                    </a:lnTo>
                    <a:lnTo>
                      <a:pt x="3370" y="2366"/>
                    </a:lnTo>
                    <a:lnTo>
                      <a:pt x="3293" y="2392"/>
                    </a:lnTo>
                    <a:lnTo>
                      <a:pt x="3190" y="2444"/>
                    </a:lnTo>
                    <a:lnTo>
                      <a:pt x="3035" y="2521"/>
                    </a:lnTo>
                    <a:lnTo>
                      <a:pt x="2830" y="2598"/>
                    </a:lnTo>
                    <a:lnTo>
                      <a:pt x="2598" y="2675"/>
                    </a:lnTo>
                    <a:lnTo>
                      <a:pt x="2341" y="2727"/>
                    </a:lnTo>
                    <a:lnTo>
                      <a:pt x="2058" y="2752"/>
                    </a:lnTo>
                    <a:lnTo>
                      <a:pt x="1775" y="2778"/>
                    </a:lnTo>
                    <a:lnTo>
                      <a:pt x="1441" y="2778"/>
                    </a:lnTo>
                    <a:lnTo>
                      <a:pt x="1132" y="2752"/>
                    </a:lnTo>
                    <a:lnTo>
                      <a:pt x="1003" y="2778"/>
                    </a:lnTo>
                    <a:lnTo>
                      <a:pt x="900" y="2829"/>
                    </a:lnTo>
                    <a:lnTo>
                      <a:pt x="823" y="2932"/>
                    </a:lnTo>
                    <a:lnTo>
                      <a:pt x="798" y="3061"/>
                    </a:lnTo>
                    <a:lnTo>
                      <a:pt x="798" y="4270"/>
                    </a:lnTo>
                    <a:lnTo>
                      <a:pt x="720" y="4218"/>
                    </a:lnTo>
                    <a:lnTo>
                      <a:pt x="695" y="4193"/>
                    </a:lnTo>
                    <a:lnTo>
                      <a:pt x="669" y="4141"/>
                    </a:lnTo>
                    <a:lnTo>
                      <a:pt x="437" y="2186"/>
                    </a:lnTo>
                    <a:lnTo>
                      <a:pt x="437" y="1929"/>
                    </a:lnTo>
                    <a:lnTo>
                      <a:pt x="489" y="1672"/>
                    </a:lnTo>
                    <a:lnTo>
                      <a:pt x="592" y="1440"/>
                    </a:lnTo>
                    <a:lnTo>
                      <a:pt x="746" y="1235"/>
                    </a:lnTo>
                    <a:lnTo>
                      <a:pt x="926" y="1055"/>
                    </a:lnTo>
                    <a:lnTo>
                      <a:pt x="1158" y="926"/>
                    </a:lnTo>
                    <a:lnTo>
                      <a:pt x="1389" y="849"/>
                    </a:lnTo>
                    <a:lnTo>
                      <a:pt x="1646" y="823"/>
                    </a:lnTo>
                    <a:close/>
                    <a:moveTo>
                      <a:pt x="3344" y="2855"/>
                    </a:moveTo>
                    <a:lnTo>
                      <a:pt x="3550" y="2984"/>
                    </a:lnTo>
                    <a:lnTo>
                      <a:pt x="3781" y="3087"/>
                    </a:lnTo>
                    <a:lnTo>
                      <a:pt x="4064" y="3190"/>
                    </a:lnTo>
                    <a:lnTo>
                      <a:pt x="4219" y="3190"/>
                    </a:lnTo>
                    <a:lnTo>
                      <a:pt x="4399" y="3215"/>
                    </a:lnTo>
                    <a:lnTo>
                      <a:pt x="4399" y="4553"/>
                    </a:lnTo>
                    <a:lnTo>
                      <a:pt x="4399" y="4707"/>
                    </a:lnTo>
                    <a:lnTo>
                      <a:pt x="4373" y="4862"/>
                    </a:lnTo>
                    <a:lnTo>
                      <a:pt x="4322" y="5016"/>
                    </a:lnTo>
                    <a:lnTo>
                      <a:pt x="4270" y="5170"/>
                    </a:lnTo>
                    <a:lnTo>
                      <a:pt x="4116" y="5427"/>
                    </a:lnTo>
                    <a:lnTo>
                      <a:pt x="3936" y="5659"/>
                    </a:lnTo>
                    <a:lnTo>
                      <a:pt x="3704" y="5865"/>
                    </a:lnTo>
                    <a:lnTo>
                      <a:pt x="3421" y="6019"/>
                    </a:lnTo>
                    <a:lnTo>
                      <a:pt x="3293" y="6070"/>
                    </a:lnTo>
                    <a:lnTo>
                      <a:pt x="3138" y="6096"/>
                    </a:lnTo>
                    <a:lnTo>
                      <a:pt x="2984" y="6122"/>
                    </a:lnTo>
                    <a:lnTo>
                      <a:pt x="2804" y="6148"/>
                    </a:lnTo>
                    <a:lnTo>
                      <a:pt x="2650" y="6122"/>
                    </a:lnTo>
                    <a:lnTo>
                      <a:pt x="2495" y="6096"/>
                    </a:lnTo>
                    <a:lnTo>
                      <a:pt x="2341" y="6070"/>
                    </a:lnTo>
                    <a:lnTo>
                      <a:pt x="2212" y="6019"/>
                    </a:lnTo>
                    <a:lnTo>
                      <a:pt x="1929" y="5865"/>
                    </a:lnTo>
                    <a:lnTo>
                      <a:pt x="1698" y="5685"/>
                    </a:lnTo>
                    <a:lnTo>
                      <a:pt x="1518" y="5427"/>
                    </a:lnTo>
                    <a:lnTo>
                      <a:pt x="1363" y="5170"/>
                    </a:lnTo>
                    <a:lnTo>
                      <a:pt x="1312" y="5016"/>
                    </a:lnTo>
                    <a:lnTo>
                      <a:pt x="1261" y="4862"/>
                    </a:lnTo>
                    <a:lnTo>
                      <a:pt x="1235" y="4707"/>
                    </a:lnTo>
                    <a:lnTo>
                      <a:pt x="1235" y="4553"/>
                    </a:lnTo>
                    <a:lnTo>
                      <a:pt x="1235" y="3215"/>
                    </a:lnTo>
                    <a:lnTo>
                      <a:pt x="1826" y="3215"/>
                    </a:lnTo>
                    <a:lnTo>
                      <a:pt x="2367" y="3164"/>
                    </a:lnTo>
                    <a:lnTo>
                      <a:pt x="2675" y="3112"/>
                    </a:lnTo>
                    <a:lnTo>
                      <a:pt x="2933" y="3035"/>
                    </a:lnTo>
                    <a:lnTo>
                      <a:pt x="3164" y="2958"/>
                    </a:lnTo>
                    <a:lnTo>
                      <a:pt x="3344" y="2855"/>
                    </a:lnTo>
                    <a:close/>
                    <a:moveTo>
                      <a:pt x="3061" y="6559"/>
                    </a:moveTo>
                    <a:lnTo>
                      <a:pt x="2804" y="6945"/>
                    </a:lnTo>
                    <a:lnTo>
                      <a:pt x="2572" y="6559"/>
                    </a:lnTo>
                    <a:close/>
                    <a:moveTo>
                      <a:pt x="1492" y="6070"/>
                    </a:moveTo>
                    <a:lnTo>
                      <a:pt x="1724" y="6251"/>
                    </a:lnTo>
                    <a:lnTo>
                      <a:pt x="1955" y="6379"/>
                    </a:lnTo>
                    <a:lnTo>
                      <a:pt x="2521" y="7279"/>
                    </a:lnTo>
                    <a:lnTo>
                      <a:pt x="2212" y="7459"/>
                    </a:lnTo>
                    <a:lnTo>
                      <a:pt x="1261" y="6199"/>
                    </a:lnTo>
                    <a:lnTo>
                      <a:pt x="1492" y="6070"/>
                    </a:lnTo>
                    <a:close/>
                    <a:moveTo>
                      <a:pt x="4141" y="6070"/>
                    </a:moveTo>
                    <a:lnTo>
                      <a:pt x="4373" y="6199"/>
                    </a:lnTo>
                    <a:lnTo>
                      <a:pt x="3421" y="7459"/>
                    </a:lnTo>
                    <a:lnTo>
                      <a:pt x="3113" y="7279"/>
                    </a:lnTo>
                    <a:lnTo>
                      <a:pt x="3678" y="6379"/>
                    </a:lnTo>
                    <a:lnTo>
                      <a:pt x="3910" y="6251"/>
                    </a:lnTo>
                    <a:lnTo>
                      <a:pt x="4141" y="6070"/>
                    </a:lnTo>
                    <a:close/>
                    <a:moveTo>
                      <a:pt x="2804" y="7614"/>
                    </a:moveTo>
                    <a:lnTo>
                      <a:pt x="3035" y="7742"/>
                    </a:lnTo>
                    <a:lnTo>
                      <a:pt x="2804" y="7974"/>
                    </a:lnTo>
                    <a:lnTo>
                      <a:pt x="2598" y="7742"/>
                    </a:lnTo>
                    <a:lnTo>
                      <a:pt x="2804" y="7614"/>
                    </a:lnTo>
                    <a:close/>
                    <a:moveTo>
                      <a:pt x="3087" y="8308"/>
                    </a:moveTo>
                    <a:lnTo>
                      <a:pt x="3215" y="8977"/>
                    </a:lnTo>
                    <a:lnTo>
                      <a:pt x="3318" y="9646"/>
                    </a:lnTo>
                    <a:lnTo>
                      <a:pt x="2315" y="9646"/>
                    </a:lnTo>
                    <a:lnTo>
                      <a:pt x="2547" y="8308"/>
                    </a:lnTo>
                    <a:lnTo>
                      <a:pt x="2675" y="8385"/>
                    </a:lnTo>
                    <a:lnTo>
                      <a:pt x="2804" y="8411"/>
                    </a:lnTo>
                    <a:lnTo>
                      <a:pt x="2958" y="8385"/>
                    </a:lnTo>
                    <a:lnTo>
                      <a:pt x="3087" y="8308"/>
                    </a:lnTo>
                    <a:close/>
                    <a:moveTo>
                      <a:pt x="4707" y="6456"/>
                    </a:moveTo>
                    <a:lnTo>
                      <a:pt x="4836" y="6585"/>
                    </a:lnTo>
                    <a:lnTo>
                      <a:pt x="4913" y="6714"/>
                    </a:lnTo>
                    <a:lnTo>
                      <a:pt x="5016" y="6868"/>
                    </a:lnTo>
                    <a:lnTo>
                      <a:pt x="5067" y="6996"/>
                    </a:lnTo>
                    <a:lnTo>
                      <a:pt x="5119" y="7151"/>
                    </a:lnTo>
                    <a:lnTo>
                      <a:pt x="5170" y="7331"/>
                    </a:lnTo>
                    <a:lnTo>
                      <a:pt x="5196" y="7485"/>
                    </a:lnTo>
                    <a:lnTo>
                      <a:pt x="5196" y="7665"/>
                    </a:lnTo>
                    <a:lnTo>
                      <a:pt x="5196" y="9646"/>
                    </a:lnTo>
                    <a:lnTo>
                      <a:pt x="3781" y="9646"/>
                    </a:lnTo>
                    <a:lnTo>
                      <a:pt x="3601" y="8771"/>
                    </a:lnTo>
                    <a:lnTo>
                      <a:pt x="3473" y="7974"/>
                    </a:lnTo>
                    <a:lnTo>
                      <a:pt x="3576" y="7948"/>
                    </a:lnTo>
                    <a:lnTo>
                      <a:pt x="3653" y="7871"/>
                    </a:lnTo>
                    <a:lnTo>
                      <a:pt x="4707" y="6456"/>
                    </a:lnTo>
                    <a:close/>
                    <a:moveTo>
                      <a:pt x="1595" y="0"/>
                    </a:moveTo>
                    <a:lnTo>
                      <a:pt x="1518" y="51"/>
                    </a:lnTo>
                    <a:lnTo>
                      <a:pt x="1466" y="103"/>
                    </a:lnTo>
                    <a:lnTo>
                      <a:pt x="1415" y="180"/>
                    </a:lnTo>
                    <a:lnTo>
                      <a:pt x="1415" y="257"/>
                    </a:lnTo>
                    <a:lnTo>
                      <a:pt x="1466" y="334"/>
                    </a:lnTo>
                    <a:lnTo>
                      <a:pt x="1492" y="386"/>
                    </a:lnTo>
                    <a:lnTo>
                      <a:pt x="1183" y="437"/>
                    </a:lnTo>
                    <a:lnTo>
                      <a:pt x="900" y="566"/>
                    </a:lnTo>
                    <a:lnTo>
                      <a:pt x="643" y="720"/>
                    </a:lnTo>
                    <a:lnTo>
                      <a:pt x="412" y="926"/>
                    </a:lnTo>
                    <a:lnTo>
                      <a:pt x="309" y="1080"/>
                    </a:lnTo>
                    <a:lnTo>
                      <a:pt x="206" y="1209"/>
                    </a:lnTo>
                    <a:lnTo>
                      <a:pt x="129" y="1363"/>
                    </a:lnTo>
                    <a:lnTo>
                      <a:pt x="77" y="1543"/>
                    </a:lnTo>
                    <a:lnTo>
                      <a:pt x="26" y="1698"/>
                    </a:lnTo>
                    <a:lnTo>
                      <a:pt x="0" y="1878"/>
                    </a:lnTo>
                    <a:lnTo>
                      <a:pt x="0" y="2058"/>
                    </a:lnTo>
                    <a:lnTo>
                      <a:pt x="0" y="2238"/>
                    </a:lnTo>
                    <a:lnTo>
                      <a:pt x="232" y="4193"/>
                    </a:lnTo>
                    <a:lnTo>
                      <a:pt x="257" y="4296"/>
                    </a:lnTo>
                    <a:lnTo>
                      <a:pt x="309" y="4399"/>
                    </a:lnTo>
                    <a:lnTo>
                      <a:pt x="360" y="4476"/>
                    </a:lnTo>
                    <a:lnTo>
                      <a:pt x="437" y="4553"/>
                    </a:lnTo>
                    <a:lnTo>
                      <a:pt x="515" y="4604"/>
                    </a:lnTo>
                    <a:lnTo>
                      <a:pt x="592" y="4656"/>
                    </a:lnTo>
                    <a:lnTo>
                      <a:pt x="695" y="4681"/>
                    </a:lnTo>
                    <a:lnTo>
                      <a:pt x="798" y="4707"/>
                    </a:lnTo>
                    <a:lnTo>
                      <a:pt x="849" y="4990"/>
                    </a:lnTo>
                    <a:lnTo>
                      <a:pt x="926" y="5247"/>
                    </a:lnTo>
                    <a:lnTo>
                      <a:pt x="1029" y="5505"/>
                    </a:lnTo>
                    <a:lnTo>
                      <a:pt x="1183" y="5736"/>
                    </a:lnTo>
                    <a:lnTo>
                      <a:pt x="926" y="5890"/>
                    </a:lnTo>
                    <a:lnTo>
                      <a:pt x="695" y="6070"/>
                    </a:lnTo>
                    <a:lnTo>
                      <a:pt x="489" y="6276"/>
                    </a:lnTo>
                    <a:lnTo>
                      <a:pt x="309" y="6533"/>
                    </a:lnTo>
                    <a:lnTo>
                      <a:pt x="180" y="6791"/>
                    </a:lnTo>
                    <a:lnTo>
                      <a:pt x="77" y="7048"/>
                    </a:lnTo>
                    <a:lnTo>
                      <a:pt x="0" y="7357"/>
                    </a:lnTo>
                    <a:lnTo>
                      <a:pt x="0" y="7665"/>
                    </a:lnTo>
                    <a:lnTo>
                      <a:pt x="0" y="8385"/>
                    </a:lnTo>
                    <a:lnTo>
                      <a:pt x="0" y="8463"/>
                    </a:lnTo>
                    <a:lnTo>
                      <a:pt x="52" y="8540"/>
                    </a:lnTo>
                    <a:lnTo>
                      <a:pt x="129" y="8591"/>
                    </a:lnTo>
                    <a:lnTo>
                      <a:pt x="283" y="8591"/>
                    </a:lnTo>
                    <a:lnTo>
                      <a:pt x="360" y="8540"/>
                    </a:lnTo>
                    <a:lnTo>
                      <a:pt x="412" y="8463"/>
                    </a:lnTo>
                    <a:lnTo>
                      <a:pt x="437" y="8385"/>
                    </a:lnTo>
                    <a:lnTo>
                      <a:pt x="437" y="7665"/>
                    </a:lnTo>
                    <a:lnTo>
                      <a:pt x="437" y="7485"/>
                    </a:lnTo>
                    <a:lnTo>
                      <a:pt x="463" y="7331"/>
                    </a:lnTo>
                    <a:lnTo>
                      <a:pt x="489" y="7151"/>
                    </a:lnTo>
                    <a:lnTo>
                      <a:pt x="566" y="6996"/>
                    </a:lnTo>
                    <a:lnTo>
                      <a:pt x="618" y="6868"/>
                    </a:lnTo>
                    <a:lnTo>
                      <a:pt x="720" y="6714"/>
                    </a:lnTo>
                    <a:lnTo>
                      <a:pt x="798" y="6585"/>
                    </a:lnTo>
                    <a:lnTo>
                      <a:pt x="900" y="6456"/>
                    </a:lnTo>
                    <a:lnTo>
                      <a:pt x="1981" y="7871"/>
                    </a:lnTo>
                    <a:lnTo>
                      <a:pt x="2058" y="7948"/>
                    </a:lnTo>
                    <a:lnTo>
                      <a:pt x="2161" y="7974"/>
                    </a:lnTo>
                    <a:lnTo>
                      <a:pt x="1878" y="9646"/>
                    </a:lnTo>
                    <a:lnTo>
                      <a:pt x="437" y="9646"/>
                    </a:lnTo>
                    <a:lnTo>
                      <a:pt x="437" y="9260"/>
                    </a:lnTo>
                    <a:lnTo>
                      <a:pt x="412" y="9157"/>
                    </a:lnTo>
                    <a:lnTo>
                      <a:pt x="360" y="9106"/>
                    </a:lnTo>
                    <a:lnTo>
                      <a:pt x="283" y="9054"/>
                    </a:lnTo>
                    <a:lnTo>
                      <a:pt x="206" y="9029"/>
                    </a:lnTo>
                    <a:lnTo>
                      <a:pt x="129" y="9054"/>
                    </a:lnTo>
                    <a:lnTo>
                      <a:pt x="52" y="9106"/>
                    </a:lnTo>
                    <a:lnTo>
                      <a:pt x="0" y="9157"/>
                    </a:lnTo>
                    <a:lnTo>
                      <a:pt x="0" y="9260"/>
                    </a:lnTo>
                    <a:lnTo>
                      <a:pt x="0" y="9877"/>
                    </a:lnTo>
                    <a:lnTo>
                      <a:pt x="0" y="9955"/>
                    </a:lnTo>
                    <a:lnTo>
                      <a:pt x="52" y="10032"/>
                    </a:lnTo>
                    <a:lnTo>
                      <a:pt x="129" y="10083"/>
                    </a:lnTo>
                    <a:lnTo>
                      <a:pt x="5505" y="10083"/>
                    </a:lnTo>
                    <a:lnTo>
                      <a:pt x="5582" y="10032"/>
                    </a:lnTo>
                    <a:lnTo>
                      <a:pt x="5633" y="9955"/>
                    </a:lnTo>
                    <a:lnTo>
                      <a:pt x="5633" y="9877"/>
                    </a:lnTo>
                    <a:lnTo>
                      <a:pt x="5633" y="7665"/>
                    </a:lnTo>
                    <a:lnTo>
                      <a:pt x="5608" y="7357"/>
                    </a:lnTo>
                    <a:lnTo>
                      <a:pt x="5556" y="7048"/>
                    </a:lnTo>
                    <a:lnTo>
                      <a:pt x="5453" y="6791"/>
                    </a:lnTo>
                    <a:lnTo>
                      <a:pt x="5325" y="6533"/>
                    </a:lnTo>
                    <a:lnTo>
                      <a:pt x="5145" y="6276"/>
                    </a:lnTo>
                    <a:lnTo>
                      <a:pt x="4939" y="6070"/>
                    </a:lnTo>
                    <a:lnTo>
                      <a:pt x="4707" y="5890"/>
                    </a:lnTo>
                    <a:lnTo>
                      <a:pt x="4450" y="5736"/>
                    </a:lnTo>
                    <a:lnTo>
                      <a:pt x="4604" y="5505"/>
                    </a:lnTo>
                    <a:lnTo>
                      <a:pt x="4707" y="5247"/>
                    </a:lnTo>
                    <a:lnTo>
                      <a:pt x="4785" y="4990"/>
                    </a:lnTo>
                    <a:lnTo>
                      <a:pt x="4836" y="4707"/>
                    </a:lnTo>
                    <a:lnTo>
                      <a:pt x="4939" y="4681"/>
                    </a:lnTo>
                    <a:lnTo>
                      <a:pt x="5042" y="4656"/>
                    </a:lnTo>
                    <a:lnTo>
                      <a:pt x="5119" y="4604"/>
                    </a:lnTo>
                    <a:lnTo>
                      <a:pt x="5196" y="4553"/>
                    </a:lnTo>
                    <a:lnTo>
                      <a:pt x="5273" y="4476"/>
                    </a:lnTo>
                    <a:lnTo>
                      <a:pt x="5325" y="4399"/>
                    </a:lnTo>
                    <a:lnTo>
                      <a:pt x="5376" y="4296"/>
                    </a:lnTo>
                    <a:lnTo>
                      <a:pt x="5376" y="4193"/>
                    </a:lnTo>
                    <a:lnTo>
                      <a:pt x="5633" y="2238"/>
                    </a:lnTo>
                    <a:lnTo>
                      <a:pt x="5633" y="2058"/>
                    </a:lnTo>
                    <a:lnTo>
                      <a:pt x="5633" y="1878"/>
                    </a:lnTo>
                    <a:lnTo>
                      <a:pt x="5608" y="1698"/>
                    </a:lnTo>
                    <a:lnTo>
                      <a:pt x="5556" y="1543"/>
                    </a:lnTo>
                    <a:lnTo>
                      <a:pt x="5505" y="1363"/>
                    </a:lnTo>
                    <a:lnTo>
                      <a:pt x="5428" y="1209"/>
                    </a:lnTo>
                    <a:lnTo>
                      <a:pt x="5325" y="1080"/>
                    </a:lnTo>
                    <a:lnTo>
                      <a:pt x="5222" y="926"/>
                    </a:lnTo>
                    <a:lnTo>
                      <a:pt x="5093" y="797"/>
                    </a:lnTo>
                    <a:lnTo>
                      <a:pt x="4965" y="695"/>
                    </a:lnTo>
                    <a:lnTo>
                      <a:pt x="4810" y="592"/>
                    </a:lnTo>
                    <a:lnTo>
                      <a:pt x="4656" y="514"/>
                    </a:lnTo>
                    <a:lnTo>
                      <a:pt x="4502" y="463"/>
                    </a:lnTo>
                    <a:lnTo>
                      <a:pt x="4347" y="412"/>
                    </a:lnTo>
                    <a:lnTo>
                      <a:pt x="4167" y="386"/>
                    </a:lnTo>
                    <a:lnTo>
                      <a:pt x="2315" y="386"/>
                    </a:lnTo>
                    <a:lnTo>
                      <a:pt x="2341" y="334"/>
                    </a:lnTo>
                    <a:lnTo>
                      <a:pt x="2367" y="257"/>
                    </a:lnTo>
                    <a:lnTo>
                      <a:pt x="2367" y="180"/>
                    </a:lnTo>
                    <a:lnTo>
                      <a:pt x="2341" y="103"/>
                    </a:lnTo>
                    <a:lnTo>
                      <a:pt x="2289" y="51"/>
                    </a:lnTo>
                    <a:lnTo>
                      <a:pt x="2212" y="0"/>
                    </a:lnTo>
                    <a:lnTo>
                      <a:pt x="2135" y="0"/>
                    </a:lnTo>
                    <a:lnTo>
                      <a:pt x="2058" y="26"/>
                    </a:lnTo>
                    <a:lnTo>
                      <a:pt x="1981" y="103"/>
                    </a:lnTo>
                    <a:lnTo>
                      <a:pt x="1904" y="206"/>
                    </a:lnTo>
                    <a:lnTo>
                      <a:pt x="1826" y="103"/>
                    </a:lnTo>
                    <a:lnTo>
                      <a:pt x="1749" y="51"/>
                    </a:lnTo>
                    <a:lnTo>
                      <a:pt x="167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1844;p54">
                <a:extLst>
                  <a:ext uri="{FF2B5EF4-FFF2-40B4-BE49-F238E27FC236}">
                    <a16:creationId xmlns:a16="http://schemas.microsoft.com/office/drawing/2014/main" id="{1E071739-C0D4-9B22-12C5-86CB08F331C9}"/>
                  </a:ext>
                </a:extLst>
              </p:cNvPr>
              <p:cNvSpPr/>
              <p:nvPr/>
            </p:nvSpPr>
            <p:spPr>
              <a:xfrm>
                <a:off x="621375" y="1881000"/>
                <a:ext cx="27675" cy="10950"/>
              </a:xfrm>
              <a:custGeom>
                <a:avLst/>
                <a:gdLst/>
                <a:ahLst/>
                <a:cxnLst/>
                <a:rect l="l" t="t" r="r" b="b"/>
                <a:pathLst>
                  <a:path w="1107" h="438" extrusionOk="0">
                    <a:moveTo>
                      <a:pt x="206" y="0"/>
                    </a:moveTo>
                    <a:lnTo>
                      <a:pt x="129" y="26"/>
                    </a:lnTo>
                    <a:lnTo>
                      <a:pt x="52" y="52"/>
                    </a:lnTo>
                    <a:lnTo>
                      <a:pt x="1" y="129"/>
                    </a:lnTo>
                    <a:lnTo>
                      <a:pt x="1" y="206"/>
                    </a:lnTo>
                    <a:lnTo>
                      <a:pt x="1" y="309"/>
                    </a:lnTo>
                    <a:lnTo>
                      <a:pt x="52" y="360"/>
                    </a:lnTo>
                    <a:lnTo>
                      <a:pt x="129" y="412"/>
                    </a:lnTo>
                    <a:lnTo>
                      <a:pt x="206" y="437"/>
                    </a:lnTo>
                    <a:lnTo>
                      <a:pt x="901" y="437"/>
                    </a:lnTo>
                    <a:lnTo>
                      <a:pt x="978" y="412"/>
                    </a:lnTo>
                    <a:lnTo>
                      <a:pt x="1055" y="360"/>
                    </a:lnTo>
                    <a:lnTo>
                      <a:pt x="1107" y="309"/>
                    </a:lnTo>
                    <a:lnTo>
                      <a:pt x="1107" y="206"/>
                    </a:lnTo>
                    <a:lnTo>
                      <a:pt x="1107" y="129"/>
                    </a:lnTo>
                    <a:lnTo>
                      <a:pt x="1055" y="52"/>
                    </a:lnTo>
                    <a:lnTo>
                      <a:pt x="978" y="26"/>
                    </a:lnTo>
                    <a:lnTo>
                      <a:pt x="901"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1845;p54">
                <a:extLst>
                  <a:ext uri="{FF2B5EF4-FFF2-40B4-BE49-F238E27FC236}">
                    <a16:creationId xmlns:a16="http://schemas.microsoft.com/office/drawing/2014/main" id="{B4CAC1BF-4449-2BFA-110E-7BDE0FC31463}"/>
                  </a:ext>
                </a:extLst>
              </p:cNvPr>
              <p:cNvSpPr/>
              <p:nvPr/>
            </p:nvSpPr>
            <p:spPr>
              <a:xfrm>
                <a:off x="571225" y="1770375"/>
                <a:ext cx="10950" cy="13550"/>
              </a:xfrm>
              <a:custGeom>
                <a:avLst/>
                <a:gdLst/>
                <a:ahLst/>
                <a:cxnLst/>
                <a:rect l="l" t="t" r="r" b="b"/>
                <a:pathLst>
                  <a:path w="438" h="542" extrusionOk="0">
                    <a:moveTo>
                      <a:pt x="206" y="1"/>
                    </a:moveTo>
                    <a:lnTo>
                      <a:pt x="129" y="27"/>
                    </a:lnTo>
                    <a:lnTo>
                      <a:pt x="52" y="52"/>
                    </a:lnTo>
                    <a:lnTo>
                      <a:pt x="0" y="130"/>
                    </a:lnTo>
                    <a:lnTo>
                      <a:pt x="0" y="207"/>
                    </a:lnTo>
                    <a:lnTo>
                      <a:pt x="0" y="310"/>
                    </a:lnTo>
                    <a:lnTo>
                      <a:pt x="0" y="413"/>
                    </a:lnTo>
                    <a:lnTo>
                      <a:pt x="52" y="464"/>
                    </a:lnTo>
                    <a:lnTo>
                      <a:pt x="129" y="515"/>
                    </a:lnTo>
                    <a:lnTo>
                      <a:pt x="206" y="541"/>
                    </a:lnTo>
                    <a:lnTo>
                      <a:pt x="283" y="515"/>
                    </a:lnTo>
                    <a:lnTo>
                      <a:pt x="360" y="464"/>
                    </a:lnTo>
                    <a:lnTo>
                      <a:pt x="412" y="413"/>
                    </a:lnTo>
                    <a:lnTo>
                      <a:pt x="437" y="310"/>
                    </a:lnTo>
                    <a:lnTo>
                      <a:pt x="437" y="207"/>
                    </a:lnTo>
                    <a:lnTo>
                      <a:pt x="412" y="130"/>
                    </a:lnTo>
                    <a:lnTo>
                      <a:pt x="360" y="52"/>
                    </a:lnTo>
                    <a:lnTo>
                      <a:pt x="283" y="27"/>
                    </a:lnTo>
                    <a:lnTo>
                      <a:pt x="206"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1846;p54">
                <a:extLst>
                  <a:ext uri="{FF2B5EF4-FFF2-40B4-BE49-F238E27FC236}">
                    <a16:creationId xmlns:a16="http://schemas.microsoft.com/office/drawing/2014/main" id="{F8A1F253-11D4-1777-495B-CE680F6E483F}"/>
                  </a:ext>
                </a:extLst>
              </p:cNvPr>
              <p:cNvSpPr/>
              <p:nvPr/>
            </p:nvSpPr>
            <p:spPr>
              <a:xfrm>
                <a:off x="608525" y="1770375"/>
                <a:ext cx="10950" cy="13550"/>
              </a:xfrm>
              <a:custGeom>
                <a:avLst/>
                <a:gdLst/>
                <a:ahLst/>
                <a:cxnLst/>
                <a:rect l="l" t="t" r="r" b="b"/>
                <a:pathLst>
                  <a:path w="438" h="542" extrusionOk="0">
                    <a:moveTo>
                      <a:pt x="232" y="1"/>
                    </a:moveTo>
                    <a:lnTo>
                      <a:pt x="129" y="27"/>
                    </a:lnTo>
                    <a:lnTo>
                      <a:pt x="77" y="52"/>
                    </a:lnTo>
                    <a:lnTo>
                      <a:pt x="26" y="130"/>
                    </a:lnTo>
                    <a:lnTo>
                      <a:pt x="0" y="207"/>
                    </a:lnTo>
                    <a:lnTo>
                      <a:pt x="0" y="310"/>
                    </a:lnTo>
                    <a:lnTo>
                      <a:pt x="26" y="413"/>
                    </a:lnTo>
                    <a:lnTo>
                      <a:pt x="77" y="464"/>
                    </a:lnTo>
                    <a:lnTo>
                      <a:pt x="129" y="515"/>
                    </a:lnTo>
                    <a:lnTo>
                      <a:pt x="232" y="541"/>
                    </a:lnTo>
                    <a:lnTo>
                      <a:pt x="309" y="515"/>
                    </a:lnTo>
                    <a:lnTo>
                      <a:pt x="386" y="464"/>
                    </a:lnTo>
                    <a:lnTo>
                      <a:pt x="437" y="413"/>
                    </a:lnTo>
                    <a:lnTo>
                      <a:pt x="437" y="310"/>
                    </a:lnTo>
                    <a:lnTo>
                      <a:pt x="437" y="207"/>
                    </a:lnTo>
                    <a:lnTo>
                      <a:pt x="437" y="130"/>
                    </a:lnTo>
                    <a:lnTo>
                      <a:pt x="386" y="52"/>
                    </a:lnTo>
                    <a:lnTo>
                      <a:pt x="309" y="27"/>
                    </a:lnTo>
                    <a:lnTo>
                      <a:pt x="232"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1847;p54">
                <a:extLst>
                  <a:ext uri="{FF2B5EF4-FFF2-40B4-BE49-F238E27FC236}">
                    <a16:creationId xmlns:a16="http://schemas.microsoft.com/office/drawing/2014/main" id="{6C1A5134-D165-6D8D-D92E-A1D69A3683E6}"/>
                  </a:ext>
                </a:extLst>
              </p:cNvPr>
              <p:cNvSpPr/>
              <p:nvPr/>
            </p:nvSpPr>
            <p:spPr>
              <a:xfrm>
                <a:off x="582150" y="1794175"/>
                <a:ext cx="26400" cy="14175"/>
              </a:xfrm>
              <a:custGeom>
                <a:avLst/>
                <a:gdLst/>
                <a:ahLst/>
                <a:cxnLst/>
                <a:rect l="l" t="t" r="r" b="b"/>
                <a:pathLst>
                  <a:path w="1056" h="567" extrusionOk="0">
                    <a:moveTo>
                      <a:pt x="181" y="1"/>
                    </a:moveTo>
                    <a:lnTo>
                      <a:pt x="103" y="52"/>
                    </a:lnTo>
                    <a:lnTo>
                      <a:pt x="26" y="104"/>
                    </a:lnTo>
                    <a:lnTo>
                      <a:pt x="0" y="181"/>
                    </a:lnTo>
                    <a:lnTo>
                      <a:pt x="0" y="258"/>
                    </a:lnTo>
                    <a:lnTo>
                      <a:pt x="26" y="335"/>
                    </a:lnTo>
                    <a:lnTo>
                      <a:pt x="78" y="412"/>
                    </a:lnTo>
                    <a:lnTo>
                      <a:pt x="206" y="464"/>
                    </a:lnTo>
                    <a:lnTo>
                      <a:pt x="309" y="515"/>
                    </a:lnTo>
                    <a:lnTo>
                      <a:pt x="412" y="541"/>
                    </a:lnTo>
                    <a:lnTo>
                      <a:pt x="541" y="567"/>
                    </a:lnTo>
                    <a:lnTo>
                      <a:pt x="644" y="541"/>
                    </a:lnTo>
                    <a:lnTo>
                      <a:pt x="746" y="515"/>
                    </a:lnTo>
                    <a:lnTo>
                      <a:pt x="875" y="464"/>
                    </a:lnTo>
                    <a:lnTo>
                      <a:pt x="978" y="387"/>
                    </a:lnTo>
                    <a:lnTo>
                      <a:pt x="1029" y="335"/>
                    </a:lnTo>
                    <a:lnTo>
                      <a:pt x="1055" y="258"/>
                    </a:lnTo>
                    <a:lnTo>
                      <a:pt x="1055" y="181"/>
                    </a:lnTo>
                    <a:lnTo>
                      <a:pt x="1004" y="104"/>
                    </a:lnTo>
                    <a:lnTo>
                      <a:pt x="952" y="26"/>
                    </a:lnTo>
                    <a:lnTo>
                      <a:pt x="875" y="1"/>
                    </a:lnTo>
                    <a:lnTo>
                      <a:pt x="798" y="1"/>
                    </a:lnTo>
                    <a:lnTo>
                      <a:pt x="721" y="52"/>
                    </a:lnTo>
                    <a:lnTo>
                      <a:pt x="618" y="104"/>
                    </a:lnTo>
                    <a:lnTo>
                      <a:pt x="541" y="129"/>
                    </a:lnTo>
                    <a:lnTo>
                      <a:pt x="438" y="104"/>
                    </a:lnTo>
                    <a:lnTo>
                      <a:pt x="335" y="52"/>
                    </a:lnTo>
                    <a:lnTo>
                      <a:pt x="258"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1848;p54">
                <a:extLst>
                  <a:ext uri="{FF2B5EF4-FFF2-40B4-BE49-F238E27FC236}">
                    <a16:creationId xmlns:a16="http://schemas.microsoft.com/office/drawing/2014/main" id="{15E70B0D-C65C-FEAF-F64D-9D0E0B4142F3}"/>
                  </a:ext>
                </a:extLst>
              </p:cNvPr>
              <p:cNvSpPr/>
              <p:nvPr/>
            </p:nvSpPr>
            <p:spPr>
              <a:xfrm>
                <a:off x="560925" y="1550450"/>
                <a:ext cx="68825" cy="102275"/>
              </a:xfrm>
              <a:custGeom>
                <a:avLst/>
                <a:gdLst/>
                <a:ahLst/>
                <a:cxnLst/>
                <a:rect l="l" t="t" r="r" b="b"/>
                <a:pathLst>
                  <a:path w="2753" h="4091" extrusionOk="0">
                    <a:moveTo>
                      <a:pt x="1364" y="490"/>
                    </a:moveTo>
                    <a:lnTo>
                      <a:pt x="2110" y="1390"/>
                    </a:lnTo>
                    <a:lnTo>
                      <a:pt x="1801" y="1390"/>
                    </a:lnTo>
                    <a:lnTo>
                      <a:pt x="1724" y="1467"/>
                    </a:lnTo>
                    <a:lnTo>
                      <a:pt x="1647" y="1544"/>
                    </a:lnTo>
                    <a:lnTo>
                      <a:pt x="1621" y="1647"/>
                    </a:lnTo>
                    <a:lnTo>
                      <a:pt x="1621" y="3654"/>
                    </a:lnTo>
                    <a:lnTo>
                      <a:pt x="1107" y="3654"/>
                    </a:lnTo>
                    <a:lnTo>
                      <a:pt x="1107" y="1647"/>
                    </a:lnTo>
                    <a:lnTo>
                      <a:pt x="1107" y="1544"/>
                    </a:lnTo>
                    <a:lnTo>
                      <a:pt x="1030" y="1467"/>
                    </a:lnTo>
                    <a:lnTo>
                      <a:pt x="952" y="1390"/>
                    </a:lnTo>
                    <a:lnTo>
                      <a:pt x="644" y="1390"/>
                    </a:lnTo>
                    <a:lnTo>
                      <a:pt x="1364" y="490"/>
                    </a:lnTo>
                    <a:close/>
                    <a:moveTo>
                      <a:pt x="1364" y="1"/>
                    </a:moveTo>
                    <a:lnTo>
                      <a:pt x="1287" y="27"/>
                    </a:lnTo>
                    <a:lnTo>
                      <a:pt x="1235" y="27"/>
                    </a:lnTo>
                    <a:lnTo>
                      <a:pt x="1158" y="78"/>
                    </a:lnTo>
                    <a:lnTo>
                      <a:pt x="1107" y="130"/>
                    </a:lnTo>
                    <a:lnTo>
                      <a:pt x="52" y="1416"/>
                    </a:lnTo>
                    <a:lnTo>
                      <a:pt x="26" y="1467"/>
                    </a:lnTo>
                    <a:lnTo>
                      <a:pt x="1" y="1544"/>
                    </a:lnTo>
                    <a:lnTo>
                      <a:pt x="1" y="1596"/>
                    </a:lnTo>
                    <a:lnTo>
                      <a:pt x="26" y="1673"/>
                    </a:lnTo>
                    <a:lnTo>
                      <a:pt x="52" y="1724"/>
                    </a:lnTo>
                    <a:lnTo>
                      <a:pt x="104" y="1776"/>
                    </a:lnTo>
                    <a:lnTo>
                      <a:pt x="181" y="1802"/>
                    </a:lnTo>
                    <a:lnTo>
                      <a:pt x="669" y="1802"/>
                    </a:lnTo>
                    <a:lnTo>
                      <a:pt x="669" y="3859"/>
                    </a:lnTo>
                    <a:lnTo>
                      <a:pt x="695" y="3936"/>
                    </a:lnTo>
                    <a:lnTo>
                      <a:pt x="747" y="4014"/>
                    </a:lnTo>
                    <a:lnTo>
                      <a:pt x="824" y="4065"/>
                    </a:lnTo>
                    <a:lnTo>
                      <a:pt x="901" y="4091"/>
                    </a:lnTo>
                    <a:lnTo>
                      <a:pt x="1853" y="4091"/>
                    </a:lnTo>
                    <a:lnTo>
                      <a:pt x="1930" y="4065"/>
                    </a:lnTo>
                    <a:lnTo>
                      <a:pt x="2007" y="4014"/>
                    </a:lnTo>
                    <a:lnTo>
                      <a:pt x="2058" y="3936"/>
                    </a:lnTo>
                    <a:lnTo>
                      <a:pt x="2058" y="3859"/>
                    </a:lnTo>
                    <a:lnTo>
                      <a:pt x="2058" y="1802"/>
                    </a:lnTo>
                    <a:lnTo>
                      <a:pt x="2573" y="1802"/>
                    </a:lnTo>
                    <a:lnTo>
                      <a:pt x="2650" y="1776"/>
                    </a:lnTo>
                    <a:lnTo>
                      <a:pt x="2701" y="1724"/>
                    </a:lnTo>
                    <a:lnTo>
                      <a:pt x="2727" y="1673"/>
                    </a:lnTo>
                    <a:lnTo>
                      <a:pt x="2753" y="1596"/>
                    </a:lnTo>
                    <a:lnTo>
                      <a:pt x="2753" y="1544"/>
                    </a:lnTo>
                    <a:lnTo>
                      <a:pt x="2727" y="1467"/>
                    </a:lnTo>
                    <a:lnTo>
                      <a:pt x="2701" y="1416"/>
                    </a:lnTo>
                    <a:lnTo>
                      <a:pt x="1647" y="130"/>
                    </a:lnTo>
                    <a:lnTo>
                      <a:pt x="1595" y="78"/>
                    </a:lnTo>
                    <a:lnTo>
                      <a:pt x="1518" y="27"/>
                    </a:lnTo>
                    <a:lnTo>
                      <a:pt x="1441" y="27"/>
                    </a:lnTo>
                    <a:lnTo>
                      <a:pt x="1364"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1849;p54">
                <a:extLst>
                  <a:ext uri="{FF2B5EF4-FFF2-40B4-BE49-F238E27FC236}">
                    <a16:creationId xmlns:a16="http://schemas.microsoft.com/office/drawing/2014/main" id="{3E14F882-7700-30BA-0796-6543F420125A}"/>
                  </a:ext>
                </a:extLst>
              </p:cNvPr>
              <p:cNvSpPr/>
              <p:nvPr/>
            </p:nvSpPr>
            <p:spPr>
              <a:xfrm>
                <a:off x="638100" y="1562025"/>
                <a:ext cx="102900" cy="68850"/>
              </a:xfrm>
              <a:custGeom>
                <a:avLst/>
                <a:gdLst/>
                <a:ahLst/>
                <a:cxnLst/>
                <a:rect l="l" t="t" r="r" b="b"/>
                <a:pathLst>
                  <a:path w="4116" h="2754" extrusionOk="0">
                    <a:moveTo>
                      <a:pt x="2753" y="644"/>
                    </a:moveTo>
                    <a:lnTo>
                      <a:pt x="3627" y="1390"/>
                    </a:lnTo>
                    <a:lnTo>
                      <a:pt x="2753" y="2110"/>
                    </a:lnTo>
                    <a:lnTo>
                      <a:pt x="2753" y="1930"/>
                    </a:lnTo>
                    <a:lnTo>
                      <a:pt x="2727" y="1827"/>
                    </a:lnTo>
                    <a:lnTo>
                      <a:pt x="2675" y="1724"/>
                    </a:lnTo>
                    <a:lnTo>
                      <a:pt x="2573" y="1673"/>
                    </a:lnTo>
                    <a:lnTo>
                      <a:pt x="2470" y="1647"/>
                    </a:lnTo>
                    <a:lnTo>
                      <a:pt x="1184" y="1647"/>
                    </a:lnTo>
                    <a:lnTo>
                      <a:pt x="1081" y="1673"/>
                    </a:lnTo>
                    <a:lnTo>
                      <a:pt x="1029" y="1699"/>
                    </a:lnTo>
                    <a:lnTo>
                      <a:pt x="978" y="1776"/>
                    </a:lnTo>
                    <a:lnTo>
                      <a:pt x="952" y="1853"/>
                    </a:lnTo>
                    <a:lnTo>
                      <a:pt x="952" y="2290"/>
                    </a:lnTo>
                    <a:lnTo>
                      <a:pt x="438" y="2290"/>
                    </a:lnTo>
                    <a:lnTo>
                      <a:pt x="438" y="1390"/>
                    </a:lnTo>
                    <a:lnTo>
                      <a:pt x="463" y="1287"/>
                    </a:lnTo>
                    <a:lnTo>
                      <a:pt x="515" y="1210"/>
                    </a:lnTo>
                    <a:lnTo>
                      <a:pt x="592" y="1158"/>
                    </a:lnTo>
                    <a:lnTo>
                      <a:pt x="695" y="1133"/>
                    </a:lnTo>
                    <a:lnTo>
                      <a:pt x="2470" y="1133"/>
                    </a:lnTo>
                    <a:lnTo>
                      <a:pt x="2573" y="1107"/>
                    </a:lnTo>
                    <a:lnTo>
                      <a:pt x="2675" y="1056"/>
                    </a:lnTo>
                    <a:lnTo>
                      <a:pt x="2727" y="953"/>
                    </a:lnTo>
                    <a:lnTo>
                      <a:pt x="2753" y="850"/>
                    </a:lnTo>
                    <a:lnTo>
                      <a:pt x="2753" y="644"/>
                    </a:lnTo>
                    <a:close/>
                    <a:moveTo>
                      <a:pt x="2521" y="1"/>
                    </a:moveTo>
                    <a:lnTo>
                      <a:pt x="2470" y="27"/>
                    </a:lnTo>
                    <a:lnTo>
                      <a:pt x="2393" y="78"/>
                    </a:lnTo>
                    <a:lnTo>
                      <a:pt x="2367" y="130"/>
                    </a:lnTo>
                    <a:lnTo>
                      <a:pt x="2315" y="181"/>
                    </a:lnTo>
                    <a:lnTo>
                      <a:pt x="2315" y="258"/>
                    </a:lnTo>
                    <a:lnTo>
                      <a:pt x="2315" y="695"/>
                    </a:lnTo>
                    <a:lnTo>
                      <a:pt x="566" y="695"/>
                    </a:lnTo>
                    <a:lnTo>
                      <a:pt x="438" y="747"/>
                    </a:lnTo>
                    <a:lnTo>
                      <a:pt x="309" y="798"/>
                    </a:lnTo>
                    <a:lnTo>
                      <a:pt x="206" y="901"/>
                    </a:lnTo>
                    <a:lnTo>
                      <a:pt x="129" y="1004"/>
                    </a:lnTo>
                    <a:lnTo>
                      <a:pt x="52" y="1107"/>
                    </a:lnTo>
                    <a:lnTo>
                      <a:pt x="26" y="1236"/>
                    </a:lnTo>
                    <a:lnTo>
                      <a:pt x="0" y="1390"/>
                    </a:lnTo>
                    <a:lnTo>
                      <a:pt x="0" y="2522"/>
                    </a:lnTo>
                    <a:lnTo>
                      <a:pt x="26" y="2599"/>
                    </a:lnTo>
                    <a:lnTo>
                      <a:pt x="77" y="2676"/>
                    </a:lnTo>
                    <a:lnTo>
                      <a:pt x="129" y="2702"/>
                    </a:lnTo>
                    <a:lnTo>
                      <a:pt x="232" y="2728"/>
                    </a:lnTo>
                    <a:lnTo>
                      <a:pt x="1184" y="2728"/>
                    </a:lnTo>
                    <a:lnTo>
                      <a:pt x="1261" y="2702"/>
                    </a:lnTo>
                    <a:lnTo>
                      <a:pt x="1338" y="2676"/>
                    </a:lnTo>
                    <a:lnTo>
                      <a:pt x="1389" y="2599"/>
                    </a:lnTo>
                    <a:lnTo>
                      <a:pt x="1389" y="2522"/>
                    </a:lnTo>
                    <a:lnTo>
                      <a:pt x="1389" y="2084"/>
                    </a:lnTo>
                    <a:lnTo>
                      <a:pt x="2315" y="2084"/>
                    </a:lnTo>
                    <a:lnTo>
                      <a:pt x="2315" y="2496"/>
                    </a:lnTo>
                    <a:lnTo>
                      <a:pt x="2315" y="2573"/>
                    </a:lnTo>
                    <a:lnTo>
                      <a:pt x="2367" y="2625"/>
                    </a:lnTo>
                    <a:lnTo>
                      <a:pt x="2393" y="2676"/>
                    </a:lnTo>
                    <a:lnTo>
                      <a:pt x="2470" y="2728"/>
                    </a:lnTo>
                    <a:lnTo>
                      <a:pt x="2521" y="2753"/>
                    </a:lnTo>
                    <a:lnTo>
                      <a:pt x="2598" y="2753"/>
                    </a:lnTo>
                    <a:lnTo>
                      <a:pt x="2675" y="2728"/>
                    </a:lnTo>
                    <a:lnTo>
                      <a:pt x="2727" y="2702"/>
                    </a:lnTo>
                    <a:lnTo>
                      <a:pt x="3987" y="1647"/>
                    </a:lnTo>
                    <a:lnTo>
                      <a:pt x="4039" y="1596"/>
                    </a:lnTo>
                    <a:lnTo>
                      <a:pt x="4090" y="1544"/>
                    </a:lnTo>
                    <a:lnTo>
                      <a:pt x="4116" y="1467"/>
                    </a:lnTo>
                    <a:lnTo>
                      <a:pt x="4116" y="1390"/>
                    </a:lnTo>
                    <a:lnTo>
                      <a:pt x="4116" y="1287"/>
                    </a:lnTo>
                    <a:lnTo>
                      <a:pt x="4090" y="1210"/>
                    </a:lnTo>
                    <a:lnTo>
                      <a:pt x="4039" y="1158"/>
                    </a:lnTo>
                    <a:lnTo>
                      <a:pt x="3987" y="1107"/>
                    </a:lnTo>
                    <a:lnTo>
                      <a:pt x="2727" y="52"/>
                    </a:lnTo>
                    <a:lnTo>
                      <a:pt x="2675" y="27"/>
                    </a:lnTo>
                    <a:lnTo>
                      <a:pt x="2598"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1850;p54">
                <a:extLst>
                  <a:ext uri="{FF2B5EF4-FFF2-40B4-BE49-F238E27FC236}">
                    <a16:creationId xmlns:a16="http://schemas.microsoft.com/office/drawing/2014/main" id="{2F5C80D9-3EEA-C78E-723E-1682CD65FBC1}"/>
                  </a:ext>
                </a:extLst>
              </p:cNvPr>
              <p:cNvSpPr/>
              <p:nvPr/>
            </p:nvSpPr>
            <p:spPr>
              <a:xfrm>
                <a:off x="409175" y="1647575"/>
                <a:ext cx="106775" cy="106750"/>
              </a:xfrm>
              <a:custGeom>
                <a:avLst/>
                <a:gdLst/>
                <a:ahLst/>
                <a:cxnLst/>
                <a:rect l="l" t="t" r="r" b="b"/>
                <a:pathLst>
                  <a:path w="4271" h="4270" extrusionOk="0">
                    <a:moveTo>
                      <a:pt x="2289" y="437"/>
                    </a:moveTo>
                    <a:lnTo>
                      <a:pt x="2470" y="463"/>
                    </a:lnTo>
                    <a:lnTo>
                      <a:pt x="2624" y="514"/>
                    </a:lnTo>
                    <a:lnTo>
                      <a:pt x="2778" y="566"/>
                    </a:lnTo>
                    <a:lnTo>
                      <a:pt x="2933" y="643"/>
                    </a:lnTo>
                    <a:lnTo>
                      <a:pt x="3087" y="720"/>
                    </a:lnTo>
                    <a:lnTo>
                      <a:pt x="3215" y="823"/>
                    </a:lnTo>
                    <a:lnTo>
                      <a:pt x="3318" y="926"/>
                    </a:lnTo>
                    <a:lnTo>
                      <a:pt x="3447" y="1055"/>
                    </a:lnTo>
                    <a:lnTo>
                      <a:pt x="3524" y="1183"/>
                    </a:lnTo>
                    <a:lnTo>
                      <a:pt x="3627" y="1312"/>
                    </a:lnTo>
                    <a:lnTo>
                      <a:pt x="3678" y="1466"/>
                    </a:lnTo>
                    <a:lnTo>
                      <a:pt x="3756" y="1621"/>
                    </a:lnTo>
                    <a:lnTo>
                      <a:pt x="3781" y="1801"/>
                    </a:lnTo>
                    <a:lnTo>
                      <a:pt x="3807" y="1955"/>
                    </a:lnTo>
                    <a:lnTo>
                      <a:pt x="3833" y="2135"/>
                    </a:lnTo>
                    <a:lnTo>
                      <a:pt x="3807" y="2315"/>
                    </a:lnTo>
                    <a:lnTo>
                      <a:pt x="3781" y="2469"/>
                    </a:lnTo>
                    <a:lnTo>
                      <a:pt x="3756" y="2624"/>
                    </a:lnTo>
                    <a:lnTo>
                      <a:pt x="3678" y="2778"/>
                    </a:lnTo>
                    <a:lnTo>
                      <a:pt x="3627" y="2932"/>
                    </a:lnTo>
                    <a:lnTo>
                      <a:pt x="3524" y="3087"/>
                    </a:lnTo>
                    <a:lnTo>
                      <a:pt x="3447" y="3215"/>
                    </a:lnTo>
                    <a:lnTo>
                      <a:pt x="3318" y="3318"/>
                    </a:lnTo>
                    <a:lnTo>
                      <a:pt x="3215" y="3447"/>
                    </a:lnTo>
                    <a:lnTo>
                      <a:pt x="3087" y="3550"/>
                    </a:lnTo>
                    <a:lnTo>
                      <a:pt x="2933" y="3627"/>
                    </a:lnTo>
                    <a:lnTo>
                      <a:pt x="2778" y="3704"/>
                    </a:lnTo>
                    <a:lnTo>
                      <a:pt x="2624" y="3755"/>
                    </a:lnTo>
                    <a:lnTo>
                      <a:pt x="2470" y="3781"/>
                    </a:lnTo>
                    <a:lnTo>
                      <a:pt x="2289" y="3807"/>
                    </a:lnTo>
                    <a:lnTo>
                      <a:pt x="2135" y="3833"/>
                    </a:lnTo>
                    <a:lnTo>
                      <a:pt x="1955" y="3807"/>
                    </a:lnTo>
                    <a:lnTo>
                      <a:pt x="1775" y="3781"/>
                    </a:lnTo>
                    <a:lnTo>
                      <a:pt x="1621" y="3755"/>
                    </a:lnTo>
                    <a:lnTo>
                      <a:pt x="1466" y="3704"/>
                    </a:lnTo>
                    <a:lnTo>
                      <a:pt x="1312" y="3627"/>
                    </a:lnTo>
                    <a:lnTo>
                      <a:pt x="1183" y="3550"/>
                    </a:lnTo>
                    <a:lnTo>
                      <a:pt x="1055" y="3447"/>
                    </a:lnTo>
                    <a:lnTo>
                      <a:pt x="926" y="3318"/>
                    </a:lnTo>
                    <a:lnTo>
                      <a:pt x="823" y="3215"/>
                    </a:lnTo>
                    <a:lnTo>
                      <a:pt x="720" y="3087"/>
                    </a:lnTo>
                    <a:lnTo>
                      <a:pt x="643" y="2932"/>
                    </a:lnTo>
                    <a:lnTo>
                      <a:pt x="566" y="2778"/>
                    </a:lnTo>
                    <a:lnTo>
                      <a:pt x="515" y="2624"/>
                    </a:lnTo>
                    <a:lnTo>
                      <a:pt x="463" y="2469"/>
                    </a:lnTo>
                    <a:lnTo>
                      <a:pt x="437" y="2315"/>
                    </a:lnTo>
                    <a:lnTo>
                      <a:pt x="437" y="2135"/>
                    </a:lnTo>
                    <a:lnTo>
                      <a:pt x="437" y="1955"/>
                    </a:lnTo>
                    <a:lnTo>
                      <a:pt x="463" y="1801"/>
                    </a:lnTo>
                    <a:lnTo>
                      <a:pt x="515" y="1621"/>
                    </a:lnTo>
                    <a:lnTo>
                      <a:pt x="566" y="1466"/>
                    </a:lnTo>
                    <a:lnTo>
                      <a:pt x="643" y="1312"/>
                    </a:lnTo>
                    <a:lnTo>
                      <a:pt x="720" y="1183"/>
                    </a:lnTo>
                    <a:lnTo>
                      <a:pt x="823" y="1055"/>
                    </a:lnTo>
                    <a:lnTo>
                      <a:pt x="926" y="926"/>
                    </a:lnTo>
                    <a:lnTo>
                      <a:pt x="1055" y="823"/>
                    </a:lnTo>
                    <a:lnTo>
                      <a:pt x="1183" y="720"/>
                    </a:lnTo>
                    <a:lnTo>
                      <a:pt x="1312" y="643"/>
                    </a:lnTo>
                    <a:lnTo>
                      <a:pt x="1466" y="566"/>
                    </a:lnTo>
                    <a:lnTo>
                      <a:pt x="1621" y="514"/>
                    </a:lnTo>
                    <a:lnTo>
                      <a:pt x="1775" y="463"/>
                    </a:lnTo>
                    <a:lnTo>
                      <a:pt x="1955" y="437"/>
                    </a:lnTo>
                    <a:close/>
                    <a:moveTo>
                      <a:pt x="1904" y="0"/>
                    </a:moveTo>
                    <a:lnTo>
                      <a:pt x="1698" y="51"/>
                    </a:lnTo>
                    <a:lnTo>
                      <a:pt x="1492" y="103"/>
                    </a:lnTo>
                    <a:lnTo>
                      <a:pt x="1286" y="154"/>
                    </a:lnTo>
                    <a:lnTo>
                      <a:pt x="1106" y="257"/>
                    </a:lnTo>
                    <a:lnTo>
                      <a:pt x="926" y="360"/>
                    </a:lnTo>
                    <a:lnTo>
                      <a:pt x="772" y="489"/>
                    </a:lnTo>
                    <a:lnTo>
                      <a:pt x="617" y="617"/>
                    </a:lnTo>
                    <a:lnTo>
                      <a:pt x="489" y="772"/>
                    </a:lnTo>
                    <a:lnTo>
                      <a:pt x="360" y="952"/>
                    </a:lnTo>
                    <a:lnTo>
                      <a:pt x="257" y="1106"/>
                    </a:lnTo>
                    <a:lnTo>
                      <a:pt x="154" y="1312"/>
                    </a:lnTo>
                    <a:lnTo>
                      <a:pt x="103" y="1492"/>
                    </a:lnTo>
                    <a:lnTo>
                      <a:pt x="52" y="1698"/>
                    </a:lnTo>
                    <a:lnTo>
                      <a:pt x="0" y="1903"/>
                    </a:lnTo>
                    <a:lnTo>
                      <a:pt x="0" y="2135"/>
                    </a:lnTo>
                    <a:lnTo>
                      <a:pt x="0" y="2341"/>
                    </a:lnTo>
                    <a:lnTo>
                      <a:pt x="52" y="2572"/>
                    </a:lnTo>
                    <a:lnTo>
                      <a:pt x="103" y="2752"/>
                    </a:lnTo>
                    <a:lnTo>
                      <a:pt x="154" y="2958"/>
                    </a:lnTo>
                    <a:lnTo>
                      <a:pt x="257" y="3138"/>
                    </a:lnTo>
                    <a:lnTo>
                      <a:pt x="360" y="3318"/>
                    </a:lnTo>
                    <a:lnTo>
                      <a:pt x="489" y="3498"/>
                    </a:lnTo>
                    <a:lnTo>
                      <a:pt x="617" y="3627"/>
                    </a:lnTo>
                    <a:lnTo>
                      <a:pt x="772" y="3781"/>
                    </a:lnTo>
                    <a:lnTo>
                      <a:pt x="926" y="3910"/>
                    </a:lnTo>
                    <a:lnTo>
                      <a:pt x="1106" y="4013"/>
                    </a:lnTo>
                    <a:lnTo>
                      <a:pt x="1286" y="4090"/>
                    </a:lnTo>
                    <a:lnTo>
                      <a:pt x="1492" y="4167"/>
                    </a:lnTo>
                    <a:lnTo>
                      <a:pt x="1698" y="4218"/>
                    </a:lnTo>
                    <a:lnTo>
                      <a:pt x="1904" y="4244"/>
                    </a:lnTo>
                    <a:lnTo>
                      <a:pt x="2135" y="4270"/>
                    </a:lnTo>
                    <a:lnTo>
                      <a:pt x="2341" y="4244"/>
                    </a:lnTo>
                    <a:lnTo>
                      <a:pt x="2547" y="4218"/>
                    </a:lnTo>
                    <a:lnTo>
                      <a:pt x="2752" y="4167"/>
                    </a:lnTo>
                    <a:lnTo>
                      <a:pt x="2958" y="4090"/>
                    </a:lnTo>
                    <a:lnTo>
                      <a:pt x="3138" y="4013"/>
                    </a:lnTo>
                    <a:lnTo>
                      <a:pt x="3318" y="3910"/>
                    </a:lnTo>
                    <a:lnTo>
                      <a:pt x="3473" y="3781"/>
                    </a:lnTo>
                    <a:lnTo>
                      <a:pt x="3627" y="3627"/>
                    </a:lnTo>
                    <a:lnTo>
                      <a:pt x="3781" y="3498"/>
                    </a:lnTo>
                    <a:lnTo>
                      <a:pt x="3884" y="3318"/>
                    </a:lnTo>
                    <a:lnTo>
                      <a:pt x="4013" y="3138"/>
                    </a:lnTo>
                    <a:lnTo>
                      <a:pt x="4090" y="2958"/>
                    </a:lnTo>
                    <a:lnTo>
                      <a:pt x="4167" y="2752"/>
                    </a:lnTo>
                    <a:lnTo>
                      <a:pt x="4219" y="2572"/>
                    </a:lnTo>
                    <a:lnTo>
                      <a:pt x="4244" y="2341"/>
                    </a:lnTo>
                    <a:lnTo>
                      <a:pt x="4270" y="2135"/>
                    </a:lnTo>
                    <a:lnTo>
                      <a:pt x="4244" y="1903"/>
                    </a:lnTo>
                    <a:lnTo>
                      <a:pt x="4219" y="1698"/>
                    </a:lnTo>
                    <a:lnTo>
                      <a:pt x="4167" y="1492"/>
                    </a:lnTo>
                    <a:lnTo>
                      <a:pt x="4090" y="1312"/>
                    </a:lnTo>
                    <a:lnTo>
                      <a:pt x="4013" y="1106"/>
                    </a:lnTo>
                    <a:lnTo>
                      <a:pt x="3884" y="952"/>
                    </a:lnTo>
                    <a:lnTo>
                      <a:pt x="3781" y="772"/>
                    </a:lnTo>
                    <a:lnTo>
                      <a:pt x="3627" y="617"/>
                    </a:lnTo>
                    <a:lnTo>
                      <a:pt x="3473" y="489"/>
                    </a:lnTo>
                    <a:lnTo>
                      <a:pt x="3318" y="360"/>
                    </a:lnTo>
                    <a:lnTo>
                      <a:pt x="3138" y="257"/>
                    </a:lnTo>
                    <a:lnTo>
                      <a:pt x="2958" y="154"/>
                    </a:lnTo>
                    <a:lnTo>
                      <a:pt x="2752" y="103"/>
                    </a:lnTo>
                    <a:lnTo>
                      <a:pt x="2547" y="51"/>
                    </a:lnTo>
                    <a:lnTo>
                      <a:pt x="2341"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1851;p54">
                <a:extLst>
                  <a:ext uri="{FF2B5EF4-FFF2-40B4-BE49-F238E27FC236}">
                    <a16:creationId xmlns:a16="http://schemas.microsoft.com/office/drawing/2014/main" id="{88B46AFB-C2AE-8AE5-C6EC-4931814F5566}"/>
                  </a:ext>
                </a:extLst>
              </p:cNvPr>
              <p:cNvSpPr/>
              <p:nvPr/>
            </p:nvSpPr>
            <p:spPr>
              <a:xfrm>
                <a:off x="674750" y="1647575"/>
                <a:ext cx="106775" cy="106750"/>
              </a:xfrm>
              <a:custGeom>
                <a:avLst/>
                <a:gdLst/>
                <a:ahLst/>
                <a:cxnLst/>
                <a:rect l="l" t="t" r="r" b="b"/>
                <a:pathLst>
                  <a:path w="4271" h="4270" extrusionOk="0">
                    <a:moveTo>
                      <a:pt x="1930" y="0"/>
                    </a:moveTo>
                    <a:lnTo>
                      <a:pt x="1724" y="51"/>
                    </a:lnTo>
                    <a:lnTo>
                      <a:pt x="1518" y="103"/>
                    </a:lnTo>
                    <a:lnTo>
                      <a:pt x="1312" y="154"/>
                    </a:lnTo>
                    <a:lnTo>
                      <a:pt x="1132" y="257"/>
                    </a:lnTo>
                    <a:lnTo>
                      <a:pt x="952" y="360"/>
                    </a:lnTo>
                    <a:lnTo>
                      <a:pt x="772" y="489"/>
                    </a:lnTo>
                    <a:lnTo>
                      <a:pt x="644" y="617"/>
                    </a:lnTo>
                    <a:lnTo>
                      <a:pt x="489" y="772"/>
                    </a:lnTo>
                    <a:lnTo>
                      <a:pt x="361" y="952"/>
                    </a:lnTo>
                    <a:lnTo>
                      <a:pt x="258" y="1106"/>
                    </a:lnTo>
                    <a:lnTo>
                      <a:pt x="181" y="1312"/>
                    </a:lnTo>
                    <a:lnTo>
                      <a:pt x="103" y="1492"/>
                    </a:lnTo>
                    <a:lnTo>
                      <a:pt x="52" y="1698"/>
                    </a:lnTo>
                    <a:lnTo>
                      <a:pt x="26" y="1903"/>
                    </a:lnTo>
                    <a:lnTo>
                      <a:pt x="1" y="2135"/>
                    </a:lnTo>
                    <a:lnTo>
                      <a:pt x="26" y="2341"/>
                    </a:lnTo>
                    <a:lnTo>
                      <a:pt x="52" y="2572"/>
                    </a:lnTo>
                    <a:lnTo>
                      <a:pt x="103" y="2752"/>
                    </a:lnTo>
                    <a:lnTo>
                      <a:pt x="181" y="2958"/>
                    </a:lnTo>
                    <a:lnTo>
                      <a:pt x="258" y="3138"/>
                    </a:lnTo>
                    <a:lnTo>
                      <a:pt x="361" y="3318"/>
                    </a:lnTo>
                    <a:lnTo>
                      <a:pt x="489" y="3498"/>
                    </a:lnTo>
                    <a:lnTo>
                      <a:pt x="644" y="3627"/>
                    </a:lnTo>
                    <a:lnTo>
                      <a:pt x="772" y="3781"/>
                    </a:lnTo>
                    <a:lnTo>
                      <a:pt x="952" y="3910"/>
                    </a:lnTo>
                    <a:lnTo>
                      <a:pt x="1132" y="4013"/>
                    </a:lnTo>
                    <a:lnTo>
                      <a:pt x="1312" y="4090"/>
                    </a:lnTo>
                    <a:lnTo>
                      <a:pt x="1518" y="4167"/>
                    </a:lnTo>
                    <a:lnTo>
                      <a:pt x="1724" y="4218"/>
                    </a:lnTo>
                    <a:lnTo>
                      <a:pt x="1930" y="4244"/>
                    </a:lnTo>
                    <a:lnTo>
                      <a:pt x="2135" y="4270"/>
                    </a:lnTo>
                    <a:lnTo>
                      <a:pt x="2341" y="4244"/>
                    </a:lnTo>
                    <a:lnTo>
                      <a:pt x="2573" y="4218"/>
                    </a:lnTo>
                    <a:lnTo>
                      <a:pt x="2753" y="4167"/>
                    </a:lnTo>
                    <a:lnTo>
                      <a:pt x="2959" y="4090"/>
                    </a:lnTo>
                    <a:lnTo>
                      <a:pt x="3036" y="4038"/>
                    </a:lnTo>
                    <a:lnTo>
                      <a:pt x="3087" y="3987"/>
                    </a:lnTo>
                    <a:lnTo>
                      <a:pt x="3087" y="3910"/>
                    </a:lnTo>
                    <a:lnTo>
                      <a:pt x="3087" y="3807"/>
                    </a:lnTo>
                    <a:lnTo>
                      <a:pt x="3036" y="3730"/>
                    </a:lnTo>
                    <a:lnTo>
                      <a:pt x="2959" y="3704"/>
                    </a:lnTo>
                    <a:lnTo>
                      <a:pt x="2881" y="3678"/>
                    </a:lnTo>
                    <a:lnTo>
                      <a:pt x="2804" y="3704"/>
                    </a:lnTo>
                    <a:lnTo>
                      <a:pt x="2624" y="3755"/>
                    </a:lnTo>
                    <a:lnTo>
                      <a:pt x="2470" y="3807"/>
                    </a:lnTo>
                    <a:lnTo>
                      <a:pt x="2316" y="3807"/>
                    </a:lnTo>
                    <a:lnTo>
                      <a:pt x="2135" y="3833"/>
                    </a:lnTo>
                    <a:lnTo>
                      <a:pt x="1955" y="3807"/>
                    </a:lnTo>
                    <a:lnTo>
                      <a:pt x="1801" y="3781"/>
                    </a:lnTo>
                    <a:lnTo>
                      <a:pt x="1647" y="3755"/>
                    </a:lnTo>
                    <a:lnTo>
                      <a:pt x="1492" y="3704"/>
                    </a:lnTo>
                    <a:lnTo>
                      <a:pt x="1338" y="3627"/>
                    </a:lnTo>
                    <a:lnTo>
                      <a:pt x="1184" y="3550"/>
                    </a:lnTo>
                    <a:lnTo>
                      <a:pt x="1055" y="3447"/>
                    </a:lnTo>
                    <a:lnTo>
                      <a:pt x="952" y="3318"/>
                    </a:lnTo>
                    <a:lnTo>
                      <a:pt x="824" y="3215"/>
                    </a:lnTo>
                    <a:lnTo>
                      <a:pt x="746" y="3087"/>
                    </a:lnTo>
                    <a:lnTo>
                      <a:pt x="644" y="2932"/>
                    </a:lnTo>
                    <a:lnTo>
                      <a:pt x="566" y="2778"/>
                    </a:lnTo>
                    <a:lnTo>
                      <a:pt x="515" y="2624"/>
                    </a:lnTo>
                    <a:lnTo>
                      <a:pt x="489" y="2469"/>
                    </a:lnTo>
                    <a:lnTo>
                      <a:pt x="464" y="2315"/>
                    </a:lnTo>
                    <a:lnTo>
                      <a:pt x="438" y="2135"/>
                    </a:lnTo>
                    <a:lnTo>
                      <a:pt x="464" y="1955"/>
                    </a:lnTo>
                    <a:lnTo>
                      <a:pt x="489" y="1801"/>
                    </a:lnTo>
                    <a:lnTo>
                      <a:pt x="515" y="1621"/>
                    </a:lnTo>
                    <a:lnTo>
                      <a:pt x="566" y="1466"/>
                    </a:lnTo>
                    <a:lnTo>
                      <a:pt x="644" y="1312"/>
                    </a:lnTo>
                    <a:lnTo>
                      <a:pt x="746" y="1183"/>
                    </a:lnTo>
                    <a:lnTo>
                      <a:pt x="824" y="1055"/>
                    </a:lnTo>
                    <a:lnTo>
                      <a:pt x="952" y="926"/>
                    </a:lnTo>
                    <a:lnTo>
                      <a:pt x="1055" y="823"/>
                    </a:lnTo>
                    <a:lnTo>
                      <a:pt x="1184" y="720"/>
                    </a:lnTo>
                    <a:lnTo>
                      <a:pt x="1338" y="643"/>
                    </a:lnTo>
                    <a:lnTo>
                      <a:pt x="1492" y="566"/>
                    </a:lnTo>
                    <a:lnTo>
                      <a:pt x="1647" y="514"/>
                    </a:lnTo>
                    <a:lnTo>
                      <a:pt x="1801" y="463"/>
                    </a:lnTo>
                    <a:lnTo>
                      <a:pt x="1955" y="437"/>
                    </a:lnTo>
                    <a:lnTo>
                      <a:pt x="2316" y="437"/>
                    </a:lnTo>
                    <a:lnTo>
                      <a:pt x="2470" y="463"/>
                    </a:lnTo>
                    <a:lnTo>
                      <a:pt x="2650" y="514"/>
                    </a:lnTo>
                    <a:lnTo>
                      <a:pt x="2804" y="566"/>
                    </a:lnTo>
                    <a:lnTo>
                      <a:pt x="2959" y="643"/>
                    </a:lnTo>
                    <a:lnTo>
                      <a:pt x="3087" y="720"/>
                    </a:lnTo>
                    <a:lnTo>
                      <a:pt x="3216" y="823"/>
                    </a:lnTo>
                    <a:lnTo>
                      <a:pt x="3344" y="926"/>
                    </a:lnTo>
                    <a:lnTo>
                      <a:pt x="3447" y="1055"/>
                    </a:lnTo>
                    <a:lnTo>
                      <a:pt x="3550" y="1183"/>
                    </a:lnTo>
                    <a:lnTo>
                      <a:pt x="3627" y="1312"/>
                    </a:lnTo>
                    <a:lnTo>
                      <a:pt x="3705" y="1466"/>
                    </a:lnTo>
                    <a:lnTo>
                      <a:pt x="3756" y="1621"/>
                    </a:lnTo>
                    <a:lnTo>
                      <a:pt x="3807" y="1801"/>
                    </a:lnTo>
                    <a:lnTo>
                      <a:pt x="3833" y="1955"/>
                    </a:lnTo>
                    <a:lnTo>
                      <a:pt x="3833" y="2135"/>
                    </a:lnTo>
                    <a:lnTo>
                      <a:pt x="3807" y="2444"/>
                    </a:lnTo>
                    <a:lnTo>
                      <a:pt x="3730" y="2727"/>
                    </a:lnTo>
                    <a:lnTo>
                      <a:pt x="3602" y="2984"/>
                    </a:lnTo>
                    <a:lnTo>
                      <a:pt x="3422" y="3241"/>
                    </a:lnTo>
                    <a:lnTo>
                      <a:pt x="3370" y="3318"/>
                    </a:lnTo>
                    <a:lnTo>
                      <a:pt x="3370" y="3395"/>
                    </a:lnTo>
                    <a:lnTo>
                      <a:pt x="3396" y="3473"/>
                    </a:lnTo>
                    <a:lnTo>
                      <a:pt x="3447" y="3550"/>
                    </a:lnTo>
                    <a:lnTo>
                      <a:pt x="3524" y="3601"/>
                    </a:lnTo>
                    <a:lnTo>
                      <a:pt x="3602" y="3601"/>
                    </a:lnTo>
                    <a:lnTo>
                      <a:pt x="3679" y="3575"/>
                    </a:lnTo>
                    <a:lnTo>
                      <a:pt x="3756" y="3524"/>
                    </a:lnTo>
                    <a:lnTo>
                      <a:pt x="3859" y="3370"/>
                    </a:lnTo>
                    <a:lnTo>
                      <a:pt x="3962" y="3215"/>
                    </a:lnTo>
                    <a:lnTo>
                      <a:pt x="4065" y="3061"/>
                    </a:lnTo>
                    <a:lnTo>
                      <a:pt x="4142" y="2881"/>
                    </a:lnTo>
                    <a:lnTo>
                      <a:pt x="4193" y="2701"/>
                    </a:lnTo>
                    <a:lnTo>
                      <a:pt x="4245" y="2521"/>
                    </a:lnTo>
                    <a:lnTo>
                      <a:pt x="4270" y="2315"/>
                    </a:lnTo>
                    <a:lnTo>
                      <a:pt x="4270" y="2135"/>
                    </a:lnTo>
                    <a:lnTo>
                      <a:pt x="4270" y="1903"/>
                    </a:lnTo>
                    <a:lnTo>
                      <a:pt x="4219" y="1698"/>
                    </a:lnTo>
                    <a:lnTo>
                      <a:pt x="4168" y="1492"/>
                    </a:lnTo>
                    <a:lnTo>
                      <a:pt x="4116" y="1312"/>
                    </a:lnTo>
                    <a:lnTo>
                      <a:pt x="4013" y="1106"/>
                    </a:lnTo>
                    <a:lnTo>
                      <a:pt x="3910" y="952"/>
                    </a:lnTo>
                    <a:lnTo>
                      <a:pt x="3782" y="772"/>
                    </a:lnTo>
                    <a:lnTo>
                      <a:pt x="3653" y="617"/>
                    </a:lnTo>
                    <a:lnTo>
                      <a:pt x="3499" y="489"/>
                    </a:lnTo>
                    <a:lnTo>
                      <a:pt x="3344" y="360"/>
                    </a:lnTo>
                    <a:lnTo>
                      <a:pt x="3164" y="257"/>
                    </a:lnTo>
                    <a:lnTo>
                      <a:pt x="2959" y="154"/>
                    </a:lnTo>
                    <a:lnTo>
                      <a:pt x="2779" y="103"/>
                    </a:lnTo>
                    <a:lnTo>
                      <a:pt x="2573" y="51"/>
                    </a:lnTo>
                    <a:lnTo>
                      <a:pt x="2367"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1852;p54">
                <a:extLst>
                  <a:ext uri="{FF2B5EF4-FFF2-40B4-BE49-F238E27FC236}">
                    <a16:creationId xmlns:a16="http://schemas.microsoft.com/office/drawing/2014/main" id="{CE8EAACA-27FC-FA84-2730-9A58307BB5E2}"/>
                  </a:ext>
                </a:extLst>
              </p:cNvPr>
              <p:cNvSpPr/>
              <p:nvPr/>
            </p:nvSpPr>
            <p:spPr>
              <a:xfrm>
                <a:off x="449675" y="1562025"/>
                <a:ext cx="102925" cy="68850"/>
              </a:xfrm>
              <a:custGeom>
                <a:avLst/>
                <a:gdLst/>
                <a:ahLst/>
                <a:cxnLst/>
                <a:rect l="l" t="t" r="r" b="b"/>
                <a:pathLst>
                  <a:path w="4117" h="2754" extrusionOk="0">
                    <a:moveTo>
                      <a:pt x="1518" y="1"/>
                    </a:moveTo>
                    <a:lnTo>
                      <a:pt x="1441" y="27"/>
                    </a:lnTo>
                    <a:lnTo>
                      <a:pt x="1390" y="52"/>
                    </a:lnTo>
                    <a:lnTo>
                      <a:pt x="129" y="1107"/>
                    </a:lnTo>
                    <a:lnTo>
                      <a:pt x="78" y="1158"/>
                    </a:lnTo>
                    <a:lnTo>
                      <a:pt x="26" y="1210"/>
                    </a:lnTo>
                    <a:lnTo>
                      <a:pt x="1" y="1287"/>
                    </a:lnTo>
                    <a:lnTo>
                      <a:pt x="1" y="1390"/>
                    </a:lnTo>
                    <a:lnTo>
                      <a:pt x="1" y="1467"/>
                    </a:lnTo>
                    <a:lnTo>
                      <a:pt x="26" y="1544"/>
                    </a:lnTo>
                    <a:lnTo>
                      <a:pt x="78" y="1596"/>
                    </a:lnTo>
                    <a:lnTo>
                      <a:pt x="129" y="1647"/>
                    </a:lnTo>
                    <a:lnTo>
                      <a:pt x="1390" y="2702"/>
                    </a:lnTo>
                    <a:lnTo>
                      <a:pt x="1441" y="2728"/>
                    </a:lnTo>
                    <a:lnTo>
                      <a:pt x="1518" y="2753"/>
                    </a:lnTo>
                    <a:lnTo>
                      <a:pt x="1595" y="2753"/>
                    </a:lnTo>
                    <a:lnTo>
                      <a:pt x="1647" y="2728"/>
                    </a:lnTo>
                    <a:lnTo>
                      <a:pt x="1698" y="2676"/>
                    </a:lnTo>
                    <a:lnTo>
                      <a:pt x="1750" y="2625"/>
                    </a:lnTo>
                    <a:lnTo>
                      <a:pt x="1776" y="2573"/>
                    </a:lnTo>
                    <a:lnTo>
                      <a:pt x="1801" y="2496"/>
                    </a:lnTo>
                    <a:lnTo>
                      <a:pt x="1801" y="2084"/>
                    </a:lnTo>
                    <a:lnTo>
                      <a:pt x="2727" y="2084"/>
                    </a:lnTo>
                    <a:lnTo>
                      <a:pt x="2727" y="2522"/>
                    </a:lnTo>
                    <a:lnTo>
                      <a:pt x="2727" y="2599"/>
                    </a:lnTo>
                    <a:lnTo>
                      <a:pt x="2779" y="2676"/>
                    </a:lnTo>
                    <a:lnTo>
                      <a:pt x="2856" y="2702"/>
                    </a:lnTo>
                    <a:lnTo>
                      <a:pt x="2933" y="2728"/>
                    </a:lnTo>
                    <a:lnTo>
                      <a:pt x="3885" y="2728"/>
                    </a:lnTo>
                    <a:lnTo>
                      <a:pt x="3988" y="2702"/>
                    </a:lnTo>
                    <a:lnTo>
                      <a:pt x="4039" y="2676"/>
                    </a:lnTo>
                    <a:lnTo>
                      <a:pt x="4091" y="2599"/>
                    </a:lnTo>
                    <a:lnTo>
                      <a:pt x="4116" y="2522"/>
                    </a:lnTo>
                    <a:lnTo>
                      <a:pt x="4116" y="1390"/>
                    </a:lnTo>
                    <a:lnTo>
                      <a:pt x="4091" y="1236"/>
                    </a:lnTo>
                    <a:lnTo>
                      <a:pt x="4065" y="1107"/>
                    </a:lnTo>
                    <a:lnTo>
                      <a:pt x="3988" y="1004"/>
                    </a:lnTo>
                    <a:lnTo>
                      <a:pt x="3910" y="901"/>
                    </a:lnTo>
                    <a:lnTo>
                      <a:pt x="3808" y="798"/>
                    </a:lnTo>
                    <a:lnTo>
                      <a:pt x="3679" y="747"/>
                    </a:lnTo>
                    <a:lnTo>
                      <a:pt x="3550" y="695"/>
                    </a:lnTo>
                    <a:lnTo>
                      <a:pt x="3165" y="695"/>
                    </a:lnTo>
                    <a:lnTo>
                      <a:pt x="3062" y="721"/>
                    </a:lnTo>
                    <a:lnTo>
                      <a:pt x="3010" y="747"/>
                    </a:lnTo>
                    <a:lnTo>
                      <a:pt x="2959" y="824"/>
                    </a:lnTo>
                    <a:lnTo>
                      <a:pt x="2933" y="901"/>
                    </a:lnTo>
                    <a:lnTo>
                      <a:pt x="2959" y="1004"/>
                    </a:lnTo>
                    <a:lnTo>
                      <a:pt x="3010" y="1056"/>
                    </a:lnTo>
                    <a:lnTo>
                      <a:pt x="3062" y="1107"/>
                    </a:lnTo>
                    <a:lnTo>
                      <a:pt x="3165" y="1133"/>
                    </a:lnTo>
                    <a:lnTo>
                      <a:pt x="3422" y="1133"/>
                    </a:lnTo>
                    <a:lnTo>
                      <a:pt x="3525" y="1158"/>
                    </a:lnTo>
                    <a:lnTo>
                      <a:pt x="3602" y="1210"/>
                    </a:lnTo>
                    <a:lnTo>
                      <a:pt x="3653" y="1287"/>
                    </a:lnTo>
                    <a:lnTo>
                      <a:pt x="3679" y="1390"/>
                    </a:lnTo>
                    <a:lnTo>
                      <a:pt x="3679" y="2290"/>
                    </a:lnTo>
                    <a:lnTo>
                      <a:pt x="3165" y="2290"/>
                    </a:lnTo>
                    <a:lnTo>
                      <a:pt x="3165" y="1853"/>
                    </a:lnTo>
                    <a:lnTo>
                      <a:pt x="3139" y="1776"/>
                    </a:lnTo>
                    <a:lnTo>
                      <a:pt x="3087" y="1699"/>
                    </a:lnTo>
                    <a:lnTo>
                      <a:pt x="3036" y="1673"/>
                    </a:lnTo>
                    <a:lnTo>
                      <a:pt x="2933" y="1647"/>
                    </a:lnTo>
                    <a:lnTo>
                      <a:pt x="1647" y="1647"/>
                    </a:lnTo>
                    <a:lnTo>
                      <a:pt x="1544" y="1673"/>
                    </a:lnTo>
                    <a:lnTo>
                      <a:pt x="1441" y="1724"/>
                    </a:lnTo>
                    <a:lnTo>
                      <a:pt x="1390" y="1827"/>
                    </a:lnTo>
                    <a:lnTo>
                      <a:pt x="1364" y="1930"/>
                    </a:lnTo>
                    <a:lnTo>
                      <a:pt x="1364" y="2110"/>
                    </a:lnTo>
                    <a:lnTo>
                      <a:pt x="464" y="1390"/>
                    </a:lnTo>
                    <a:lnTo>
                      <a:pt x="1364" y="644"/>
                    </a:lnTo>
                    <a:lnTo>
                      <a:pt x="1364" y="850"/>
                    </a:lnTo>
                    <a:lnTo>
                      <a:pt x="1390" y="953"/>
                    </a:lnTo>
                    <a:lnTo>
                      <a:pt x="1441" y="1056"/>
                    </a:lnTo>
                    <a:lnTo>
                      <a:pt x="1544" y="1107"/>
                    </a:lnTo>
                    <a:lnTo>
                      <a:pt x="1647" y="1133"/>
                    </a:lnTo>
                    <a:lnTo>
                      <a:pt x="2290" y="1133"/>
                    </a:lnTo>
                    <a:lnTo>
                      <a:pt x="2367" y="1107"/>
                    </a:lnTo>
                    <a:lnTo>
                      <a:pt x="2444" y="1056"/>
                    </a:lnTo>
                    <a:lnTo>
                      <a:pt x="2496" y="1004"/>
                    </a:lnTo>
                    <a:lnTo>
                      <a:pt x="2496" y="901"/>
                    </a:lnTo>
                    <a:lnTo>
                      <a:pt x="2496" y="824"/>
                    </a:lnTo>
                    <a:lnTo>
                      <a:pt x="2444" y="747"/>
                    </a:lnTo>
                    <a:lnTo>
                      <a:pt x="2367" y="721"/>
                    </a:lnTo>
                    <a:lnTo>
                      <a:pt x="2290" y="695"/>
                    </a:lnTo>
                    <a:lnTo>
                      <a:pt x="1801" y="695"/>
                    </a:lnTo>
                    <a:lnTo>
                      <a:pt x="1801" y="258"/>
                    </a:lnTo>
                    <a:lnTo>
                      <a:pt x="1776" y="181"/>
                    </a:lnTo>
                    <a:lnTo>
                      <a:pt x="1750" y="130"/>
                    </a:lnTo>
                    <a:lnTo>
                      <a:pt x="1724" y="78"/>
                    </a:lnTo>
                    <a:lnTo>
                      <a:pt x="1647" y="27"/>
                    </a:lnTo>
                    <a:lnTo>
                      <a:pt x="159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1853;p54">
                <a:extLst>
                  <a:ext uri="{FF2B5EF4-FFF2-40B4-BE49-F238E27FC236}">
                    <a16:creationId xmlns:a16="http://schemas.microsoft.com/office/drawing/2014/main" id="{816DB93E-BD92-FE4F-B556-06A8276F0B4A}"/>
                  </a:ext>
                </a:extLst>
              </p:cNvPr>
              <p:cNvSpPr/>
              <p:nvPr/>
            </p:nvSpPr>
            <p:spPr>
              <a:xfrm>
                <a:off x="711400" y="1667500"/>
                <a:ext cx="34100" cy="66250"/>
              </a:xfrm>
              <a:custGeom>
                <a:avLst/>
                <a:gdLst/>
                <a:ahLst/>
                <a:cxnLst/>
                <a:rect l="l" t="t" r="r" b="b"/>
                <a:pathLst>
                  <a:path w="1364" h="2650" extrusionOk="0">
                    <a:moveTo>
                      <a:pt x="669" y="0"/>
                    </a:moveTo>
                    <a:lnTo>
                      <a:pt x="567" y="26"/>
                    </a:lnTo>
                    <a:lnTo>
                      <a:pt x="515" y="78"/>
                    </a:lnTo>
                    <a:lnTo>
                      <a:pt x="464" y="155"/>
                    </a:lnTo>
                    <a:lnTo>
                      <a:pt x="438" y="232"/>
                    </a:lnTo>
                    <a:lnTo>
                      <a:pt x="438" y="283"/>
                    </a:lnTo>
                    <a:lnTo>
                      <a:pt x="309" y="361"/>
                    </a:lnTo>
                    <a:lnTo>
                      <a:pt x="181" y="463"/>
                    </a:lnTo>
                    <a:lnTo>
                      <a:pt x="104" y="592"/>
                    </a:lnTo>
                    <a:lnTo>
                      <a:pt x="52" y="746"/>
                    </a:lnTo>
                    <a:lnTo>
                      <a:pt x="26" y="901"/>
                    </a:lnTo>
                    <a:lnTo>
                      <a:pt x="78" y="1029"/>
                    </a:lnTo>
                    <a:lnTo>
                      <a:pt x="129" y="1158"/>
                    </a:lnTo>
                    <a:lnTo>
                      <a:pt x="232" y="1261"/>
                    </a:lnTo>
                    <a:lnTo>
                      <a:pt x="335" y="1338"/>
                    </a:lnTo>
                    <a:lnTo>
                      <a:pt x="489" y="1415"/>
                    </a:lnTo>
                    <a:lnTo>
                      <a:pt x="772" y="1544"/>
                    </a:lnTo>
                    <a:lnTo>
                      <a:pt x="850" y="1569"/>
                    </a:lnTo>
                    <a:lnTo>
                      <a:pt x="901" y="1647"/>
                    </a:lnTo>
                    <a:lnTo>
                      <a:pt x="901" y="1698"/>
                    </a:lnTo>
                    <a:lnTo>
                      <a:pt x="901" y="1750"/>
                    </a:lnTo>
                    <a:lnTo>
                      <a:pt x="875" y="1827"/>
                    </a:lnTo>
                    <a:lnTo>
                      <a:pt x="824" y="1904"/>
                    </a:lnTo>
                    <a:lnTo>
                      <a:pt x="772" y="1930"/>
                    </a:lnTo>
                    <a:lnTo>
                      <a:pt x="669" y="1955"/>
                    </a:lnTo>
                    <a:lnTo>
                      <a:pt x="489" y="1955"/>
                    </a:lnTo>
                    <a:lnTo>
                      <a:pt x="335" y="1878"/>
                    </a:lnTo>
                    <a:lnTo>
                      <a:pt x="258" y="1852"/>
                    </a:lnTo>
                    <a:lnTo>
                      <a:pt x="155" y="1852"/>
                    </a:lnTo>
                    <a:lnTo>
                      <a:pt x="78" y="1878"/>
                    </a:lnTo>
                    <a:lnTo>
                      <a:pt x="26" y="1930"/>
                    </a:lnTo>
                    <a:lnTo>
                      <a:pt x="1" y="2032"/>
                    </a:lnTo>
                    <a:lnTo>
                      <a:pt x="1" y="2110"/>
                    </a:lnTo>
                    <a:lnTo>
                      <a:pt x="26" y="2187"/>
                    </a:lnTo>
                    <a:lnTo>
                      <a:pt x="78" y="2264"/>
                    </a:lnTo>
                    <a:lnTo>
                      <a:pt x="258" y="2341"/>
                    </a:lnTo>
                    <a:lnTo>
                      <a:pt x="438" y="2393"/>
                    </a:lnTo>
                    <a:lnTo>
                      <a:pt x="438" y="2444"/>
                    </a:lnTo>
                    <a:lnTo>
                      <a:pt x="464" y="2521"/>
                    </a:lnTo>
                    <a:lnTo>
                      <a:pt x="515" y="2598"/>
                    </a:lnTo>
                    <a:lnTo>
                      <a:pt x="567" y="2650"/>
                    </a:lnTo>
                    <a:lnTo>
                      <a:pt x="747" y="2650"/>
                    </a:lnTo>
                    <a:lnTo>
                      <a:pt x="824" y="2598"/>
                    </a:lnTo>
                    <a:lnTo>
                      <a:pt x="875" y="2521"/>
                    </a:lnTo>
                    <a:lnTo>
                      <a:pt x="901" y="2444"/>
                    </a:lnTo>
                    <a:lnTo>
                      <a:pt x="901" y="2367"/>
                    </a:lnTo>
                    <a:lnTo>
                      <a:pt x="1055" y="2290"/>
                    </a:lnTo>
                    <a:lnTo>
                      <a:pt x="1210" y="2161"/>
                    </a:lnTo>
                    <a:lnTo>
                      <a:pt x="1313" y="2007"/>
                    </a:lnTo>
                    <a:lnTo>
                      <a:pt x="1364" y="1827"/>
                    </a:lnTo>
                    <a:lnTo>
                      <a:pt x="1364" y="1698"/>
                    </a:lnTo>
                    <a:lnTo>
                      <a:pt x="1364" y="1595"/>
                    </a:lnTo>
                    <a:lnTo>
                      <a:pt x="1313" y="1492"/>
                    </a:lnTo>
                    <a:lnTo>
                      <a:pt x="1287" y="1389"/>
                    </a:lnTo>
                    <a:lnTo>
                      <a:pt x="1210" y="1312"/>
                    </a:lnTo>
                    <a:lnTo>
                      <a:pt x="1132" y="1235"/>
                    </a:lnTo>
                    <a:lnTo>
                      <a:pt x="1030" y="1158"/>
                    </a:lnTo>
                    <a:lnTo>
                      <a:pt x="927" y="1106"/>
                    </a:lnTo>
                    <a:lnTo>
                      <a:pt x="695" y="1029"/>
                    </a:lnTo>
                    <a:lnTo>
                      <a:pt x="515" y="926"/>
                    </a:lnTo>
                    <a:lnTo>
                      <a:pt x="489" y="875"/>
                    </a:lnTo>
                    <a:lnTo>
                      <a:pt x="489" y="824"/>
                    </a:lnTo>
                    <a:lnTo>
                      <a:pt x="515" y="772"/>
                    </a:lnTo>
                    <a:lnTo>
                      <a:pt x="541" y="721"/>
                    </a:lnTo>
                    <a:lnTo>
                      <a:pt x="592" y="695"/>
                    </a:lnTo>
                    <a:lnTo>
                      <a:pt x="695" y="695"/>
                    </a:lnTo>
                    <a:lnTo>
                      <a:pt x="798" y="721"/>
                    </a:lnTo>
                    <a:lnTo>
                      <a:pt x="875" y="798"/>
                    </a:lnTo>
                    <a:lnTo>
                      <a:pt x="952" y="849"/>
                    </a:lnTo>
                    <a:lnTo>
                      <a:pt x="1030" y="875"/>
                    </a:lnTo>
                    <a:lnTo>
                      <a:pt x="1132" y="849"/>
                    </a:lnTo>
                    <a:lnTo>
                      <a:pt x="1210" y="798"/>
                    </a:lnTo>
                    <a:lnTo>
                      <a:pt x="1261" y="746"/>
                    </a:lnTo>
                    <a:lnTo>
                      <a:pt x="1261" y="643"/>
                    </a:lnTo>
                    <a:lnTo>
                      <a:pt x="1261" y="566"/>
                    </a:lnTo>
                    <a:lnTo>
                      <a:pt x="1210" y="489"/>
                    </a:lnTo>
                    <a:lnTo>
                      <a:pt x="1081" y="386"/>
                    </a:lnTo>
                    <a:lnTo>
                      <a:pt x="901" y="283"/>
                    </a:lnTo>
                    <a:lnTo>
                      <a:pt x="901" y="232"/>
                    </a:lnTo>
                    <a:lnTo>
                      <a:pt x="875" y="155"/>
                    </a:lnTo>
                    <a:lnTo>
                      <a:pt x="824" y="78"/>
                    </a:lnTo>
                    <a:lnTo>
                      <a:pt x="747" y="26"/>
                    </a:lnTo>
                    <a:lnTo>
                      <a:pt x="669"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1854;p54">
                <a:extLst>
                  <a:ext uri="{FF2B5EF4-FFF2-40B4-BE49-F238E27FC236}">
                    <a16:creationId xmlns:a16="http://schemas.microsoft.com/office/drawing/2014/main" id="{E54ABC52-8DE8-4EA9-1151-DD7D66C2DC8C}"/>
                  </a:ext>
                </a:extLst>
              </p:cNvPr>
              <p:cNvSpPr/>
              <p:nvPr/>
            </p:nvSpPr>
            <p:spPr>
              <a:xfrm>
                <a:off x="445175" y="1667500"/>
                <a:ext cx="34750" cy="66250"/>
              </a:xfrm>
              <a:custGeom>
                <a:avLst/>
                <a:gdLst/>
                <a:ahLst/>
                <a:cxnLst/>
                <a:rect l="l" t="t" r="r" b="b"/>
                <a:pathLst>
                  <a:path w="1390" h="2650" extrusionOk="0">
                    <a:moveTo>
                      <a:pt x="669" y="0"/>
                    </a:moveTo>
                    <a:lnTo>
                      <a:pt x="592" y="26"/>
                    </a:lnTo>
                    <a:lnTo>
                      <a:pt x="515" y="78"/>
                    </a:lnTo>
                    <a:lnTo>
                      <a:pt x="464" y="155"/>
                    </a:lnTo>
                    <a:lnTo>
                      <a:pt x="464" y="232"/>
                    </a:lnTo>
                    <a:lnTo>
                      <a:pt x="464" y="283"/>
                    </a:lnTo>
                    <a:lnTo>
                      <a:pt x="309" y="361"/>
                    </a:lnTo>
                    <a:lnTo>
                      <a:pt x="206" y="463"/>
                    </a:lnTo>
                    <a:lnTo>
                      <a:pt x="103" y="592"/>
                    </a:lnTo>
                    <a:lnTo>
                      <a:pt x="52" y="746"/>
                    </a:lnTo>
                    <a:lnTo>
                      <a:pt x="52" y="901"/>
                    </a:lnTo>
                    <a:lnTo>
                      <a:pt x="78" y="1029"/>
                    </a:lnTo>
                    <a:lnTo>
                      <a:pt x="155" y="1158"/>
                    </a:lnTo>
                    <a:lnTo>
                      <a:pt x="232" y="1261"/>
                    </a:lnTo>
                    <a:lnTo>
                      <a:pt x="361" y="1338"/>
                    </a:lnTo>
                    <a:lnTo>
                      <a:pt x="489" y="1415"/>
                    </a:lnTo>
                    <a:lnTo>
                      <a:pt x="798" y="1544"/>
                    </a:lnTo>
                    <a:lnTo>
                      <a:pt x="875" y="1569"/>
                    </a:lnTo>
                    <a:lnTo>
                      <a:pt x="901" y="1647"/>
                    </a:lnTo>
                    <a:lnTo>
                      <a:pt x="927" y="1698"/>
                    </a:lnTo>
                    <a:lnTo>
                      <a:pt x="927" y="1750"/>
                    </a:lnTo>
                    <a:lnTo>
                      <a:pt x="901" y="1827"/>
                    </a:lnTo>
                    <a:lnTo>
                      <a:pt x="849" y="1904"/>
                    </a:lnTo>
                    <a:lnTo>
                      <a:pt x="772" y="1930"/>
                    </a:lnTo>
                    <a:lnTo>
                      <a:pt x="669" y="1955"/>
                    </a:lnTo>
                    <a:lnTo>
                      <a:pt x="489" y="1955"/>
                    </a:lnTo>
                    <a:lnTo>
                      <a:pt x="335" y="1878"/>
                    </a:lnTo>
                    <a:lnTo>
                      <a:pt x="258" y="1852"/>
                    </a:lnTo>
                    <a:lnTo>
                      <a:pt x="181" y="1852"/>
                    </a:lnTo>
                    <a:lnTo>
                      <a:pt x="103" y="1878"/>
                    </a:lnTo>
                    <a:lnTo>
                      <a:pt x="26" y="1930"/>
                    </a:lnTo>
                    <a:lnTo>
                      <a:pt x="1" y="2032"/>
                    </a:lnTo>
                    <a:lnTo>
                      <a:pt x="1" y="2110"/>
                    </a:lnTo>
                    <a:lnTo>
                      <a:pt x="26" y="2187"/>
                    </a:lnTo>
                    <a:lnTo>
                      <a:pt x="103" y="2264"/>
                    </a:lnTo>
                    <a:lnTo>
                      <a:pt x="284" y="2341"/>
                    </a:lnTo>
                    <a:lnTo>
                      <a:pt x="464" y="2393"/>
                    </a:lnTo>
                    <a:lnTo>
                      <a:pt x="464" y="2444"/>
                    </a:lnTo>
                    <a:lnTo>
                      <a:pt x="464" y="2521"/>
                    </a:lnTo>
                    <a:lnTo>
                      <a:pt x="515" y="2598"/>
                    </a:lnTo>
                    <a:lnTo>
                      <a:pt x="592" y="2650"/>
                    </a:lnTo>
                    <a:lnTo>
                      <a:pt x="772" y="2650"/>
                    </a:lnTo>
                    <a:lnTo>
                      <a:pt x="824" y="2598"/>
                    </a:lnTo>
                    <a:lnTo>
                      <a:pt x="875" y="2521"/>
                    </a:lnTo>
                    <a:lnTo>
                      <a:pt x="901" y="2444"/>
                    </a:lnTo>
                    <a:lnTo>
                      <a:pt x="901" y="2367"/>
                    </a:lnTo>
                    <a:lnTo>
                      <a:pt x="1081" y="2290"/>
                    </a:lnTo>
                    <a:lnTo>
                      <a:pt x="1210" y="2161"/>
                    </a:lnTo>
                    <a:lnTo>
                      <a:pt x="1312" y="2007"/>
                    </a:lnTo>
                    <a:lnTo>
                      <a:pt x="1364" y="1827"/>
                    </a:lnTo>
                    <a:lnTo>
                      <a:pt x="1390" y="1698"/>
                    </a:lnTo>
                    <a:lnTo>
                      <a:pt x="1364" y="1595"/>
                    </a:lnTo>
                    <a:lnTo>
                      <a:pt x="1338" y="1492"/>
                    </a:lnTo>
                    <a:lnTo>
                      <a:pt x="1287" y="1389"/>
                    </a:lnTo>
                    <a:lnTo>
                      <a:pt x="1235" y="1312"/>
                    </a:lnTo>
                    <a:lnTo>
                      <a:pt x="1132" y="1235"/>
                    </a:lnTo>
                    <a:lnTo>
                      <a:pt x="1055" y="1158"/>
                    </a:lnTo>
                    <a:lnTo>
                      <a:pt x="952" y="1106"/>
                    </a:lnTo>
                    <a:lnTo>
                      <a:pt x="695" y="1029"/>
                    </a:lnTo>
                    <a:lnTo>
                      <a:pt x="515" y="926"/>
                    </a:lnTo>
                    <a:lnTo>
                      <a:pt x="489" y="875"/>
                    </a:lnTo>
                    <a:lnTo>
                      <a:pt x="515" y="824"/>
                    </a:lnTo>
                    <a:lnTo>
                      <a:pt x="515" y="772"/>
                    </a:lnTo>
                    <a:lnTo>
                      <a:pt x="567" y="721"/>
                    </a:lnTo>
                    <a:lnTo>
                      <a:pt x="592" y="695"/>
                    </a:lnTo>
                    <a:lnTo>
                      <a:pt x="721" y="695"/>
                    </a:lnTo>
                    <a:lnTo>
                      <a:pt x="798" y="721"/>
                    </a:lnTo>
                    <a:lnTo>
                      <a:pt x="901" y="798"/>
                    </a:lnTo>
                    <a:lnTo>
                      <a:pt x="978" y="849"/>
                    </a:lnTo>
                    <a:lnTo>
                      <a:pt x="1055" y="875"/>
                    </a:lnTo>
                    <a:lnTo>
                      <a:pt x="1132" y="849"/>
                    </a:lnTo>
                    <a:lnTo>
                      <a:pt x="1210" y="798"/>
                    </a:lnTo>
                    <a:lnTo>
                      <a:pt x="1261" y="746"/>
                    </a:lnTo>
                    <a:lnTo>
                      <a:pt x="1287" y="643"/>
                    </a:lnTo>
                    <a:lnTo>
                      <a:pt x="1287" y="566"/>
                    </a:lnTo>
                    <a:lnTo>
                      <a:pt x="1235" y="489"/>
                    </a:lnTo>
                    <a:lnTo>
                      <a:pt x="1107" y="386"/>
                    </a:lnTo>
                    <a:lnTo>
                      <a:pt x="901" y="283"/>
                    </a:lnTo>
                    <a:lnTo>
                      <a:pt x="901" y="232"/>
                    </a:lnTo>
                    <a:lnTo>
                      <a:pt x="875" y="155"/>
                    </a:lnTo>
                    <a:lnTo>
                      <a:pt x="824" y="78"/>
                    </a:lnTo>
                    <a:lnTo>
                      <a:pt x="772" y="26"/>
                    </a:lnTo>
                    <a:lnTo>
                      <a:pt x="669"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3" name="Group 802">
            <a:extLst>
              <a:ext uri="{FF2B5EF4-FFF2-40B4-BE49-F238E27FC236}">
                <a16:creationId xmlns:a16="http://schemas.microsoft.com/office/drawing/2014/main" id="{8CF85103-AD07-7EEB-E381-153F5C153F80}"/>
              </a:ext>
            </a:extLst>
          </p:cNvPr>
          <p:cNvGrpSpPr/>
          <p:nvPr/>
        </p:nvGrpSpPr>
        <p:grpSpPr>
          <a:xfrm>
            <a:off x="4723301" y="2442988"/>
            <a:ext cx="792543" cy="758521"/>
            <a:chOff x="4723302" y="2442988"/>
            <a:chExt cx="777424" cy="780225"/>
          </a:xfrm>
        </p:grpSpPr>
        <p:sp>
          <p:nvSpPr>
            <p:cNvPr id="804" name="Google Shape;941;p42">
              <a:extLst>
                <a:ext uri="{FF2B5EF4-FFF2-40B4-BE49-F238E27FC236}">
                  <a16:creationId xmlns:a16="http://schemas.microsoft.com/office/drawing/2014/main" id="{932A5542-B538-5090-08BD-226B92F53104}"/>
                </a:ext>
              </a:extLst>
            </p:cNvPr>
            <p:cNvSpPr/>
            <p:nvPr/>
          </p:nvSpPr>
          <p:spPr>
            <a:xfrm>
              <a:off x="4723302" y="2442988"/>
              <a:ext cx="777424" cy="780225"/>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2619;p54">
              <a:extLst>
                <a:ext uri="{FF2B5EF4-FFF2-40B4-BE49-F238E27FC236}">
                  <a16:creationId xmlns:a16="http://schemas.microsoft.com/office/drawing/2014/main" id="{DD98293A-B976-F38F-984B-4837ED6338A6}"/>
                </a:ext>
              </a:extLst>
            </p:cNvPr>
            <p:cNvGrpSpPr/>
            <p:nvPr/>
          </p:nvGrpSpPr>
          <p:grpSpPr>
            <a:xfrm>
              <a:off x="4940358" y="2634344"/>
              <a:ext cx="373000" cy="373000"/>
              <a:chOff x="2037400" y="4363200"/>
              <a:chExt cx="373000" cy="373000"/>
            </a:xfrm>
          </p:grpSpPr>
          <p:sp>
            <p:nvSpPr>
              <p:cNvPr id="806" name="Google Shape;2620;p54">
                <a:extLst>
                  <a:ext uri="{FF2B5EF4-FFF2-40B4-BE49-F238E27FC236}">
                    <a16:creationId xmlns:a16="http://schemas.microsoft.com/office/drawing/2014/main" id="{FCA3D5D0-DE94-8793-F049-6BA63C13B50F}"/>
                  </a:ext>
                </a:extLst>
              </p:cNvPr>
              <p:cNvSpPr/>
              <p:nvPr/>
            </p:nvSpPr>
            <p:spPr>
              <a:xfrm>
                <a:off x="2163425" y="4368975"/>
                <a:ext cx="120925" cy="108075"/>
              </a:xfrm>
              <a:custGeom>
                <a:avLst/>
                <a:gdLst/>
                <a:ahLst/>
                <a:cxnLst/>
                <a:rect l="l" t="t" r="r" b="b"/>
                <a:pathLst>
                  <a:path w="4837" h="4323" extrusionOk="0">
                    <a:moveTo>
                      <a:pt x="1724" y="1"/>
                    </a:moveTo>
                    <a:lnTo>
                      <a:pt x="1570" y="26"/>
                    </a:lnTo>
                    <a:lnTo>
                      <a:pt x="1441" y="78"/>
                    </a:lnTo>
                    <a:lnTo>
                      <a:pt x="1287" y="129"/>
                    </a:lnTo>
                    <a:lnTo>
                      <a:pt x="1055" y="284"/>
                    </a:lnTo>
                    <a:lnTo>
                      <a:pt x="824" y="489"/>
                    </a:lnTo>
                    <a:lnTo>
                      <a:pt x="670" y="747"/>
                    </a:lnTo>
                    <a:lnTo>
                      <a:pt x="515" y="1030"/>
                    </a:lnTo>
                    <a:lnTo>
                      <a:pt x="438" y="1364"/>
                    </a:lnTo>
                    <a:lnTo>
                      <a:pt x="412" y="1698"/>
                    </a:lnTo>
                    <a:lnTo>
                      <a:pt x="387" y="2341"/>
                    </a:lnTo>
                    <a:lnTo>
                      <a:pt x="309" y="2933"/>
                    </a:lnTo>
                    <a:lnTo>
                      <a:pt x="258" y="3216"/>
                    </a:lnTo>
                    <a:lnTo>
                      <a:pt x="181" y="3473"/>
                    </a:lnTo>
                    <a:lnTo>
                      <a:pt x="104" y="3705"/>
                    </a:lnTo>
                    <a:lnTo>
                      <a:pt x="1" y="3911"/>
                    </a:lnTo>
                    <a:lnTo>
                      <a:pt x="541" y="4091"/>
                    </a:lnTo>
                    <a:lnTo>
                      <a:pt x="1158" y="4219"/>
                    </a:lnTo>
                    <a:lnTo>
                      <a:pt x="1776" y="4296"/>
                    </a:lnTo>
                    <a:lnTo>
                      <a:pt x="2419" y="4322"/>
                    </a:lnTo>
                    <a:lnTo>
                      <a:pt x="3062" y="4296"/>
                    </a:lnTo>
                    <a:lnTo>
                      <a:pt x="3679" y="4219"/>
                    </a:lnTo>
                    <a:lnTo>
                      <a:pt x="4296" y="4091"/>
                    </a:lnTo>
                    <a:lnTo>
                      <a:pt x="4837" y="3911"/>
                    </a:lnTo>
                    <a:lnTo>
                      <a:pt x="4734" y="3705"/>
                    </a:lnTo>
                    <a:lnTo>
                      <a:pt x="4657" y="3473"/>
                    </a:lnTo>
                    <a:lnTo>
                      <a:pt x="4579" y="3216"/>
                    </a:lnTo>
                    <a:lnTo>
                      <a:pt x="4528" y="2933"/>
                    </a:lnTo>
                    <a:lnTo>
                      <a:pt x="4451" y="2341"/>
                    </a:lnTo>
                    <a:lnTo>
                      <a:pt x="4425" y="1698"/>
                    </a:lnTo>
                    <a:lnTo>
                      <a:pt x="4399" y="1364"/>
                    </a:lnTo>
                    <a:lnTo>
                      <a:pt x="4322" y="1030"/>
                    </a:lnTo>
                    <a:lnTo>
                      <a:pt x="4194" y="747"/>
                    </a:lnTo>
                    <a:lnTo>
                      <a:pt x="4014" y="489"/>
                    </a:lnTo>
                    <a:lnTo>
                      <a:pt x="3782" y="284"/>
                    </a:lnTo>
                    <a:lnTo>
                      <a:pt x="3551" y="129"/>
                    </a:lnTo>
                    <a:lnTo>
                      <a:pt x="3422" y="78"/>
                    </a:lnTo>
                    <a:lnTo>
                      <a:pt x="3268" y="26"/>
                    </a:lnTo>
                    <a:lnTo>
                      <a:pt x="3139"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2621;p54">
                <a:extLst>
                  <a:ext uri="{FF2B5EF4-FFF2-40B4-BE49-F238E27FC236}">
                    <a16:creationId xmlns:a16="http://schemas.microsoft.com/office/drawing/2014/main" id="{821E2457-BB0A-DDAF-14CB-23BC4C60516F}"/>
                  </a:ext>
                </a:extLst>
              </p:cNvPr>
              <p:cNvSpPr/>
              <p:nvPr/>
            </p:nvSpPr>
            <p:spPr>
              <a:xfrm>
                <a:off x="2223875" y="4368975"/>
                <a:ext cx="60475" cy="104200"/>
              </a:xfrm>
              <a:custGeom>
                <a:avLst/>
                <a:gdLst/>
                <a:ahLst/>
                <a:cxnLst/>
                <a:rect l="l" t="t" r="r" b="b"/>
                <a:pathLst>
                  <a:path w="2419" h="4168" extrusionOk="0">
                    <a:moveTo>
                      <a:pt x="1" y="1"/>
                    </a:moveTo>
                    <a:lnTo>
                      <a:pt x="155" y="26"/>
                    </a:lnTo>
                    <a:lnTo>
                      <a:pt x="284" y="78"/>
                    </a:lnTo>
                    <a:lnTo>
                      <a:pt x="412" y="155"/>
                    </a:lnTo>
                    <a:lnTo>
                      <a:pt x="541" y="232"/>
                    </a:lnTo>
                    <a:lnTo>
                      <a:pt x="670" y="335"/>
                    </a:lnTo>
                    <a:lnTo>
                      <a:pt x="772" y="438"/>
                    </a:lnTo>
                    <a:lnTo>
                      <a:pt x="875" y="567"/>
                    </a:lnTo>
                    <a:lnTo>
                      <a:pt x="1055" y="850"/>
                    </a:lnTo>
                    <a:lnTo>
                      <a:pt x="1184" y="1184"/>
                    </a:lnTo>
                    <a:lnTo>
                      <a:pt x="1287" y="1544"/>
                    </a:lnTo>
                    <a:lnTo>
                      <a:pt x="1313" y="1930"/>
                    </a:lnTo>
                    <a:lnTo>
                      <a:pt x="1338" y="2547"/>
                    </a:lnTo>
                    <a:lnTo>
                      <a:pt x="1390" y="3139"/>
                    </a:lnTo>
                    <a:lnTo>
                      <a:pt x="1467" y="3679"/>
                    </a:lnTo>
                    <a:lnTo>
                      <a:pt x="1518" y="3936"/>
                    </a:lnTo>
                    <a:lnTo>
                      <a:pt x="1596" y="4168"/>
                    </a:lnTo>
                    <a:lnTo>
                      <a:pt x="2033" y="4065"/>
                    </a:lnTo>
                    <a:lnTo>
                      <a:pt x="2419" y="3911"/>
                    </a:lnTo>
                    <a:lnTo>
                      <a:pt x="2316" y="3705"/>
                    </a:lnTo>
                    <a:lnTo>
                      <a:pt x="2239" y="3473"/>
                    </a:lnTo>
                    <a:lnTo>
                      <a:pt x="2161" y="3216"/>
                    </a:lnTo>
                    <a:lnTo>
                      <a:pt x="2110" y="2933"/>
                    </a:lnTo>
                    <a:lnTo>
                      <a:pt x="2033" y="2341"/>
                    </a:lnTo>
                    <a:lnTo>
                      <a:pt x="2007" y="1698"/>
                    </a:lnTo>
                    <a:lnTo>
                      <a:pt x="1981" y="1364"/>
                    </a:lnTo>
                    <a:lnTo>
                      <a:pt x="1904" y="1030"/>
                    </a:lnTo>
                    <a:lnTo>
                      <a:pt x="1776" y="747"/>
                    </a:lnTo>
                    <a:lnTo>
                      <a:pt x="1596" y="489"/>
                    </a:lnTo>
                    <a:lnTo>
                      <a:pt x="1364" y="284"/>
                    </a:lnTo>
                    <a:lnTo>
                      <a:pt x="1133" y="129"/>
                    </a:lnTo>
                    <a:lnTo>
                      <a:pt x="1004" y="78"/>
                    </a:lnTo>
                    <a:lnTo>
                      <a:pt x="850" y="26"/>
                    </a:lnTo>
                    <a:lnTo>
                      <a:pt x="721"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2622;p54">
                <a:extLst>
                  <a:ext uri="{FF2B5EF4-FFF2-40B4-BE49-F238E27FC236}">
                    <a16:creationId xmlns:a16="http://schemas.microsoft.com/office/drawing/2014/main" id="{7DE9C124-5B45-4ECD-175D-9A4E4FC08346}"/>
                  </a:ext>
                </a:extLst>
              </p:cNvPr>
              <p:cNvSpPr/>
              <p:nvPr/>
            </p:nvSpPr>
            <p:spPr>
              <a:xfrm>
                <a:off x="2145425" y="4572175"/>
                <a:ext cx="156925" cy="158225"/>
              </a:xfrm>
              <a:custGeom>
                <a:avLst/>
                <a:gdLst/>
                <a:ahLst/>
                <a:cxnLst/>
                <a:rect l="l" t="t" r="r" b="b"/>
                <a:pathLst>
                  <a:path w="6277" h="6329" extrusionOk="0">
                    <a:moveTo>
                      <a:pt x="798" y="1"/>
                    </a:moveTo>
                    <a:lnTo>
                      <a:pt x="1" y="6329"/>
                    </a:lnTo>
                    <a:lnTo>
                      <a:pt x="6277" y="6329"/>
                    </a:lnTo>
                    <a:lnTo>
                      <a:pt x="5479"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623;p54">
                <a:extLst>
                  <a:ext uri="{FF2B5EF4-FFF2-40B4-BE49-F238E27FC236}">
                    <a16:creationId xmlns:a16="http://schemas.microsoft.com/office/drawing/2014/main" id="{027D8BF6-232F-D5EB-D40A-1FCEDB0922D0}"/>
                  </a:ext>
                </a:extLst>
              </p:cNvPr>
              <p:cNvSpPr/>
              <p:nvPr/>
            </p:nvSpPr>
            <p:spPr>
              <a:xfrm>
                <a:off x="2267600" y="4572175"/>
                <a:ext cx="34750" cy="158225"/>
              </a:xfrm>
              <a:custGeom>
                <a:avLst/>
                <a:gdLst/>
                <a:ahLst/>
                <a:cxnLst/>
                <a:rect l="l" t="t" r="r" b="b"/>
                <a:pathLst>
                  <a:path w="1390" h="6329" extrusionOk="0">
                    <a:moveTo>
                      <a:pt x="1" y="1"/>
                    </a:moveTo>
                    <a:lnTo>
                      <a:pt x="798" y="6329"/>
                    </a:lnTo>
                    <a:lnTo>
                      <a:pt x="1390" y="6329"/>
                    </a:lnTo>
                    <a:lnTo>
                      <a:pt x="592"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2624;p54">
                <a:extLst>
                  <a:ext uri="{FF2B5EF4-FFF2-40B4-BE49-F238E27FC236}">
                    <a16:creationId xmlns:a16="http://schemas.microsoft.com/office/drawing/2014/main" id="{40EECB9D-D829-DFEB-7B83-1E708C79015C}"/>
                  </a:ext>
                </a:extLst>
              </p:cNvPr>
              <p:cNvSpPr/>
              <p:nvPr/>
            </p:nvSpPr>
            <p:spPr>
              <a:xfrm>
                <a:off x="2172425" y="4477025"/>
                <a:ext cx="102925" cy="95175"/>
              </a:xfrm>
              <a:custGeom>
                <a:avLst/>
                <a:gdLst/>
                <a:ahLst/>
                <a:cxnLst/>
                <a:rect l="l" t="t" r="r" b="b"/>
                <a:pathLst>
                  <a:path w="4117" h="3807" extrusionOk="0">
                    <a:moveTo>
                      <a:pt x="1056" y="0"/>
                    </a:moveTo>
                    <a:lnTo>
                      <a:pt x="824" y="77"/>
                    </a:lnTo>
                    <a:lnTo>
                      <a:pt x="618" y="206"/>
                    </a:lnTo>
                    <a:lnTo>
                      <a:pt x="438" y="360"/>
                    </a:lnTo>
                    <a:lnTo>
                      <a:pt x="284" y="540"/>
                    </a:lnTo>
                    <a:lnTo>
                      <a:pt x="181" y="746"/>
                    </a:lnTo>
                    <a:lnTo>
                      <a:pt x="78" y="952"/>
                    </a:lnTo>
                    <a:lnTo>
                      <a:pt x="27" y="1209"/>
                    </a:lnTo>
                    <a:lnTo>
                      <a:pt x="1" y="1441"/>
                    </a:lnTo>
                    <a:lnTo>
                      <a:pt x="1" y="3807"/>
                    </a:lnTo>
                    <a:lnTo>
                      <a:pt x="4117" y="3807"/>
                    </a:lnTo>
                    <a:lnTo>
                      <a:pt x="4117" y="1441"/>
                    </a:lnTo>
                    <a:lnTo>
                      <a:pt x="4117" y="1209"/>
                    </a:lnTo>
                    <a:lnTo>
                      <a:pt x="4039" y="952"/>
                    </a:lnTo>
                    <a:lnTo>
                      <a:pt x="3962" y="746"/>
                    </a:lnTo>
                    <a:lnTo>
                      <a:pt x="3834" y="540"/>
                    </a:lnTo>
                    <a:lnTo>
                      <a:pt x="3679" y="360"/>
                    </a:lnTo>
                    <a:lnTo>
                      <a:pt x="3499" y="206"/>
                    </a:lnTo>
                    <a:lnTo>
                      <a:pt x="3293" y="77"/>
                    </a:lnTo>
                    <a:lnTo>
                      <a:pt x="3062"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2625;p54">
                <a:extLst>
                  <a:ext uri="{FF2B5EF4-FFF2-40B4-BE49-F238E27FC236}">
                    <a16:creationId xmlns:a16="http://schemas.microsoft.com/office/drawing/2014/main" id="{7C7C43E2-E98D-30F4-0894-CE15401E39C5}"/>
                  </a:ext>
                </a:extLst>
              </p:cNvPr>
              <p:cNvSpPr/>
              <p:nvPr/>
            </p:nvSpPr>
            <p:spPr>
              <a:xfrm>
                <a:off x="2236100" y="4477025"/>
                <a:ext cx="39250" cy="95175"/>
              </a:xfrm>
              <a:custGeom>
                <a:avLst/>
                <a:gdLst/>
                <a:ahLst/>
                <a:cxnLst/>
                <a:rect l="l" t="t" r="r" b="b"/>
                <a:pathLst>
                  <a:path w="1570" h="3807" extrusionOk="0">
                    <a:moveTo>
                      <a:pt x="0" y="0"/>
                    </a:moveTo>
                    <a:lnTo>
                      <a:pt x="206" y="77"/>
                    </a:lnTo>
                    <a:lnTo>
                      <a:pt x="412" y="206"/>
                    </a:lnTo>
                    <a:lnTo>
                      <a:pt x="592" y="360"/>
                    </a:lnTo>
                    <a:lnTo>
                      <a:pt x="746" y="540"/>
                    </a:lnTo>
                    <a:lnTo>
                      <a:pt x="875" y="746"/>
                    </a:lnTo>
                    <a:lnTo>
                      <a:pt x="978" y="952"/>
                    </a:lnTo>
                    <a:lnTo>
                      <a:pt x="1029" y="1209"/>
                    </a:lnTo>
                    <a:lnTo>
                      <a:pt x="1055" y="1441"/>
                    </a:lnTo>
                    <a:lnTo>
                      <a:pt x="1055" y="3807"/>
                    </a:lnTo>
                    <a:lnTo>
                      <a:pt x="1570" y="3807"/>
                    </a:lnTo>
                    <a:lnTo>
                      <a:pt x="1570" y="1441"/>
                    </a:lnTo>
                    <a:lnTo>
                      <a:pt x="1570" y="1209"/>
                    </a:lnTo>
                    <a:lnTo>
                      <a:pt x="1492" y="952"/>
                    </a:lnTo>
                    <a:lnTo>
                      <a:pt x="1415" y="746"/>
                    </a:lnTo>
                    <a:lnTo>
                      <a:pt x="1287" y="540"/>
                    </a:lnTo>
                    <a:lnTo>
                      <a:pt x="1132" y="360"/>
                    </a:lnTo>
                    <a:lnTo>
                      <a:pt x="952" y="206"/>
                    </a:lnTo>
                    <a:lnTo>
                      <a:pt x="746" y="77"/>
                    </a:lnTo>
                    <a:lnTo>
                      <a:pt x="515"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2626;p54">
                <a:extLst>
                  <a:ext uri="{FF2B5EF4-FFF2-40B4-BE49-F238E27FC236}">
                    <a16:creationId xmlns:a16="http://schemas.microsoft.com/office/drawing/2014/main" id="{4348CCAB-DA58-D52D-8646-6C939938ADF5}"/>
                  </a:ext>
                </a:extLst>
              </p:cNvPr>
              <p:cNvSpPr/>
              <p:nvPr/>
            </p:nvSpPr>
            <p:spPr>
              <a:xfrm>
                <a:off x="2212950" y="4477650"/>
                <a:ext cx="21900" cy="32175"/>
              </a:xfrm>
              <a:custGeom>
                <a:avLst/>
                <a:gdLst/>
                <a:ahLst/>
                <a:cxnLst/>
                <a:rect l="l" t="t" r="r" b="b"/>
                <a:pathLst>
                  <a:path w="876" h="1287" extrusionOk="0">
                    <a:moveTo>
                      <a:pt x="0" y="1"/>
                    </a:moveTo>
                    <a:lnTo>
                      <a:pt x="0" y="850"/>
                    </a:lnTo>
                    <a:lnTo>
                      <a:pt x="0" y="927"/>
                    </a:lnTo>
                    <a:lnTo>
                      <a:pt x="26" y="1030"/>
                    </a:lnTo>
                    <a:lnTo>
                      <a:pt x="78" y="1081"/>
                    </a:lnTo>
                    <a:lnTo>
                      <a:pt x="129" y="1158"/>
                    </a:lnTo>
                    <a:lnTo>
                      <a:pt x="206" y="1210"/>
                    </a:lnTo>
                    <a:lnTo>
                      <a:pt x="258" y="1261"/>
                    </a:lnTo>
                    <a:lnTo>
                      <a:pt x="361" y="1287"/>
                    </a:lnTo>
                    <a:lnTo>
                      <a:pt x="541" y="1287"/>
                    </a:lnTo>
                    <a:lnTo>
                      <a:pt x="618" y="1261"/>
                    </a:lnTo>
                    <a:lnTo>
                      <a:pt x="695" y="1210"/>
                    </a:lnTo>
                    <a:lnTo>
                      <a:pt x="746" y="1158"/>
                    </a:lnTo>
                    <a:lnTo>
                      <a:pt x="798" y="1081"/>
                    </a:lnTo>
                    <a:lnTo>
                      <a:pt x="849" y="1030"/>
                    </a:lnTo>
                    <a:lnTo>
                      <a:pt x="875" y="927"/>
                    </a:lnTo>
                    <a:lnTo>
                      <a:pt x="875" y="850"/>
                    </a:lnTo>
                    <a:lnTo>
                      <a:pt x="8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2627;p54">
                <a:extLst>
                  <a:ext uri="{FF2B5EF4-FFF2-40B4-BE49-F238E27FC236}">
                    <a16:creationId xmlns:a16="http://schemas.microsoft.com/office/drawing/2014/main" id="{F020D431-EC53-6945-C2C8-95C4F0D1F3BD}"/>
                  </a:ext>
                </a:extLst>
              </p:cNvPr>
              <p:cNvSpPr/>
              <p:nvPr/>
            </p:nvSpPr>
            <p:spPr>
              <a:xfrm>
                <a:off x="2188525" y="4412700"/>
                <a:ext cx="70750" cy="74625"/>
              </a:xfrm>
              <a:custGeom>
                <a:avLst/>
                <a:gdLst/>
                <a:ahLst/>
                <a:cxnLst/>
                <a:rect l="l" t="t" r="r" b="b"/>
                <a:pathLst>
                  <a:path w="2830" h="2985" extrusionOk="0">
                    <a:moveTo>
                      <a:pt x="1852" y="1"/>
                    </a:moveTo>
                    <a:lnTo>
                      <a:pt x="1801" y="27"/>
                    </a:lnTo>
                    <a:lnTo>
                      <a:pt x="1646" y="104"/>
                    </a:lnTo>
                    <a:lnTo>
                      <a:pt x="1466" y="181"/>
                    </a:lnTo>
                    <a:lnTo>
                      <a:pt x="1260" y="232"/>
                    </a:lnTo>
                    <a:lnTo>
                      <a:pt x="1055" y="284"/>
                    </a:lnTo>
                    <a:lnTo>
                      <a:pt x="566" y="335"/>
                    </a:lnTo>
                    <a:lnTo>
                      <a:pt x="51" y="310"/>
                    </a:lnTo>
                    <a:lnTo>
                      <a:pt x="26" y="335"/>
                    </a:lnTo>
                    <a:lnTo>
                      <a:pt x="0" y="387"/>
                    </a:lnTo>
                    <a:lnTo>
                      <a:pt x="0" y="1570"/>
                    </a:lnTo>
                    <a:lnTo>
                      <a:pt x="26" y="1853"/>
                    </a:lnTo>
                    <a:lnTo>
                      <a:pt x="103" y="2110"/>
                    </a:lnTo>
                    <a:lnTo>
                      <a:pt x="232" y="2367"/>
                    </a:lnTo>
                    <a:lnTo>
                      <a:pt x="412" y="2573"/>
                    </a:lnTo>
                    <a:lnTo>
                      <a:pt x="617" y="2753"/>
                    </a:lnTo>
                    <a:lnTo>
                      <a:pt x="875" y="2882"/>
                    </a:lnTo>
                    <a:lnTo>
                      <a:pt x="1132" y="2959"/>
                    </a:lnTo>
                    <a:lnTo>
                      <a:pt x="1415" y="2985"/>
                    </a:lnTo>
                    <a:lnTo>
                      <a:pt x="1698" y="2959"/>
                    </a:lnTo>
                    <a:lnTo>
                      <a:pt x="1981" y="2882"/>
                    </a:lnTo>
                    <a:lnTo>
                      <a:pt x="2212" y="2753"/>
                    </a:lnTo>
                    <a:lnTo>
                      <a:pt x="2418" y="2573"/>
                    </a:lnTo>
                    <a:lnTo>
                      <a:pt x="2598" y="2367"/>
                    </a:lnTo>
                    <a:lnTo>
                      <a:pt x="2727" y="2110"/>
                    </a:lnTo>
                    <a:lnTo>
                      <a:pt x="2804" y="1853"/>
                    </a:lnTo>
                    <a:lnTo>
                      <a:pt x="2829" y="1570"/>
                    </a:lnTo>
                    <a:lnTo>
                      <a:pt x="2829" y="387"/>
                    </a:lnTo>
                    <a:lnTo>
                      <a:pt x="2829" y="335"/>
                    </a:lnTo>
                    <a:lnTo>
                      <a:pt x="2778" y="310"/>
                    </a:lnTo>
                    <a:lnTo>
                      <a:pt x="2495" y="310"/>
                    </a:lnTo>
                    <a:lnTo>
                      <a:pt x="2264" y="258"/>
                    </a:lnTo>
                    <a:lnTo>
                      <a:pt x="2058" y="155"/>
                    </a:lnTo>
                    <a:lnTo>
                      <a:pt x="1903" y="27"/>
                    </a:lnTo>
                    <a:lnTo>
                      <a:pt x="185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2628;p54">
                <a:extLst>
                  <a:ext uri="{FF2B5EF4-FFF2-40B4-BE49-F238E27FC236}">
                    <a16:creationId xmlns:a16="http://schemas.microsoft.com/office/drawing/2014/main" id="{50097A1E-CB18-E2CA-0E43-359AFFE4FD7C}"/>
                  </a:ext>
                </a:extLst>
              </p:cNvPr>
              <p:cNvSpPr/>
              <p:nvPr/>
            </p:nvSpPr>
            <p:spPr>
              <a:xfrm>
                <a:off x="2218100" y="4419775"/>
                <a:ext cx="41175" cy="67550"/>
              </a:xfrm>
              <a:custGeom>
                <a:avLst/>
                <a:gdLst/>
                <a:ahLst/>
                <a:cxnLst/>
                <a:rect l="l" t="t" r="r" b="b"/>
                <a:pathLst>
                  <a:path w="1647" h="2702" extrusionOk="0">
                    <a:moveTo>
                      <a:pt x="1158" y="1"/>
                    </a:moveTo>
                    <a:lnTo>
                      <a:pt x="1158" y="1287"/>
                    </a:lnTo>
                    <a:lnTo>
                      <a:pt x="1132" y="1544"/>
                    </a:lnTo>
                    <a:lnTo>
                      <a:pt x="1081" y="1776"/>
                    </a:lnTo>
                    <a:lnTo>
                      <a:pt x="978" y="2007"/>
                    </a:lnTo>
                    <a:lnTo>
                      <a:pt x="823" y="2187"/>
                    </a:lnTo>
                    <a:lnTo>
                      <a:pt x="643" y="2367"/>
                    </a:lnTo>
                    <a:lnTo>
                      <a:pt x="463" y="2522"/>
                    </a:lnTo>
                    <a:lnTo>
                      <a:pt x="232" y="2624"/>
                    </a:lnTo>
                    <a:lnTo>
                      <a:pt x="0" y="2676"/>
                    </a:lnTo>
                    <a:lnTo>
                      <a:pt x="232" y="2702"/>
                    </a:lnTo>
                    <a:lnTo>
                      <a:pt x="515" y="2676"/>
                    </a:lnTo>
                    <a:lnTo>
                      <a:pt x="798" y="2599"/>
                    </a:lnTo>
                    <a:lnTo>
                      <a:pt x="1029" y="2470"/>
                    </a:lnTo>
                    <a:lnTo>
                      <a:pt x="1235" y="2290"/>
                    </a:lnTo>
                    <a:lnTo>
                      <a:pt x="1415" y="2084"/>
                    </a:lnTo>
                    <a:lnTo>
                      <a:pt x="1544" y="1827"/>
                    </a:lnTo>
                    <a:lnTo>
                      <a:pt x="1621" y="1570"/>
                    </a:lnTo>
                    <a:lnTo>
                      <a:pt x="1646" y="1287"/>
                    </a:lnTo>
                    <a:lnTo>
                      <a:pt x="1646" y="104"/>
                    </a:lnTo>
                    <a:lnTo>
                      <a:pt x="1646" y="52"/>
                    </a:lnTo>
                    <a:lnTo>
                      <a:pt x="1595" y="27"/>
                    </a:lnTo>
                    <a:lnTo>
                      <a:pt x="1364" y="27"/>
                    </a:lnTo>
                    <a:lnTo>
                      <a:pt x="115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2629;p54">
                <a:extLst>
                  <a:ext uri="{FF2B5EF4-FFF2-40B4-BE49-F238E27FC236}">
                    <a16:creationId xmlns:a16="http://schemas.microsoft.com/office/drawing/2014/main" id="{E5273CC6-A898-7095-0157-39DA6335209E}"/>
                  </a:ext>
                </a:extLst>
              </p:cNvPr>
              <p:cNvSpPr/>
              <p:nvPr/>
            </p:nvSpPr>
            <p:spPr>
              <a:xfrm>
                <a:off x="2043175" y="4464800"/>
                <a:ext cx="92625" cy="77200"/>
              </a:xfrm>
              <a:custGeom>
                <a:avLst/>
                <a:gdLst/>
                <a:ahLst/>
                <a:cxnLst/>
                <a:rect l="l" t="t" r="r" b="b"/>
                <a:pathLst>
                  <a:path w="3705" h="3088" extrusionOk="0">
                    <a:moveTo>
                      <a:pt x="1750" y="0"/>
                    </a:moveTo>
                    <a:lnTo>
                      <a:pt x="1570" y="26"/>
                    </a:lnTo>
                    <a:lnTo>
                      <a:pt x="1415" y="78"/>
                    </a:lnTo>
                    <a:lnTo>
                      <a:pt x="1261" y="180"/>
                    </a:lnTo>
                    <a:lnTo>
                      <a:pt x="1184" y="335"/>
                    </a:lnTo>
                    <a:lnTo>
                      <a:pt x="1107" y="438"/>
                    </a:lnTo>
                    <a:lnTo>
                      <a:pt x="1004" y="541"/>
                    </a:lnTo>
                    <a:lnTo>
                      <a:pt x="901" y="592"/>
                    </a:lnTo>
                    <a:lnTo>
                      <a:pt x="772" y="618"/>
                    </a:lnTo>
                    <a:lnTo>
                      <a:pt x="335" y="618"/>
                    </a:lnTo>
                    <a:lnTo>
                      <a:pt x="258" y="643"/>
                    </a:lnTo>
                    <a:lnTo>
                      <a:pt x="129" y="721"/>
                    </a:lnTo>
                    <a:lnTo>
                      <a:pt x="26" y="849"/>
                    </a:lnTo>
                    <a:lnTo>
                      <a:pt x="1" y="926"/>
                    </a:lnTo>
                    <a:lnTo>
                      <a:pt x="1" y="1029"/>
                    </a:lnTo>
                    <a:lnTo>
                      <a:pt x="1" y="2675"/>
                    </a:lnTo>
                    <a:lnTo>
                      <a:pt x="1" y="2753"/>
                    </a:lnTo>
                    <a:lnTo>
                      <a:pt x="26" y="2830"/>
                    </a:lnTo>
                    <a:lnTo>
                      <a:pt x="129" y="2958"/>
                    </a:lnTo>
                    <a:lnTo>
                      <a:pt x="258" y="3061"/>
                    </a:lnTo>
                    <a:lnTo>
                      <a:pt x="335" y="3087"/>
                    </a:lnTo>
                    <a:lnTo>
                      <a:pt x="695" y="3087"/>
                    </a:lnTo>
                    <a:lnTo>
                      <a:pt x="695" y="2675"/>
                    </a:lnTo>
                    <a:lnTo>
                      <a:pt x="721" y="2521"/>
                    </a:lnTo>
                    <a:lnTo>
                      <a:pt x="798" y="2367"/>
                    </a:lnTo>
                    <a:lnTo>
                      <a:pt x="927" y="2264"/>
                    </a:lnTo>
                    <a:lnTo>
                      <a:pt x="1055" y="2212"/>
                    </a:lnTo>
                    <a:lnTo>
                      <a:pt x="1364" y="2135"/>
                    </a:lnTo>
                    <a:lnTo>
                      <a:pt x="1467" y="2084"/>
                    </a:lnTo>
                    <a:lnTo>
                      <a:pt x="1570" y="2032"/>
                    </a:lnTo>
                    <a:lnTo>
                      <a:pt x="1647" y="1955"/>
                    </a:lnTo>
                    <a:lnTo>
                      <a:pt x="1698" y="1852"/>
                    </a:lnTo>
                    <a:lnTo>
                      <a:pt x="1981" y="1261"/>
                    </a:lnTo>
                    <a:lnTo>
                      <a:pt x="2033" y="1132"/>
                    </a:lnTo>
                    <a:lnTo>
                      <a:pt x="2161" y="1055"/>
                    </a:lnTo>
                    <a:lnTo>
                      <a:pt x="2264" y="978"/>
                    </a:lnTo>
                    <a:lnTo>
                      <a:pt x="2419" y="952"/>
                    </a:lnTo>
                    <a:lnTo>
                      <a:pt x="3370" y="952"/>
                    </a:lnTo>
                    <a:lnTo>
                      <a:pt x="3576" y="798"/>
                    </a:lnTo>
                    <a:lnTo>
                      <a:pt x="3653" y="721"/>
                    </a:lnTo>
                    <a:lnTo>
                      <a:pt x="3679" y="618"/>
                    </a:lnTo>
                    <a:lnTo>
                      <a:pt x="3705" y="541"/>
                    </a:lnTo>
                    <a:lnTo>
                      <a:pt x="3679" y="438"/>
                    </a:lnTo>
                    <a:lnTo>
                      <a:pt x="3653" y="360"/>
                    </a:lnTo>
                    <a:lnTo>
                      <a:pt x="3576" y="283"/>
                    </a:lnTo>
                    <a:lnTo>
                      <a:pt x="3499" y="232"/>
                    </a:lnTo>
                    <a:lnTo>
                      <a:pt x="3396" y="206"/>
                    </a:lnTo>
                    <a:lnTo>
                      <a:pt x="1750"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2630;p54">
                <a:extLst>
                  <a:ext uri="{FF2B5EF4-FFF2-40B4-BE49-F238E27FC236}">
                    <a16:creationId xmlns:a16="http://schemas.microsoft.com/office/drawing/2014/main" id="{36DC2324-7C4E-31A1-264C-BA09A576B4A5}"/>
                  </a:ext>
                </a:extLst>
              </p:cNvPr>
              <p:cNvSpPr/>
              <p:nvPr/>
            </p:nvSpPr>
            <p:spPr>
              <a:xfrm>
                <a:off x="2043175" y="4469300"/>
                <a:ext cx="92625" cy="72700"/>
              </a:xfrm>
              <a:custGeom>
                <a:avLst/>
                <a:gdLst/>
                <a:ahLst/>
                <a:cxnLst/>
                <a:rect l="l" t="t" r="r" b="b"/>
                <a:pathLst>
                  <a:path w="3705" h="2908" extrusionOk="0">
                    <a:moveTo>
                      <a:pt x="3242" y="0"/>
                    </a:moveTo>
                    <a:lnTo>
                      <a:pt x="3242" y="78"/>
                    </a:lnTo>
                    <a:lnTo>
                      <a:pt x="3216" y="155"/>
                    </a:lnTo>
                    <a:lnTo>
                      <a:pt x="3190" y="232"/>
                    </a:lnTo>
                    <a:lnTo>
                      <a:pt x="3139" y="309"/>
                    </a:lnTo>
                    <a:lnTo>
                      <a:pt x="3010" y="386"/>
                    </a:lnTo>
                    <a:lnTo>
                      <a:pt x="2907" y="438"/>
                    </a:lnTo>
                    <a:lnTo>
                      <a:pt x="2779" y="463"/>
                    </a:lnTo>
                    <a:lnTo>
                      <a:pt x="2624" y="489"/>
                    </a:lnTo>
                    <a:lnTo>
                      <a:pt x="1827" y="489"/>
                    </a:lnTo>
                    <a:lnTo>
                      <a:pt x="1698" y="566"/>
                    </a:lnTo>
                    <a:lnTo>
                      <a:pt x="1596" y="643"/>
                    </a:lnTo>
                    <a:lnTo>
                      <a:pt x="1518" y="772"/>
                    </a:lnTo>
                    <a:lnTo>
                      <a:pt x="1261" y="1364"/>
                    </a:lnTo>
                    <a:lnTo>
                      <a:pt x="1184" y="1467"/>
                    </a:lnTo>
                    <a:lnTo>
                      <a:pt x="1107" y="1544"/>
                    </a:lnTo>
                    <a:lnTo>
                      <a:pt x="1030" y="1595"/>
                    </a:lnTo>
                    <a:lnTo>
                      <a:pt x="927" y="1647"/>
                    </a:lnTo>
                    <a:lnTo>
                      <a:pt x="618" y="1724"/>
                    </a:lnTo>
                    <a:lnTo>
                      <a:pt x="464" y="1775"/>
                    </a:lnTo>
                    <a:lnTo>
                      <a:pt x="361" y="1878"/>
                    </a:lnTo>
                    <a:lnTo>
                      <a:pt x="284" y="2032"/>
                    </a:lnTo>
                    <a:lnTo>
                      <a:pt x="258" y="2187"/>
                    </a:lnTo>
                    <a:lnTo>
                      <a:pt x="258" y="2367"/>
                    </a:lnTo>
                    <a:lnTo>
                      <a:pt x="232" y="2444"/>
                    </a:lnTo>
                    <a:lnTo>
                      <a:pt x="181" y="2521"/>
                    </a:lnTo>
                    <a:lnTo>
                      <a:pt x="104" y="2573"/>
                    </a:lnTo>
                    <a:lnTo>
                      <a:pt x="1" y="2598"/>
                    </a:lnTo>
                    <a:lnTo>
                      <a:pt x="78" y="2727"/>
                    </a:lnTo>
                    <a:lnTo>
                      <a:pt x="155" y="2804"/>
                    </a:lnTo>
                    <a:lnTo>
                      <a:pt x="284" y="2881"/>
                    </a:lnTo>
                    <a:lnTo>
                      <a:pt x="412" y="2907"/>
                    </a:lnTo>
                    <a:lnTo>
                      <a:pt x="695" y="2907"/>
                    </a:lnTo>
                    <a:lnTo>
                      <a:pt x="695" y="2495"/>
                    </a:lnTo>
                    <a:lnTo>
                      <a:pt x="721" y="2341"/>
                    </a:lnTo>
                    <a:lnTo>
                      <a:pt x="798" y="2187"/>
                    </a:lnTo>
                    <a:lnTo>
                      <a:pt x="927" y="2084"/>
                    </a:lnTo>
                    <a:lnTo>
                      <a:pt x="1055" y="2032"/>
                    </a:lnTo>
                    <a:lnTo>
                      <a:pt x="1364" y="1955"/>
                    </a:lnTo>
                    <a:lnTo>
                      <a:pt x="1467" y="1904"/>
                    </a:lnTo>
                    <a:lnTo>
                      <a:pt x="1570" y="1852"/>
                    </a:lnTo>
                    <a:lnTo>
                      <a:pt x="1647" y="1775"/>
                    </a:lnTo>
                    <a:lnTo>
                      <a:pt x="1698" y="1672"/>
                    </a:lnTo>
                    <a:lnTo>
                      <a:pt x="1981" y="1081"/>
                    </a:lnTo>
                    <a:lnTo>
                      <a:pt x="2033" y="952"/>
                    </a:lnTo>
                    <a:lnTo>
                      <a:pt x="2161" y="875"/>
                    </a:lnTo>
                    <a:lnTo>
                      <a:pt x="2264" y="798"/>
                    </a:lnTo>
                    <a:lnTo>
                      <a:pt x="2419" y="772"/>
                    </a:lnTo>
                    <a:lnTo>
                      <a:pt x="3370" y="772"/>
                    </a:lnTo>
                    <a:lnTo>
                      <a:pt x="3576" y="618"/>
                    </a:lnTo>
                    <a:lnTo>
                      <a:pt x="3653" y="541"/>
                    </a:lnTo>
                    <a:lnTo>
                      <a:pt x="3679" y="438"/>
                    </a:lnTo>
                    <a:lnTo>
                      <a:pt x="3705" y="361"/>
                    </a:lnTo>
                    <a:lnTo>
                      <a:pt x="3679" y="258"/>
                    </a:lnTo>
                    <a:lnTo>
                      <a:pt x="3653" y="180"/>
                    </a:lnTo>
                    <a:lnTo>
                      <a:pt x="3576" y="103"/>
                    </a:lnTo>
                    <a:lnTo>
                      <a:pt x="3499" y="52"/>
                    </a:lnTo>
                    <a:lnTo>
                      <a:pt x="3396" y="26"/>
                    </a:lnTo>
                    <a:lnTo>
                      <a:pt x="3242"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2631;p54">
                <a:extLst>
                  <a:ext uri="{FF2B5EF4-FFF2-40B4-BE49-F238E27FC236}">
                    <a16:creationId xmlns:a16="http://schemas.microsoft.com/office/drawing/2014/main" id="{FCF3347A-DFCE-C700-DA05-D56545AC65A3}"/>
                  </a:ext>
                </a:extLst>
              </p:cNvPr>
              <p:cNvSpPr/>
              <p:nvPr/>
            </p:nvSpPr>
            <p:spPr>
              <a:xfrm>
                <a:off x="2311975" y="4464800"/>
                <a:ext cx="92625" cy="77200"/>
              </a:xfrm>
              <a:custGeom>
                <a:avLst/>
                <a:gdLst/>
                <a:ahLst/>
                <a:cxnLst/>
                <a:rect l="l" t="t" r="r" b="b"/>
                <a:pathLst>
                  <a:path w="3705" h="3088" extrusionOk="0">
                    <a:moveTo>
                      <a:pt x="1956" y="0"/>
                    </a:moveTo>
                    <a:lnTo>
                      <a:pt x="309" y="206"/>
                    </a:lnTo>
                    <a:lnTo>
                      <a:pt x="206" y="232"/>
                    </a:lnTo>
                    <a:lnTo>
                      <a:pt x="129" y="283"/>
                    </a:lnTo>
                    <a:lnTo>
                      <a:pt x="52" y="360"/>
                    </a:lnTo>
                    <a:lnTo>
                      <a:pt x="26" y="438"/>
                    </a:lnTo>
                    <a:lnTo>
                      <a:pt x="1" y="541"/>
                    </a:lnTo>
                    <a:lnTo>
                      <a:pt x="26" y="618"/>
                    </a:lnTo>
                    <a:lnTo>
                      <a:pt x="52" y="721"/>
                    </a:lnTo>
                    <a:lnTo>
                      <a:pt x="129" y="798"/>
                    </a:lnTo>
                    <a:lnTo>
                      <a:pt x="361" y="952"/>
                    </a:lnTo>
                    <a:lnTo>
                      <a:pt x="1287" y="952"/>
                    </a:lnTo>
                    <a:lnTo>
                      <a:pt x="1441" y="978"/>
                    </a:lnTo>
                    <a:lnTo>
                      <a:pt x="1570" y="1055"/>
                    </a:lnTo>
                    <a:lnTo>
                      <a:pt x="1673" y="1132"/>
                    </a:lnTo>
                    <a:lnTo>
                      <a:pt x="1750" y="1261"/>
                    </a:lnTo>
                    <a:lnTo>
                      <a:pt x="2007" y="1852"/>
                    </a:lnTo>
                    <a:lnTo>
                      <a:pt x="2058" y="1955"/>
                    </a:lnTo>
                    <a:lnTo>
                      <a:pt x="2136" y="2032"/>
                    </a:lnTo>
                    <a:lnTo>
                      <a:pt x="2239" y="2084"/>
                    </a:lnTo>
                    <a:lnTo>
                      <a:pt x="2341" y="2135"/>
                    </a:lnTo>
                    <a:lnTo>
                      <a:pt x="2650" y="2212"/>
                    </a:lnTo>
                    <a:lnTo>
                      <a:pt x="2804" y="2264"/>
                    </a:lnTo>
                    <a:lnTo>
                      <a:pt x="2907" y="2367"/>
                    </a:lnTo>
                    <a:lnTo>
                      <a:pt x="2984" y="2521"/>
                    </a:lnTo>
                    <a:lnTo>
                      <a:pt x="3010" y="2675"/>
                    </a:lnTo>
                    <a:lnTo>
                      <a:pt x="3010" y="3087"/>
                    </a:lnTo>
                    <a:lnTo>
                      <a:pt x="3370" y="3087"/>
                    </a:lnTo>
                    <a:lnTo>
                      <a:pt x="3448" y="3061"/>
                    </a:lnTo>
                    <a:lnTo>
                      <a:pt x="3602" y="2958"/>
                    </a:lnTo>
                    <a:lnTo>
                      <a:pt x="3679" y="2830"/>
                    </a:lnTo>
                    <a:lnTo>
                      <a:pt x="3705" y="2753"/>
                    </a:lnTo>
                    <a:lnTo>
                      <a:pt x="3705" y="2675"/>
                    </a:lnTo>
                    <a:lnTo>
                      <a:pt x="3705" y="1029"/>
                    </a:lnTo>
                    <a:lnTo>
                      <a:pt x="3705" y="926"/>
                    </a:lnTo>
                    <a:lnTo>
                      <a:pt x="3679" y="849"/>
                    </a:lnTo>
                    <a:lnTo>
                      <a:pt x="3602" y="721"/>
                    </a:lnTo>
                    <a:lnTo>
                      <a:pt x="3448" y="643"/>
                    </a:lnTo>
                    <a:lnTo>
                      <a:pt x="3370" y="618"/>
                    </a:lnTo>
                    <a:lnTo>
                      <a:pt x="2933" y="618"/>
                    </a:lnTo>
                    <a:lnTo>
                      <a:pt x="2804" y="592"/>
                    </a:lnTo>
                    <a:lnTo>
                      <a:pt x="2702" y="541"/>
                    </a:lnTo>
                    <a:lnTo>
                      <a:pt x="2599" y="438"/>
                    </a:lnTo>
                    <a:lnTo>
                      <a:pt x="2521" y="335"/>
                    </a:lnTo>
                    <a:lnTo>
                      <a:pt x="2444" y="180"/>
                    </a:lnTo>
                    <a:lnTo>
                      <a:pt x="2316" y="78"/>
                    </a:lnTo>
                    <a:lnTo>
                      <a:pt x="2136" y="26"/>
                    </a:lnTo>
                    <a:lnTo>
                      <a:pt x="195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2632;p54">
                <a:extLst>
                  <a:ext uri="{FF2B5EF4-FFF2-40B4-BE49-F238E27FC236}">
                    <a16:creationId xmlns:a16="http://schemas.microsoft.com/office/drawing/2014/main" id="{98E6CD89-BCC7-ED02-7E39-3AC4145D9DAD}"/>
                  </a:ext>
                </a:extLst>
              </p:cNvPr>
              <p:cNvSpPr/>
              <p:nvPr/>
            </p:nvSpPr>
            <p:spPr>
              <a:xfrm>
                <a:off x="2311975" y="4464800"/>
                <a:ext cx="92625" cy="77200"/>
              </a:xfrm>
              <a:custGeom>
                <a:avLst/>
                <a:gdLst/>
                <a:ahLst/>
                <a:cxnLst/>
                <a:rect l="l" t="t" r="r" b="b"/>
                <a:pathLst>
                  <a:path w="3705" h="3088" extrusionOk="0">
                    <a:moveTo>
                      <a:pt x="1956" y="0"/>
                    </a:moveTo>
                    <a:lnTo>
                      <a:pt x="309" y="206"/>
                    </a:lnTo>
                    <a:lnTo>
                      <a:pt x="232" y="232"/>
                    </a:lnTo>
                    <a:lnTo>
                      <a:pt x="155" y="258"/>
                    </a:lnTo>
                    <a:lnTo>
                      <a:pt x="104" y="309"/>
                    </a:lnTo>
                    <a:lnTo>
                      <a:pt x="52" y="386"/>
                    </a:lnTo>
                    <a:lnTo>
                      <a:pt x="26" y="438"/>
                    </a:lnTo>
                    <a:lnTo>
                      <a:pt x="1" y="515"/>
                    </a:lnTo>
                    <a:lnTo>
                      <a:pt x="26" y="592"/>
                    </a:lnTo>
                    <a:lnTo>
                      <a:pt x="26" y="669"/>
                    </a:lnTo>
                    <a:lnTo>
                      <a:pt x="1518" y="489"/>
                    </a:lnTo>
                    <a:lnTo>
                      <a:pt x="1698" y="489"/>
                    </a:lnTo>
                    <a:lnTo>
                      <a:pt x="1853" y="566"/>
                    </a:lnTo>
                    <a:lnTo>
                      <a:pt x="2007" y="669"/>
                    </a:lnTo>
                    <a:lnTo>
                      <a:pt x="2084" y="823"/>
                    </a:lnTo>
                    <a:lnTo>
                      <a:pt x="2161" y="926"/>
                    </a:lnTo>
                    <a:lnTo>
                      <a:pt x="2264" y="1004"/>
                    </a:lnTo>
                    <a:lnTo>
                      <a:pt x="2367" y="1081"/>
                    </a:lnTo>
                    <a:lnTo>
                      <a:pt x="2856" y="1081"/>
                    </a:lnTo>
                    <a:lnTo>
                      <a:pt x="2933" y="1106"/>
                    </a:lnTo>
                    <a:lnTo>
                      <a:pt x="3010" y="1132"/>
                    </a:lnTo>
                    <a:lnTo>
                      <a:pt x="3139" y="1209"/>
                    </a:lnTo>
                    <a:lnTo>
                      <a:pt x="3242" y="1338"/>
                    </a:lnTo>
                    <a:lnTo>
                      <a:pt x="3267" y="1415"/>
                    </a:lnTo>
                    <a:lnTo>
                      <a:pt x="3267" y="1492"/>
                    </a:lnTo>
                    <a:lnTo>
                      <a:pt x="3267" y="3087"/>
                    </a:lnTo>
                    <a:lnTo>
                      <a:pt x="3370" y="3087"/>
                    </a:lnTo>
                    <a:lnTo>
                      <a:pt x="3448" y="3061"/>
                    </a:lnTo>
                    <a:lnTo>
                      <a:pt x="3602" y="2958"/>
                    </a:lnTo>
                    <a:lnTo>
                      <a:pt x="3679" y="2830"/>
                    </a:lnTo>
                    <a:lnTo>
                      <a:pt x="3705" y="2753"/>
                    </a:lnTo>
                    <a:lnTo>
                      <a:pt x="3705" y="2675"/>
                    </a:lnTo>
                    <a:lnTo>
                      <a:pt x="3705" y="1029"/>
                    </a:lnTo>
                    <a:lnTo>
                      <a:pt x="3705" y="926"/>
                    </a:lnTo>
                    <a:lnTo>
                      <a:pt x="3679" y="849"/>
                    </a:lnTo>
                    <a:lnTo>
                      <a:pt x="3602" y="721"/>
                    </a:lnTo>
                    <a:lnTo>
                      <a:pt x="3448" y="643"/>
                    </a:lnTo>
                    <a:lnTo>
                      <a:pt x="3370" y="618"/>
                    </a:lnTo>
                    <a:lnTo>
                      <a:pt x="2933" y="618"/>
                    </a:lnTo>
                    <a:lnTo>
                      <a:pt x="2804" y="592"/>
                    </a:lnTo>
                    <a:lnTo>
                      <a:pt x="2702" y="541"/>
                    </a:lnTo>
                    <a:lnTo>
                      <a:pt x="2599" y="438"/>
                    </a:lnTo>
                    <a:lnTo>
                      <a:pt x="2521" y="335"/>
                    </a:lnTo>
                    <a:lnTo>
                      <a:pt x="2444" y="180"/>
                    </a:lnTo>
                    <a:lnTo>
                      <a:pt x="2316" y="78"/>
                    </a:lnTo>
                    <a:lnTo>
                      <a:pt x="2136" y="26"/>
                    </a:lnTo>
                    <a:lnTo>
                      <a:pt x="195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2633;p54">
                <a:extLst>
                  <a:ext uri="{FF2B5EF4-FFF2-40B4-BE49-F238E27FC236}">
                    <a16:creationId xmlns:a16="http://schemas.microsoft.com/office/drawing/2014/main" id="{7F5AD6C1-0837-F907-52C2-3097E6389F60}"/>
                  </a:ext>
                </a:extLst>
              </p:cNvPr>
              <p:cNvSpPr/>
              <p:nvPr/>
            </p:nvSpPr>
            <p:spPr>
              <a:xfrm>
                <a:off x="2060550" y="4488600"/>
                <a:ext cx="66900" cy="96475"/>
              </a:xfrm>
              <a:custGeom>
                <a:avLst/>
                <a:gdLst/>
                <a:ahLst/>
                <a:cxnLst/>
                <a:rect l="l" t="t" r="r" b="b"/>
                <a:pathLst>
                  <a:path w="2676" h="3859" extrusionOk="0">
                    <a:moveTo>
                      <a:pt x="1724" y="0"/>
                    </a:moveTo>
                    <a:lnTo>
                      <a:pt x="1569" y="26"/>
                    </a:lnTo>
                    <a:lnTo>
                      <a:pt x="1466" y="103"/>
                    </a:lnTo>
                    <a:lnTo>
                      <a:pt x="1338" y="180"/>
                    </a:lnTo>
                    <a:lnTo>
                      <a:pt x="1286" y="309"/>
                    </a:lnTo>
                    <a:lnTo>
                      <a:pt x="1003" y="900"/>
                    </a:lnTo>
                    <a:lnTo>
                      <a:pt x="952" y="1003"/>
                    </a:lnTo>
                    <a:lnTo>
                      <a:pt x="875" y="1080"/>
                    </a:lnTo>
                    <a:lnTo>
                      <a:pt x="772" y="1132"/>
                    </a:lnTo>
                    <a:lnTo>
                      <a:pt x="669" y="1183"/>
                    </a:lnTo>
                    <a:lnTo>
                      <a:pt x="360" y="1260"/>
                    </a:lnTo>
                    <a:lnTo>
                      <a:pt x="232" y="1312"/>
                    </a:lnTo>
                    <a:lnTo>
                      <a:pt x="103" y="1415"/>
                    </a:lnTo>
                    <a:lnTo>
                      <a:pt x="26" y="1569"/>
                    </a:lnTo>
                    <a:lnTo>
                      <a:pt x="0" y="1723"/>
                    </a:lnTo>
                    <a:lnTo>
                      <a:pt x="0" y="2778"/>
                    </a:lnTo>
                    <a:lnTo>
                      <a:pt x="0" y="3138"/>
                    </a:lnTo>
                    <a:lnTo>
                      <a:pt x="0" y="3858"/>
                    </a:lnTo>
                    <a:lnTo>
                      <a:pt x="1158" y="3858"/>
                    </a:lnTo>
                    <a:lnTo>
                      <a:pt x="1158" y="3241"/>
                    </a:lnTo>
                    <a:lnTo>
                      <a:pt x="1158" y="3190"/>
                    </a:lnTo>
                    <a:lnTo>
                      <a:pt x="1183" y="3164"/>
                    </a:lnTo>
                    <a:lnTo>
                      <a:pt x="1209" y="3138"/>
                    </a:lnTo>
                    <a:lnTo>
                      <a:pt x="1441" y="3138"/>
                    </a:lnTo>
                    <a:lnTo>
                      <a:pt x="1698" y="3112"/>
                    </a:lnTo>
                    <a:lnTo>
                      <a:pt x="1929" y="3035"/>
                    </a:lnTo>
                    <a:lnTo>
                      <a:pt x="2135" y="2932"/>
                    </a:lnTo>
                    <a:lnTo>
                      <a:pt x="2315" y="2778"/>
                    </a:lnTo>
                    <a:lnTo>
                      <a:pt x="2470" y="2598"/>
                    </a:lnTo>
                    <a:lnTo>
                      <a:pt x="2572" y="2392"/>
                    </a:lnTo>
                    <a:lnTo>
                      <a:pt x="2650" y="2161"/>
                    </a:lnTo>
                    <a:lnTo>
                      <a:pt x="2675" y="1904"/>
                    </a:lnTo>
                    <a:lnTo>
                      <a:pt x="267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2634;p54">
                <a:extLst>
                  <a:ext uri="{FF2B5EF4-FFF2-40B4-BE49-F238E27FC236}">
                    <a16:creationId xmlns:a16="http://schemas.microsoft.com/office/drawing/2014/main" id="{9139E5C2-0348-8EA9-9A18-D47A125510BA}"/>
                  </a:ext>
                </a:extLst>
              </p:cNvPr>
              <p:cNvSpPr/>
              <p:nvPr/>
            </p:nvSpPr>
            <p:spPr>
              <a:xfrm>
                <a:off x="2320975" y="4488600"/>
                <a:ext cx="66275" cy="96475"/>
              </a:xfrm>
              <a:custGeom>
                <a:avLst/>
                <a:gdLst/>
                <a:ahLst/>
                <a:cxnLst/>
                <a:rect l="l" t="t" r="r" b="b"/>
                <a:pathLst>
                  <a:path w="2651" h="3859" extrusionOk="0">
                    <a:moveTo>
                      <a:pt x="1" y="0"/>
                    </a:moveTo>
                    <a:lnTo>
                      <a:pt x="1" y="1904"/>
                    </a:lnTo>
                    <a:lnTo>
                      <a:pt x="27" y="2161"/>
                    </a:lnTo>
                    <a:lnTo>
                      <a:pt x="78" y="2392"/>
                    </a:lnTo>
                    <a:lnTo>
                      <a:pt x="207" y="2598"/>
                    </a:lnTo>
                    <a:lnTo>
                      <a:pt x="335" y="2778"/>
                    </a:lnTo>
                    <a:lnTo>
                      <a:pt x="515" y="2932"/>
                    </a:lnTo>
                    <a:lnTo>
                      <a:pt x="721" y="3035"/>
                    </a:lnTo>
                    <a:lnTo>
                      <a:pt x="953" y="3112"/>
                    </a:lnTo>
                    <a:lnTo>
                      <a:pt x="1210" y="3138"/>
                    </a:lnTo>
                    <a:lnTo>
                      <a:pt x="1493" y="3138"/>
                    </a:lnTo>
                    <a:lnTo>
                      <a:pt x="1493" y="3858"/>
                    </a:lnTo>
                    <a:lnTo>
                      <a:pt x="2650" y="3858"/>
                    </a:lnTo>
                    <a:lnTo>
                      <a:pt x="2650" y="3138"/>
                    </a:lnTo>
                    <a:lnTo>
                      <a:pt x="2650" y="2778"/>
                    </a:lnTo>
                    <a:lnTo>
                      <a:pt x="2650" y="1723"/>
                    </a:lnTo>
                    <a:lnTo>
                      <a:pt x="2624" y="1569"/>
                    </a:lnTo>
                    <a:lnTo>
                      <a:pt x="2547" y="1415"/>
                    </a:lnTo>
                    <a:lnTo>
                      <a:pt x="2444" y="1312"/>
                    </a:lnTo>
                    <a:lnTo>
                      <a:pt x="2290" y="1260"/>
                    </a:lnTo>
                    <a:lnTo>
                      <a:pt x="1981" y="1183"/>
                    </a:lnTo>
                    <a:lnTo>
                      <a:pt x="1879" y="1132"/>
                    </a:lnTo>
                    <a:lnTo>
                      <a:pt x="1776" y="1080"/>
                    </a:lnTo>
                    <a:lnTo>
                      <a:pt x="1698" y="1003"/>
                    </a:lnTo>
                    <a:lnTo>
                      <a:pt x="1647" y="900"/>
                    </a:lnTo>
                    <a:lnTo>
                      <a:pt x="1390" y="309"/>
                    </a:lnTo>
                    <a:lnTo>
                      <a:pt x="1313" y="180"/>
                    </a:lnTo>
                    <a:lnTo>
                      <a:pt x="1210" y="103"/>
                    </a:lnTo>
                    <a:lnTo>
                      <a:pt x="1081" y="26"/>
                    </a:lnTo>
                    <a:lnTo>
                      <a:pt x="92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2635;p54">
                <a:extLst>
                  <a:ext uri="{FF2B5EF4-FFF2-40B4-BE49-F238E27FC236}">
                    <a16:creationId xmlns:a16="http://schemas.microsoft.com/office/drawing/2014/main" id="{54F690CC-20CB-9DA2-CF95-3D07F7059180}"/>
                  </a:ext>
                </a:extLst>
              </p:cNvPr>
              <p:cNvSpPr/>
              <p:nvPr/>
            </p:nvSpPr>
            <p:spPr>
              <a:xfrm>
                <a:off x="2320975" y="4488600"/>
                <a:ext cx="66275" cy="96475"/>
              </a:xfrm>
              <a:custGeom>
                <a:avLst/>
                <a:gdLst/>
                <a:ahLst/>
                <a:cxnLst/>
                <a:rect l="l" t="t" r="r" b="b"/>
                <a:pathLst>
                  <a:path w="2651" h="3859" extrusionOk="0">
                    <a:moveTo>
                      <a:pt x="1" y="0"/>
                    </a:moveTo>
                    <a:lnTo>
                      <a:pt x="1" y="386"/>
                    </a:lnTo>
                    <a:lnTo>
                      <a:pt x="515" y="386"/>
                    </a:lnTo>
                    <a:lnTo>
                      <a:pt x="644" y="412"/>
                    </a:lnTo>
                    <a:lnTo>
                      <a:pt x="772" y="463"/>
                    </a:lnTo>
                    <a:lnTo>
                      <a:pt x="875" y="540"/>
                    </a:lnTo>
                    <a:lnTo>
                      <a:pt x="953" y="669"/>
                    </a:lnTo>
                    <a:lnTo>
                      <a:pt x="1210" y="1260"/>
                    </a:lnTo>
                    <a:lnTo>
                      <a:pt x="1287" y="1363"/>
                    </a:lnTo>
                    <a:lnTo>
                      <a:pt x="1364" y="1441"/>
                    </a:lnTo>
                    <a:lnTo>
                      <a:pt x="1441" y="1492"/>
                    </a:lnTo>
                    <a:lnTo>
                      <a:pt x="1544" y="1543"/>
                    </a:lnTo>
                    <a:lnTo>
                      <a:pt x="1853" y="1621"/>
                    </a:lnTo>
                    <a:lnTo>
                      <a:pt x="2007" y="1698"/>
                    </a:lnTo>
                    <a:lnTo>
                      <a:pt x="2110" y="1801"/>
                    </a:lnTo>
                    <a:lnTo>
                      <a:pt x="2187" y="1929"/>
                    </a:lnTo>
                    <a:lnTo>
                      <a:pt x="2213" y="2084"/>
                    </a:lnTo>
                    <a:lnTo>
                      <a:pt x="2213" y="3138"/>
                    </a:lnTo>
                    <a:lnTo>
                      <a:pt x="2213" y="3498"/>
                    </a:lnTo>
                    <a:lnTo>
                      <a:pt x="2213" y="3858"/>
                    </a:lnTo>
                    <a:lnTo>
                      <a:pt x="2650" y="3858"/>
                    </a:lnTo>
                    <a:lnTo>
                      <a:pt x="2650" y="3138"/>
                    </a:lnTo>
                    <a:lnTo>
                      <a:pt x="2650" y="2778"/>
                    </a:lnTo>
                    <a:lnTo>
                      <a:pt x="2650" y="1723"/>
                    </a:lnTo>
                    <a:lnTo>
                      <a:pt x="2624" y="1569"/>
                    </a:lnTo>
                    <a:lnTo>
                      <a:pt x="2547" y="1415"/>
                    </a:lnTo>
                    <a:lnTo>
                      <a:pt x="2444" y="1312"/>
                    </a:lnTo>
                    <a:lnTo>
                      <a:pt x="2290" y="1260"/>
                    </a:lnTo>
                    <a:lnTo>
                      <a:pt x="1981" y="1183"/>
                    </a:lnTo>
                    <a:lnTo>
                      <a:pt x="1879" y="1132"/>
                    </a:lnTo>
                    <a:lnTo>
                      <a:pt x="1776" y="1080"/>
                    </a:lnTo>
                    <a:lnTo>
                      <a:pt x="1698" y="1003"/>
                    </a:lnTo>
                    <a:lnTo>
                      <a:pt x="1647" y="900"/>
                    </a:lnTo>
                    <a:lnTo>
                      <a:pt x="1390" y="309"/>
                    </a:lnTo>
                    <a:lnTo>
                      <a:pt x="1313" y="180"/>
                    </a:lnTo>
                    <a:lnTo>
                      <a:pt x="1210" y="103"/>
                    </a:lnTo>
                    <a:lnTo>
                      <a:pt x="1081" y="26"/>
                    </a:lnTo>
                    <a:lnTo>
                      <a:pt x="92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2636;p54">
                <a:extLst>
                  <a:ext uri="{FF2B5EF4-FFF2-40B4-BE49-F238E27FC236}">
                    <a16:creationId xmlns:a16="http://schemas.microsoft.com/office/drawing/2014/main" id="{80E219FD-E1A6-D31B-2C8A-1DE7F920FDA3}"/>
                  </a:ext>
                </a:extLst>
              </p:cNvPr>
              <p:cNvSpPr/>
              <p:nvPr/>
            </p:nvSpPr>
            <p:spPr>
              <a:xfrm>
                <a:off x="2047675" y="4585050"/>
                <a:ext cx="101000" cy="108050"/>
              </a:xfrm>
              <a:custGeom>
                <a:avLst/>
                <a:gdLst/>
                <a:ahLst/>
                <a:cxnLst/>
                <a:rect l="l" t="t" r="r" b="b"/>
                <a:pathLst>
                  <a:path w="4040" h="4322" extrusionOk="0">
                    <a:moveTo>
                      <a:pt x="541" y="0"/>
                    </a:moveTo>
                    <a:lnTo>
                      <a:pt x="438" y="26"/>
                    </a:lnTo>
                    <a:lnTo>
                      <a:pt x="335" y="52"/>
                    </a:lnTo>
                    <a:lnTo>
                      <a:pt x="232" y="103"/>
                    </a:lnTo>
                    <a:lnTo>
                      <a:pt x="155" y="155"/>
                    </a:lnTo>
                    <a:lnTo>
                      <a:pt x="104" y="232"/>
                    </a:lnTo>
                    <a:lnTo>
                      <a:pt x="52" y="335"/>
                    </a:lnTo>
                    <a:lnTo>
                      <a:pt x="27" y="412"/>
                    </a:lnTo>
                    <a:lnTo>
                      <a:pt x="1" y="515"/>
                    </a:lnTo>
                    <a:lnTo>
                      <a:pt x="1" y="3807"/>
                    </a:lnTo>
                    <a:lnTo>
                      <a:pt x="27" y="3910"/>
                    </a:lnTo>
                    <a:lnTo>
                      <a:pt x="52" y="4013"/>
                    </a:lnTo>
                    <a:lnTo>
                      <a:pt x="104" y="4116"/>
                    </a:lnTo>
                    <a:lnTo>
                      <a:pt x="155" y="4193"/>
                    </a:lnTo>
                    <a:lnTo>
                      <a:pt x="232" y="4245"/>
                    </a:lnTo>
                    <a:lnTo>
                      <a:pt x="335" y="4296"/>
                    </a:lnTo>
                    <a:lnTo>
                      <a:pt x="438" y="4322"/>
                    </a:lnTo>
                    <a:lnTo>
                      <a:pt x="3628" y="4322"/>
                    </a:lnTo>
                    <a:lnTo>
                      <a:pt x="3756" y="4270"/>
                    </a:lnTo>
                    <a:lnTo>
                      <a:pt x="3859" y="4219"/>
                    </a:lnTo>
                    <a:lnTo>
                      <a:pt x="3936" y="4142"/>
                    </a:lnTo>
                    <a:lnTo>
                      <a:pt x="3988" y="4039"/>
                    </a:lnTo>
                    <a:lnTo>
                      <a:pt x="4039" y="3936"/>
                    </a:lnTo>
                    <a:lnTo>
                      <a:pt x="4039" y="3807"/>
                    </a:lnTo>
                    <a:lnTo>
                      <a:pt x="4039" y="3704"/>
                    </a:lnTo>
                    <a:lnTo>
                      <a:pt x="3242" y="412"/>
                    </a:lnTo>
                    <a:lnTo>
                      <a:pt x="3190" y="258"/>
                    </a:lnTo>
                    <a:lnTo>
                      <a:pt x="3062" y="129"/>
                    </a:lnTo>
                    <a:lnTo>
                      <a:pt x="2907" y="26"/>
                    </a:lnTo>
                    <a:lnTo>
                      <a:pt x="2753"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2637;p54">
                <a:extLst>
                  <a:ext uri="{FF2B5EF4-FFF2-40B4-BE49-F238E27FC236}">
                    <a16:creationId xmlns:a16="http://schemas.microsoft.com/office/drawing/2014/main" id="{C1170049-DAB7-3111-3653-2557FFB50673}"/>
                  </a:ext>
                </a:extLst>
              </p:cNvPr>
              <p:cNvSpPr/>
              <p:nvPr/>
            </p:nvSpPr>
            <p:spPr>
              <a:xfrm>
                <a:off x="2102350" y="4585050"/>
                <a:ext cx="46325" cy="108050"/>
              </a:xfrm>
              <a:custGeom>
                <a:avLst/>
                <a:gdLst/>
                <a:ahLst/>
                <a:cxnLst/>
                <a:rect l="l" t="t" r="r" b="b"/>
                <a:pathLst>
                  <a:path w="1853" h="4322" extrusionOk="0">
                    <a:moveTo>
                      <a:pt x="0" y="0"/>
                    </a:moveTo>
                    <a:lnTo>
                      <a:pt x="180" y="26"/>
                    </a:lnTo>
                    <a:lnTo>
                      <a:pt x="309" y="129"/>
                    </a:lnTo>
                    <a:lnTo>
                      <a:pt x="437" y="258"/>
                    </a:lnTo>
                    <a:lnTo>
                      <a:pt x="515" y="412"/>
                    </a:lnTo>
                    <a:lnTo>
                      <a:pt x="1286" y="3704"/>
                    </a:lnTo>
                    <a:lnTo>
                      <a:pt x="1286" y="3807"/>
                    </a:lnTo>
                    <a:lnTo>
                      <a:pt x="1286" y="3936"/>
                    </a:lnTo>
                    <a:lnTo>
                      <a:pt x="1235" y="4039"/>
                    </a:lnTo>
                    <a:lnTo>
                      <a:pt x="1183" y="4142"/>
                    </a:lnTo>
                    <a:lnTo>
                      <a:pt x="1106" y="4219"/>
                    </a:lnTo>
                    <a:lnTo>
                      <a:pt x="1003" y="4270"/>
                    </a:lnTo>
                    <a:lnTo>
                      <a:pt x="900" y="4322"/>
                    </a:lnTo>
                    <a:lnTo>
                      <a:pt x="1441" y="4322"/>
                    </a:lnTo>
                    <a:lnTo>
                      <a:pt x="1569" y="4270"/>
                    </a:lnTo>
                    <a:lnTo>
                      <a:pt x="1672" y="4219"/>
                    </a:lnTo>
                    <a:lnTo>
                      <a:pt x="1749" y="4142"/>
                    </a:lnTo>
                    <a:lnTo>
                      <a:pt x="1801" y="4039"/>
                    </a:lnTo>
                    <a:lnTo>
                      <a:pt x="1852" y="3936"/>
                    </a:lnTo>
                    <a:lnTo>
                      <a:pt x="1852" y="3807"/>
                    </a:lnTo>
                    <a:lnTo>
                      <a:pt x="1852" y="3704"/>
                    </a:lnTo>
                    <a:lnTo>
                      <a:pt x="1055" y="412"/>
                    </a:lnTo>
                    <a:lnTo>
                      <a:pt x="1003" y="258"/>
                    </a:lnTo>
                    <a:lnTo>
                      <a:pt x="875" y="129"/>
                    </a:lnTo>
                    <a:lnTo>
                      <a:pt x="720" y="26"/>
                    </a:lnTo>
                    <a:lnTo>
                      <a:pt x="566"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2638;p54">
                <a:extLst>
                  <a:ext uri="{FF2B5EF4-FFF2-40B4-BE49-F238E27FC236}">
                    <a16:creationId xmlns:a16="http://schemas.microsoft.com/office/drawing/2014/main" id="{A87A6AE1-956E-2427-4918-8BE1DC65BE0C}"/>
                  </a:ext>
                </a:extLst>
              </p:cNvPr>
              <p:cNvSpPr/>
              <p:nvPr/>
            </p:nvSpPr>
            <p:spPr>
              <a:xfrm>
                <a:off x="2077900" y="4608850"/>
                <a:ext cx="89425" cy="60475"/>
              </a:xfrm>
              <a:custGeom>
                <a:avLst/>
                <a:gdLst/>
                <a:ahLst/>
                <a:cxnLst/>
                <a:rect l="l" t="t" r="r" b="b"/>
                <a:pathLst>
                  <a:path w="3577" h="2419" extrusionOk="0">
                    <a:moveTo>
                      <a:pt x="1" y="0"/>
                    </a:moveTo>
                    <a:lnTo>
                      <a:pt x="1" y="1981"/>
                    </a:lnTo>
                    <a:lnTo>
                      <a:pt x="26" y="2058"/>
                    </a:lnTo>
                    <a:lnTo>
                      <a:pt x="52" y="2135"/>
                    </a:lnTo>
                    <a:lnTo>
                      <a:pt x="78" y="2212"/>
                    </a:lnTo>
                    <a:lnTo>
                      <a:pt x="129" y="2289"/>
                    </a:lnTo>
                    <a:lnTo>
                      <a:pt x="207" y="2341"/>
                    </a:lnTo>
                    <a:lnTo>
                      <a:pt x="284" y="2392"/>
                    </a:lnTo>
                    <a:lnTo>
                      <a:pt x="361" y="2418"/>
                    </a:lnTo>
                    <a:lnTo>
                      <a:pt x="3576" y="2418"/>
                    </a:lnTo>
                    <a:lnTo>
                      <a:pt x="3576" y="1518"/>
                    </a:lnTo>
                    <a:lnTo>
                      <a:pt x="901" y="1518"/>
                    </a:lnTo>
                    <a:lnTo>
                      <a:pt x="901"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2639;p54">
                <a:extLst>
                  <a:ext uri="{FF2B5EF4-FFF2-40B4-BE49-F238E27FC236}">
                    <a16:creationId xmlns:a16="http://schemas.microsoft.com/office/drawing/2014/main" id="{3A59580D-93E2-0B18-4D2E-C1F1247BF259}"/>
                  </a:ext>
                </a:extLst>
              </p:cNvPr>
              <p:cNvSpPr/>
              <p:nvPr/>
            </p:nvSpPr>
            <p:spPr>
              <a:xfrm>
                <a:off x="2167300" y="4650000"/>
                <a:ext cx="30875" cy="17375"/>
              </a:xfrm>
              <a:custGeom>
                <a:avLst/>
                <a:gdLst/>
                <a:ahLst/>
                <a:cxnLst/>
                <a:rect l="l" t="t" r="r" b="b"/>
                <a:pathLst>
                  <a:path w="1235" h="695" extrusionOk="0">
                    <a:moveTo>
                      <a:pt x="0" y="0"/>
                    </a:moveTo>
                    <a:lnTo>
                      <a:pt x="0" y="695"/>
                    </a:lnTo>
                    <a:lnTo>
                      <a:pt x="849" y="695"/>
                    </a:lnTo>
                    <a:lnTo>
                      <a:pt x="926" y="643"/>
                    </a:lnTo>
                    <a:lnTo>
                      <a:pt x="1029" y="618"/>
                    </a:lnTo>
                    <a:lnTo>
                      <a:pt x="1106" y="541"/>
                    </a:lnTo>
                    <a:lnTo>
                      <a:pt x="1158" y="463"/>
                    </a:lnTo>
                    <a:lnTo>
                      <a:pt x="1209" y="386"/>
                    </a:lnTo>
                    <a:lnTo>
                      <a:pt x="1235" y="283"/>
                    </a:lnTo>
                    <a:lnTo>
                      <a:pt x="1235" y="180"/>
                    </a:lnTo>
                    <a:lnTo>
                      <a:pt x="1235" y="129"/>
                    </a:lnTo>
                    <a:lnTo>
                      <a:pt x="1235" y="78"/>
                    </a:lnTo>
                    <a:lnTo>
                      <a:pt x="1209" y="52"/>
                    </a:lnTo>
                    <a:lnTo>
                      <a:pt x="1183" y="26"/>
                    </a:lnTo>
                    <a:lnTo>
                      <a:pt x="1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2640;p54">
                <a:extLst>
                  <a:ext uri="{FF2B5EF4-FFF2-40B4-BE49-F238E27FC236}">
                    <a16:creationId xmlns:a16="http://schemas.microsoft.com/office/drawing/2014/main" id="{3DF91C9C-3D4C-F207-2041-BC39C1E4BE5F}"/>
                  </a:ext>
                </a:extLst>
              </p:cNvPr>
              <p:cNvSpPr/>
              <p:nvPr/>
            </p:nvSpPr>
            <p:spPr>
              <a:xfrm>
                <a:off x="2249600" y="4650000"/>
                <a:ext cx="30900" cy="17375"/>
              </a:xfrm>
              <a:custGeom>
                <a:avLst/>
                <a:gdLst/>
                <a:ahLst/>
                <a:cxnLst/>
                <a:rect l="l" t="t" r="r" b="b"/>
                <a:pathLst>
                  <a:path w="1236" h="695" extrusionOk="0">
                    <a:moveTo>
                      <a:pt x="104" y="0"/>
                    </a:moveTo>
                    <a:lnTo>
                      <a:pt x="52" y="26"/>
                    </a:lnTo>
                    <a:lnTo>
                      <a:pt x="26" y="52"/>
                    </a:lnTo>
                    <a:lnTo>
                      <a:pt x="1" y="78"/>
                    </a:lnTo>
                    <a:lnTo>
                      <a:pt x="1" y="129"/>
                    </a:lnTo>
                    <a:lnTo>
                      <a:pt x="1" y="180"/>
                    </a:lnTo>
                    <a:lnTo>
                      <a:pt x="1" y="283"/>
                    </a:lnTo>
                    <a:lnTo>
                      <a:pt x="26" y="386"/>
                    </a:lnTo>
                    <a:lnTo>
                      <a:pt x="78" y="463"/>
                    </a:lnTo>
                    <a:lnTo>
                      <a:pt x="155" y="541"/>
                    </a:lnTo>
                    <a:lnTo>
                      <a:pt x="206" y="618"/>
                    </a:lnTo>
                    <a:lnTo>
                      <a:pt x="309" y="643"/>
                    </a:lnTo>
                    <a:lnTo>
                      <a:pt x="386" y="695"/>
                    </a:lnTo>
                    <a:lnTo>
                      <a:pt x="1235" y="695"/>
                    </a:lnTo>
                    <a:lnTo>
                      <a:pt x="1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2641;p54">
                <a:extLst>
                  <a:ext uri="{FF2B5EF4-FFF2-40B4-BE49-F238E27FC236}">
                    <a16:creationId xmlns:a16="http://schemas.microsoft.com/office/drawing/2014/main" id="{CA28B369-3C03-734C-8AD2-5FF360C961C9}"/>
                  </a:ext>
                </a:extLst>
              </p:cNvPr>
              <p:cNvSpPr/>
              <p:nvPr/>
            </p:nvSpPr>
            <p:spPr>
              <a:xfrm>
                <a:off x="2299125" y="4585050"/>
                <a:ext cx="100975" cy="108050"/>
              </a:xfrm>
              <a:custGeom>
                <a:avLst/>
                <a:gdLst/>
                <a:ahLst/>
                <a:cxnLst/>
                <a:rect l="l" t="t" r="r" b="b"/>
                <a:pathLst>
                  <a:path w="4039" h="4322" extrusionOk="0">
                    <a:moveTo>
                      <a:pt x="1312" y="0"/>
                    </a:moveTo>
                    <a:lnTo>
                      <a:pt x="1132" y="26"/>
                    </a:lnTo>
                    <a:lnTo>
                      <a:pt x="978" y="129"/>
                    </a:lnTo>
                    <a:lnTo>
                      <a:pt x="849" y="258"/>
                    </a:lnTo>
                    <a:lnTo>
                      <a:pt x="798" y="412"/>
                    </a:lnTo>
                    <a:lnTo>
                      <a:pt x="26" y="3704"/>
                    </a:lnTo>
                    <a:lnTo>
                      <a:pt x="0" y="3807"/>
                    </a:lnTo>
                    <a:lnTo>
                      <a:pt x="26" y="3936"/>
                    </a:lnTo>
                    <a:lnTo>
                      <a:pt x="52" y="4039"/>
                    </a:lnTo>
                    <a:lnTo>
                      <a:pt x="129" y="4142"/>
                    </a:lnTo>
                    <a:lnTo>
                      <a:pt x="206" y="4219"/>
                    </a:lnTo>
                    <a:lnTo>
                      <a:pt x="283" y="4270"/>
                    </a:lnTo>
                    <a:lnTo>
                      <a:pt x="412" y="4322"/>
                    </a:lnTo>
                    <a:lnTo>
                      <a:pt x="3627" y="4322"/>
                    </a:lnTo>
                    <a:lnTo>
                      <a:pt x="3704" y="4296"/>
                    </a:lnTo>
                    <a:lnTo>
                      <a:pt x="3807" y="4245"/>
                    </a:lnTo>
                    <a:lnTo>
                      <a:pt x="3884" y="4193"/>
                    </a:lnTo>
                    <a:lnTo>
                      <a:pt x="3936" y="4116"/>
                    </a:lnTo>
                    <a:lnTo>
                      <a:pt x="3987" y="4013"/>
                    </a:lnTo>
                    <a:lnTo>
                      <a:pt x="4013" y="3910"/>
                    </a:lnTo>
                    <a:lnTo>
                      <a:pt x="4039" y="3807"/>
                    </a:lnTo>
                    <a:lnTo>
                      <a:pt x="4039" y="515"/>
                    </a:lnTo>
                    <a:lnTo>
                      <a:pt x="4013" y="412"/>
                    </a:lnTo>
                    <a:lnTo>
                      <a:pt x="3987" y="335"/>
                    </a:lnTo>
                    <a:lnTo>
                      <a:pt x="3936" y="232"/>
                    </a:lnTo>
                    <a:lnTo>
                      <a:pt x="3884" y="155"/>
                    </a:lnTo>
                    <a:lnTo>
                      <a:pt x="3807" y="103"/>
                    </a:lnTo>
                    <a:lnTo>
                      <a:pt x="3704" y="52"/>
                    </a:lnTo>
                    <a:lnTo>
                      <a:pt x="3627" y="26"/>
                    </a:lnTo>
                    <a:lnTo>
                      <a:pt x="3524"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2642;p54">
                <a:extLst>
                  <a:ext uri="{FF2B5EF4-FFF2-40B4-BE49-F238E27FC236}">
                    <a16:creationId xmlns:a16="http://schemas.microsoft.com/office/drawing/2014/main" id="{F36C72FE-424D-9D36-12B5-9756C2851AF4}"/>
                  </a:ext>
                </a:extLst>
              </p:cNvPr>
              <p:cNvSpPr/>
              <p:nvPr/>
            </p:nvSpPr>
            <p:spPr>
              <a:xfrm>
                <a:off x="2372425" y="4585050"/>
                <a:ext cx="27675" cy="108050"/>
              </a:xfrm>
              <a:custGeom>
                <a:avLst/>
                <a:gdLst/>
                <a:ahLst/>
                <a:cxnLst/>
                <a:rect l="l" t="t" r="r" b="b"/>
                <a:pathLst>
                  <a:path w="1107" h="4322" extrusionOk="0">
                    <a:moveTo>
                      <a:pt x="1" y="0"/>
                    </a:moveTo>
                    <a:lnTo>
                      <a:pt x="129" y="26"/>
                    </a:lnTo>
                    <a:lnTo>
                      <a:pt x="206" y="52"/>
                    </a:lnTo>
                    <a:lnTo>
                      <a:pt x="309" y="103"/>
                    </a:lnTo>
                    <a:lnTo>
                      <a:pt x="386" y="155"/>
                    </a:lnTo>
                    <a:lnTo>
                      <a:pt x="438" y="232"/>
                    </a:lnTo>
                    <a:lnTo>
                      <a:pt x="489" y="335"/>
                    </a:lnTo>
                    <a:lnTo>
                      <a:pt x="515" y="412"/>
                    </a:lnTo>
                    <a:lnTo>
                      <a:pt x="541" y="515"/>
                    </a:lnTo>
                    <a:lnTo>
                      <a:pt x="541" y="3807"/>
                    </a:lnTo>
                    <a:lnTo>
                      <a:pt x="515" y="3910"/>
                    </a:lnTo>
                    <a:lnTo>
                      <a:pt x="489" y="4013"/>
                    </a:lnTo>
                    <a:lnTo>
                      <a:pt x="438" y="4116"/>
                    </a:lnTo>
                    <a:lnTo>
                      <a:pt x="386" y="4193"/>
                    </a:lnTo>
                    <a:lnTo>
                      <a:pt x="309" y="4245"/>
                    </a:lnTo>
                    <a:lnTo>
                      <a:pt x="206" y="4296"/>
                    </a:lnTo>
                    <a:lnTo>
                      <a:pt x="129" y="4322"/>
                    </a:lnTo>
                    <a:lnTo>
                      <a:pt x="695" y="4322"/>
                    </a:lnTo>
                    <a:lnTo>
                      <a:pt x="772" y="4296"/>
                    </a:lnTo>
                    <a:lnTo>
                      <a:pt x="875" y="4245"/>
                    </a:lnTo>
                    <a:lnTo>
                      <a:pt x="952" y="4193"/>
                    </a:lnTo>
                    <a:lnTo>
                      <a:pt x="1004" y="4116"/>
                    </a:lnTo>
                    <a:lnTo>
                      <a:pt x="1055" y="4013"/>
                    </a:lnTo>
                    <a:lnTo>
                      <a:pt x="1081" y="3910"/>
                    </a:lnTo>
                    <a:lnTo>
                      <a:pt x="1107" y="3807"/>
                    </a:lnTo>
                    <a:lnTo>
                      <a:pt x="1107" y="515"/>
                    </a:lnTo>
                    <a:lnTo>
                      <a:pt x="1081" y="412"/>
                    </a:lnTo>
                    <a:lnTo>
                      <a:pt x="1055" y="335"/>
                    </a:lnTo>
                    <a:lnTo>
                      <a:pt x="1004" y="232"/>
                    </a:lnTo>
                    <a:lnTo>
                      <a:pt x="952" y="155"/>
                    </a:lnTo>
                    <a:lnTo>
                      <a:pt x="875" y="103"/>
                    </a:lnTo>
                    <a:lnTo>
                      <a:pt x="772" y="52"/>
                    </a:lnTo>
                    <a:lnTo>
                      <a:pt x="695" y="26"/>
                    </a:lnTo>
                    <a:lnTo>
                      <a:pt x="592"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2643;p54">
                <a:extLst>
                  <a:ext uri="{FF2B5EF4-FFF2-40B4-BE49-F238E27FC236}">
                    <a16:creationId xmlns:a16="http://schemas.microsoft.com/office/drawing/2014/main" id="{1569E342-C1B5-3D85-3BF2-782B29D34C6B}"/>
                  </a:ext>
                </a:extLst>
              </p:cNvPr>
              <p:cNvSpPr/>
              <p:nvPr/>
            </p:nvSpPr>
            <p:spPr>
              <a:xfrm>
                <a:off x="2280475" y="4608850"/>
                <a:ext cx="89400" cy="60475"/>
              </a:xfrm>
              <a:custGeom>
                <a:avLst/>
                <a:gdLst/>
                <a:ahLst/>
                <a:cxnLst/>
                <a:rect l="l" t="t" r="r" b="b"/>
                <a:pathLst>
                  <a:path w="3576" h="2419" extrusionOk="0">
                    <a:moveTo>
                      <a:pt x="2675" y="0"/>
                    </a:moveTo>
                    <a:lnTo>
                      <a:pt x="2675" y="1518"/>
                    </a:lnTo>
                    <a:lnTo>
                      <a:pt x="0" y="1518"/>
                    </a:lnTo>
                    <a:lnTo>
                      <a:pt x="0" y="2418"/>
                    </a:lnTo>
                    <a:lnTo>
                      <a:pt x="3216" y="2418"/>
                    </a:lnTo>
                    <a:lnTo>
                      <a:pt x="3293" y="2392"/>
                    </a:lnTo>
                    <a:lnTo>
                      <a:pt x="3370" y="2341"/>
                    </a:lnTo>
                    <a:lnTo>
                      <a:pt x="3447" y="2289"/>
                    </a:lnTo>
                    <a:lnTo>
                      <a:pt x="3499" y="2212"/>
                    </a:lnTo>
                    <a:lnTo>
                      <a:pt x="3524" y="2135"/>
                    </a:lnTo>
                    <a:lnTo>
                      <a:pt x="3576" y="2058"/>
                    </a:lnTo>
                    <a:lnTo>
                      <a:pt x="3576" y="1981"/>
                    </a:lnTo>
                    <a:lnTo>
                      <a:pt x="3576"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2644;p54">
                <a:extLst>
                  <a:ext uri="{FF2B5EF4-FFF2-40B4-BE49-F238E27FC236}">
                    <a16:creationId xmlns:a16="http://schemas.microsoft.com/office/drawing/2014/main" id="{87DCCA8D-F580-68B5-636C-3736A2207BDA}"/>
                  </a:ext>
                </a:extLst>
              </p:cNvPr>
              <p:cNvSpPr/>
              <p:nvPr/>
            </p:nvSpPr>
            <p:spPr>
              <a:xfrm>
                <a:off x="2347350" y="4608850"/>
                <a:ext cx="22525" cy="25"/>
              </a:xfrm>
              <a:custGeom>
                <a:avLst/>
                <a:gdLst/>
                <a:ahLst/>
                <a:cxnLst/>
                <a:rect l="l" t="t" r="r" b="b"/>
                <a:pathLst>
                  <a:path w="901" h="1" extrusionOk="0">
                    <a:moveTo>
                      <a:pt x="901" y="0"/>
                    </a:moveTo>
                    <a:lnTo>
                      <a:pt x="0"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2645;p54">
                <a:extLst>
                  <a:ext uri="{FF2B5EF4-FFF2-40B4-BE49-F238E27FC236}">
                    <a16:creationId xmlns:a16="http://schemas.microsoft.com/office/drawing/2014/main" id="{6E042B0D-03C0-8782-240E-6F2D77AB9C76}"/>
                  </a:ext>
                </a:extLst>
              </p:cNvPr>
              <p:cNvSpPr/>
              <p:nvPr/>
            </p:nvSpPr>
            <p:spPr>
              <a:xfrm>
                <a:off x="2347350" y="4608850"/>
                <a:ext cx="22525" cy="25"/>
              </a:xfrm>
              <a:custGeom>
                <a:avLst/>
                <a:gdLst/>
                <a:ahLst/>
                <a:cxnLst/>
                <a:rect l="l" t="t" r="r" b="b"/>
                <a:pathLst>
                  <a:path w="901" h="1" fill="none" extrusionOk="0">
                    <a:moveTo>
                      <a:pt x="901"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2646;p54">
                <a:extLst>
                  <a:ext uri="{FF2B5EF4-FFF2-40B4-BE49-F238E27FC236}">
                    <a16:creationId xmlns:a16="http://schemas.microsoft.com/office/drawing/2014/main" id="{ECAD0D42-6248-645E-87B1-07F8B64575D3}"/>
                  </a:ext>
                </a:extLst>
              </p:cNvPr>
              <p:cNvSpPr/>
              <p:nvPr/>
            </p:nvSpPr>
            <p:spPr>
              <a:xfrm>
                <a:off x="2243175" y="4527175"/>
                <a:ext cx="24450" cy="10950"/>
              </a:xfrm>
              <a:custGeom>
                <a:avLst/>
                <a:gdLst/>
                <a:ahLst/>
                <a:cxnLst/>
                <a:rect l="l" t="t" r="r" b="b"/>
                <a:pathLst>
                  <a:path w="978" h="438" extrusionOk="0">
                    <a:moveTo>
                      <a:pt x="129" y="0"/>
                    </a:moveTo>
                    <a:lnTo>
                      <a:pt x="78" y="52"/>
                    </a:lnTo>
                    <a:lnTo>
                      <a:pt x="26" y="129"/>
                    </a:lnTo>
                    <a:lnTo>
                      <a:pt x="0" y="206"/>
                    </a:lnTo>
                    <a:lnTo>
                      <a:pt x="26" y="283"/>
                    </a:lnTo>
                    <a:lnTo>
                      <a:pt x="78" y="361"/>
                    </a:lnTo>
                    <a:lnTo>
                      <a:pt x="129" y="412"/>
                    </a:lnTo>
                    <a:lnTo>
                      <a:pt x="232" y="438"/>
                    </a:lnTo>
                    <a:lnTo>
                      <a:pt x="772" y="438"/>
                    </a:lnTo>
                    <a:lnTo>
                      <a:pt x="849" y="412"/>
                    </a:lnTo>
                    <a:lnTo>
                      <a:pt x="926" y="361"/>
                    </a:lnTo>
                    <a:lnTo>
                      <a:pt x="978" y="283"/>
                    </a:lnTo>
                    <a:lnTo>
                      <a:pt x="978" y="206"/>
                    </a:lnTo>
                    <a:lnTo>
                      <a:pt x="978" y="129"/>
                    </a:lnTo>
                    <a:lnTo>
                      <a:pt x="926" y="52"/>
                    </a:lnTo>
                    <a:lnTo>
                      <a:pt x="849"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2647;p54">
                <a:extLst>
                  <a:ext uri="{FF2B5EF4-FFF2-40B4-BE49-F238E27FC236}">
                    <a16:creationId xmlns:a16="http://schemas.microsoft.com/office/drawing/2014/main" id="{0A276C6D-FF4E-A448-D473-7C6B57E0CAA8}"/>
                  </a:ext>
                </a:extLst>
              </p:cNvPr>
              <p:cNvSpPr/>
              <p:nvPr/>
            </p:nvSpPr>
            <p:spPr>
              <a:xfrm>
                <a:off x="2203300" y="4439075"/>
                <a:ext cx="10950" cy="12875"/>
              </a:xfrm>
              <a:custGeom>
                <a:avLst/>
                <a:gdLst/>
                <a:ahLst/>
                <a:cxnLst/>
                <a:rect l="l" t="t" r="r" b="b"/>
                <a:pathLst>
                  <a:path w="438" h="515" extrusionOk="0">
                    <a:moveTo>
                      <a:pt x="232" y="0"/>
                    </a:moveTo>
                    <a:lnTo>
                      <a:pt x="155" y="26"/>
                    </a:lnTo>
                    <a:lnTo>
                      <a:pt x="78" y="78"/>
                    </a:lnTo>
                    <a:lnTo>
                      <a:pt x="26" y="155"/>
                    </a:lnTo>
                    <a:lnTo>
                      <a:pt x="1" y="232"/>
                    </a:lnTo>
                    <a:lnTo>
                      <a:pt x="1" y="309"/>
                    </a:lnTo>
                    <a:lnTo>
                      <a:pt x="26" y="386"/>
                    </a:lnTo>
                    <a:lnTo>
                      <a:pt x="78" y="463"/>
                    </a:lnTo>
                    <a:lnTo>
                      <a:pt x="155" y="515"/>
                    </a:lnTo>
                    <a:lnTo>
                      <a:pt x="309" y="515"/>
                    </a:lnTo>
                    <a:lnTo>
                      <a:pt x="386" y="463"/>
                    </a:lnTo>
                    <a:lnTo>
                      <a:pt x="438" y="386"/>
                    </a:lnTo>
                    <a:lnTo>
                      <a:pt x="438" y="309"/>
                    </a:lnTo>
                    <a:lnTo>
                      <a:pt x="438" y="232"/>
                    </a:lnTo>
                    <a:lnTo>
                      <a:pt x="438" y="155"/>
                    </a:lnTo>
                    <a:lnTo>
                      <a:pt x="386" y="78"/>
                    </a:lnTo>
                    <a:lnTo>
                      <a:pt x="309" y="26"/>
                    </a:lnTo>
                    <a:lnTo>
                      <a:pt x="23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2648;p54">
                <a:extLst>
                  <a:ext uri="{FF2B5EF4-FFF2-40B4-BE49-F238E27FC236}">
                    <a16:creationId xmlns:a16="http://schemas.microsoft.com/office/drawing/2014/main" id="{A9414BE2-7CD2-C3E0-6A06-B25A35923ADC}"/>
                  </a:ext>
                </a:extLst>
              </p:cNvPr>
              <p:cNvSpPr/>
              <p:nvPr/>
            </p:nvSpPr>
            <p:spPr>
              <a:xfrm>
                <a:off x="2233525" y="4439075"/>
                <a:ext cx="10950" cy="12875"/>
              </a:xfrm>
              <a:custGeom>
                <a:avLst/>
                <a:gdLst/>
                <a:ahLst/>
                <a:cxnLst/>
                <a:rect l="l" t="t" r="r" b="b"/>
                <a:pathLst>
                  <a:path w="438" h="515" extrusionOk="0">
                    <a:moveTo>
                      <a:pt x="206" y="0"/>
                    </a:moveTo>
                    <a:lnTo>
                      <a:pt x="129" y="26"/>
                    </a:lnTo>
                    <a:lnTo>
                      <a:pt x="52" y="78"/>
                    </a:lnTo>
                    <a:lnTo>
                      <a:pt x="1" y="155"/>
                    </a:lnTo>
                    <a:lnTo>
                      <a:pt x="1" y="232"/>
                    </a:lnTo>
                    <a:lnTo>
                      <a:pt x="1" y="309"/>
                    </a:lnTo>
                    <a:lnTo>
                      <a:pt x="1" y="386"/>
                    </a:lnTo>
                    <a:lnTo>
                      <a:pt x="52" y="463"/>
                    </a:lnTo>
                    <a:lnTo>
                      <a:pt x="129" y="515"/>
                    </a:lnTo>
                    <a:lnTo>
                      <a:pt x="309" y="515"/>
                    </a:lnTo>
                    <a:lnTo>
                      <a:pt x="361" y="463"/>
                    </a:lnTo>
                    <a:lnTo>
                      <a:pt x="412" y="386"/>
                    </a:lnTo>
                    <a:lnTo>
                      <a:pt x="438" y="309"/>
                    </a:lnTo>
                    <a:lnTo>
                      <a:pt x="438" y="232"/>
                    </a:lnTo>
                    <a:lnTo>
                      <a:pt x="412" y="155"/>
                    </a:lnTo>
                    <a:lnTo>
                      <a:pt x="361" y="78"/>
                    </a:lnTo>
                    <a:lnTo>
                      <a:pt x="309" y="26"/>
                    </a:lnTo>
                    <a:lnTo>
                      <a:pt x="206"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2649;p54">
                <a:extLst>
                  <a:ext uri="{FF2B5EF4-FFF2-40B4-BE49-F238E27FC236}">
                    <a16:creationId xmlns:a16="http://schemas.microsoft.com/office/drawing/2014/main" id="{2CB12ABA-64D4-3F26-90A4-6061601833DA}"/>
                  </a:ext>
                </a:extLst>
              </p:cNvPr>
              <p:cNvSpPr/>
              <p:nvPr/>
            </p:nvSpPr>
            <p:spPr>
              <a:xfrm>
                <a:off x="2212300" y="4458375"/>
                <a:ext cx="23175" cy="12875"/>
              </a:xfrm>
              <a:custGeom>
                <a:avLst/>
                <a:gdLst/>
                <a:ahLst/>
                <a:cxnLst/>
                <a:rect l="l" t="t" r="r" b="b"/>
                <a:pathLst>
                  <a:path w="927" h="515" extrusionOk="0">
                    <a:moveTo>
                      <a:pt x="181" y="0"/>
                    </a:moveTo>
                    <a:lnTo>
                      <a:pt x="104" y="26"/>
                    </a:lnTo>
                    <a:lnTo>
                      <a:pt x="26" y="103"/>
                    </a:lnTo>
                    <a:lnTo>
                      <a:pt x="1" y="180"/>
                    </a:lnTo>
                    <a:lnTo>
                      <a:pt x="1" y="257"/>
                    </a:lnTo>
                    <a:lnTo>
                      <a:pt x="26" y="335"/>
                    </a:lnTo>
                    <a:lnTo>
                      <a:pt x="104" y="386"/>
                    </a:lnTo>
                    <a:lnTo>
                      <a:pt x="284" y="489"/>
                    </a:lnTo>
                    <a:lnTo>
                      <a:pt x="387" y="515"/>
                    </a:lnTo>
                    <a:lnTo>
                      <a:pt x="567" y="515"/>
                    </a:lnTo>
                    <a:lnTo>
                      <a:pt x="670" y="489"/>
                    </a:lnTo>
                    <a:lnTo>
                      <a:pt x="747" y="437"/>
                    </a:lnTo>
                    <a:lnTo>
                      <a:pt x="850" y="386"/>
                    </a:lnTo>
                    <a:lnTo>
                      <a:pt x="901" y="335"/>
                    </a:lnTo>
                    <a:lnTo>
                      <a:pt x="927" y="257"/>
                    </a:lnTo>
                    <a:lnTo>
                      <a:pt x="927" y="154"/>
                    </a:lnTo>
                    <a:lnTo>
                      <a:pt x="875" y="77"/>
                    </a:lnTo>
                    <a:lnTo>
                      <a:pt x="824" y="26"/>
                    </a:lnTo>
                    <a:lnTo>
                      <a:pt x="747" y="0"/>
                    </a:lnTo>
                    <a:lnTo>
                      <a:pt x="670" y="0"/>
                    </a:lnTo>
                    <a:lnTo>
                      <a:pt x="592" y="52"/>
                    </a:lnTo>
                    <a:lnTo>
                      <a:pt x="541" y="77"/>
                    </a:lnTo>
                    <a:lnTo>
                      <a:pt x="412" y="77"/>
                    </a:lnTo>
                    <a:lnTo>
                      <a:pt x="335" y="26"/>
                    </a:lnTo>
                    <a:lnTo>
                      <a:pt x="258"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2650;p54">
                <a:extLst>
                  <a:ext uri="{FF2B5EF4-FFF2-40B4-BE49-F238E27FC236}">
                    <a16:creationId xmlns:a16="http://schemas.microsoft.com/office/drawing/2014/main" id="{D325D13F-7F34-9B91-1FF0-3F67EF543264}"/>
                  </a:ext>
                </a:extLst>
              </p:cNvPr>
              <p:cNvSpPr/>
              <p:nvPr/>
            </p:nvSpPr>
            <p:spPr>
              <a:xfrm>
                <a:off x="2102975" y="4514950"/>
                <a:ext cx="10975" cy="13525"/>
              </a:xfrm>
              <a:custGeom>
                <a:avLst/>
                <a:gdLst/>
                <a:ahLst/>
                <a:cxnLst/>
                <a:rect l="l" t="t" r="r" b="b"/>
                <a:pathLst>
                  <a:path w="439" h="541" extrusionOk="0">
                    <a:moveTo>
                      <a:pt x="130" y="1"/>
                    </a:moveTo>
                    <a:lnTo>
                      <a:pt x="78" y="52"/>
                    </a:lnTo>
                    <a:lnTo>
                      <a:pt x="27" y="129"/>
                    </a:lnTo>
                    <a:lnTo>
                      <a:pt x="1" y="206"/>
                    </a:lnTo>
                    <a:lnTo>
                      <a:pt x="1" y="309"/>
                    </a:lnTo>
                    <a:lnTo>
                      <a:pt x="27" y="387"/>
                    </a:lnTo>
                    <a:lnTo>
                      <a:pt x="78" y="464"/>
                    </a:lnTo>
                    <a:lnTo>
                      <a:pt x="130" y="515"/>
                    </a:lnTo>
                    <a:lnTo>
                      <a:pt x="232" y="541"/>
                    </a:lnTo>
                    <a:lnTo>
                      <a:pt x="310" y="515"/>
                    </a:lnTo>
                    <a:lnTo>
                      <a:pt x="387" y="464"/>
                    </a:lnTo>
                    <a:lnTo>
                      <a:pt x="438" y="387"/>
                    </a:lnTo>
                    <a:lnTo>
                      <a:pt x="438" y="309"/>
                    </a:lnTo>
                    <a:lnTo>
                      <a:pt x="438" y="206"/>
                    </a:lnTo>
                    <a:lnTo>
                      <a:pt x="438" y="129"/>
                    </a:lnTo>
                    <a:lnTo>
                      <a:pt x="387" y="52"/>
                    </a:lnTo>
                    <a:lnTo>
                      <a:pt x="310"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2651;p54">
                <a:extLst>
                  <a:ext uri="{FF2B5EF4-FFF2-40B4-BE49-F238E27FC236}">
                    <a16:creationId xmlns:a16="http://schemas.microsoft.com/office/drawing/2014/main" id="{19043F33-EDE7-E487-061C-A520922083C6}"/>
                  </a:ext>
                </a:extLst>
              </p:cNvPr>
              <p:cNvSpPr/>
              <p:nvPr/>
            </p:nvSpPr>
            <p:spPr>
              <a:xfrm>
                <a:off x="2037400" y="4363200"/>
                <a:ext cx="373000" cy="373000"/>
              </a:xfrm>
              <a:custGeom>
                <a:avLst/>
                <a:gdLst/>
                <a:ahLst/>
                <a:cxnLst/>
                <a:rect l="l" t="t" r="r" b="b"/>
                <a:pathLst>
                  <a:path w="14920" h="14920" extrusionOk="0">
                    <a:moveTo>
                      <a:pt x="7871" y="2238"/>
                    </a:moveTo>
                    <a:lnTo>
                      <a:pt x="8026" y="2341"/>
                    </a:lnTo>
                    <a:lnTo>
                      <a:pt x="8206" y="2418"/>
                    </a:lnTo>
                    <a:lnTo>
                      <a:pt x="8411" y="2495"/>
                    </a:lnTo>
                    <a:lnTo>
                      <a:pt x="8669" y="2521"/>
                    </a:lnTo>
                    <a:lnTo>
                      <a:pt x="8669" y="3550"/>
                    </a:lnTo>
                    <a:lnTo>
                      <a:pt x="8643" y="3781"/>
                    </a:lnTo>
                    <a:lnTo>
                      <a:pt x="8566" y="4013"/>
                    </a:lnTo>
                    <a:lnTo>
                      <a:pt x="8463" y="4219"/>
                    </a:lnTo>
                    <a:lnTo>
                      <a:pt x="8309" y="4399"/>
                    </a:lnTo>
                    <a:lnTo>
                      <a:pt x="8129" y="4553"/>
                    </a:lnTo>
                    <a:lnTo>
                      <a:pt x="7923" y="4656"/>
                    </a:lnTo>
                    <a:lnTo>
                      <a:pt x="7717" y="4733"/>
                    </a:lnTo>
                    <a:lnTo>
                      <a:pt x="7460" y="4759"/>
                    </a:lnTo>
                    <a:lnTo>
                      <a:pt x="7228" y="4733"/>
                    </a:lnTo>
                    <a:lnTo>
                      <a:pt x="6997" y="4656"/>
                    </a:lnTo>
                    <a:lnTo>
                      <a:pt x="6791" y="4553"/>
                    </a:lnTo>
                    <a:lnTo>
                      <a:pt x="6611" y="4399"/>
                    </a:lnTo>
                    <a:lnTo>
                      <a:pt x="6457" y="4219"/>
                    </a:lnTo>
                    <a:lnTo>
                      <a:pt x="6354" y="4013"/>
                    </a:lnTo>
                    <a:lnTo>
                      <a:pt x="6277" y="3781"/>
                    </a:lnTo>
                    <a:lnTo>
                      <a:pt x="6251" y="3550"/>
                    </a:lnTo>
                    <a:lnTo>
                      <a:pt x="6251" y="2521"/>
                    </a:lnTo>
                    <a:lnTo>
                      <a:pt x="6611" y="2521"/>
                    </a:lnTo>
                    <a:lnTo>
                      <a:pt x="7022" y="2495"/>
                    </a:lnTo>
                    <a:lnTo>
                      <a:pt x="7254" y="2444"/>
                    </a:lnTo>
                    <a:lnTo>
                      <a:pt x="7485" y="2392"/>
                    </a:lnTo>
                    <a:lnTo>
                      <a:pt x="7691" y="2341"/>
                    </a:lnTo>
                    <a:lnTo>
                      <a:pt x="7871" y="2238"/>
                    </a:lnTo>
                    <a:close/>
                    <a:moveTo>
                      <a:pt x="7691" y="5170"/>
                    </a:moveTo>
                    <a:lnTo>
                      <a:pt x="7691" y="5428"/>
                    </a:lnTo>
                    <a:lnTo>
                      <a:pt x="7666" y="5505"/>
                    </a:lnTo>
                    <a:lnTo>
                      <a:pt x="7614" y="5582"/>
                    </a:lnTo>
                    <a:lnTo>
                      <a:pt x="7537" y="5633"/>
                    </a:lnTo>
                    <a:lnTo>
                      <a:pt x="7383" y="5633"/>
                    </a:lnTo>
                    <a:lnTo>
                      <a:pt x="7305" y="5582"/>
                    </a:lnTo>
                    <a:lnTo>
                      <a:pt x="7254" y="5505"/>
                    </a:lnTo>
                    <a:lnTo>
                      <a:pt x="7228" y="5428"/>
                    </a:lnTo>
                    <a:lnTo>
                      <a:pt x="7228" y="5170"/>
                    </a:lnTo>
                    <a:lnTo>
                      <a:pt x="7460" y="5196"/>
                    </a:lnTo>
                    <a:lnTo>
                      <a:pt x="7691" y="5170"/>
                    </a:lnTo>
                    <a:close/>
                    <a:moveTo>
                      <a:pt x="1955" y="4296"/>
                    </a:moveTo>
                    <a:lnTo>
                      <a:pt x="3601" y="4476"/>
                    </a:lnTo>
                    <a:lnTo>
                      <a:pt x="3653" y="4502"/>
                    </a:lnTo>
                    <a:lnTo>
                      <a:pt x="3679" y="4527"/>
                    </a:lnTo>
                    <a:lnTo>
                      <a:pt x="3704" y="4553"/>
                    </a:lnTo>
                    <a:lnTo>
                      <a:pt x="3704" y="4605"/>
                    </a:lnTo>
                    <a:lnTo>
                      <a:pt x="3704" y="4656"/>
                    </a:lnTo>
                    <a:lnTo>
                      <a:pt x="3679" y="4682"/>
                    </a:lnTo>
                    <a:lnTo>
                      <a:pt x="3524" y="4810"/>
                    </a:lnTo>
                    <a:lnTo>
                      <a:pt x="2650" y="4810"/>
                    </a:lnTo>
                    <a:lnTo>
                      <a:pt x="2444" y="4836"/>
                    </a:lnTo>
                    <a:lnTo>
                      <a:pt x="2264" y="4913"/>
                    </a:lnTo>
                    <a:lnTo>
                      <a:pt x="2109" y="5068"/>
                    </a:lnTo>
                    <a:lnTo>
                      <a:pt x="2007" y="5222"/>
                    </a:lnTo>
                    <a:lnTo>
                      <a:pt x="1724" y="5839"/>
                    </a:lnTo>
                    <a:lnTo>
                      <a:pt x="1646" y="5916"/>
                    </a:lnTo>
                    <a:lnTo>
                      <a:pt x="1544" y="5968"/>
                    </a:lnTo>
                    <a:lnTo>
                      <a:pt x="1209" y="6071"/>
                    </a:lnTo>
                    <a:lnTo>
                      <a:pt x="1106" y="6122"/>
                    </a:lnTo>
                    <a:lnTo>
                      <a:pt x="1003" y="6174"/>
                    </a:lnTo>
                    <a:lnTo>
                      <a:pt x="926" y="6251"/>
                    </a:lnTo>
                    <a:lnTo>
                      <a:pt x="849" y="6328"/>
                    </a:lnTo>
                    <a:lnTo>
                      <a:pt x="798" y="6405"/>
                    </a:lnTo>
                    <a:lnTo>
                      <a:pt x="746" y="6508"/>
                    </a:lnTo>
                    <a:lnTo>
                      <a:pt x="720" y="6637"/>
                    </a:lnTo>
                    <a:lnTo>
                      <a:pt x="720" y="6739"/>
                    </a:lnTo>
                    <a:lnTo>
                      <a:pt x="720" y="6920"/>
                    </a:lnTo>
                    <a:lnTo>
                      <a:pt x="566" y="6920"/>
                    </a:lnTo>
                    <a:lnTo>
                      <a:pt x="515" y="6868"/>
                    </a:lnTo>
                    <a:lnTo>
                      <a:pt x="463" y="6817"/>
                    </a:lnTo>
                    <a:lnTo>
                      <a:pt x="438" y="6739"/>
                    </a:lnTo>
                    <a:lnTo>
                      <a:pt x="438" y="5093"/>
                    </a:lnTo>
                    <a:lnTo>
                      <a:pt x="463" y="5016"/>
                    </a:lnTo>
                    <a:lnTo>
                      <a:pt x="515" y="4939"/>
                    </a:lnTo>
                    <a:lnTo>
                      <a:pt x="566" y="4913"/>
                    </a:lnTo>
                    <a:lnTo>
                      <a:pt x="643" y="4887"/>
                    </a:lnTo>
                    <a:lnTo>
                      <a:pt x="1003" y="4887"/>
                    </a:lnTo>
                    <a:lnTo>
                      <a:pt x="1183" y="4862"/>
                    </a:lnTo>
                    <a:lnTo>
                      <a:pt x="1364" y="4785"/>
                    </a:lnTo>
                    <a:lnTo>
                      <a:pt x="1518" y="4656"/>
                    </a:lnTo>
                    <a:lnTo>
                      <a:pt x="1621" y="4476"/>
                    </a:lnTo>
                    <a:lnTo>
                      <a:pt x="1672" y="4399"/>
                    </a:lnTo>
                    <a:lnTo>
                      <a:pt x="1749" y="4322"/>
                    </a:lnTo>
                    <a:lnTo>
                      <a:pt x="1852" y="4296"/>
                    </a:lnTo>
                    <a:close/>
                    <a:moveTo>
                      <a:pt x="13067" y="4296"/>
                    </a:moveTo>
                    <a:lnTo>
                      <a:pt x="13170" y="4322"/>
                    </a:lnTo>
                    <a:lnTo>
                      <a:pt x="13247" y="4399"/>
                    </a:lnTo>
                    <a:lnTo>
                      <a:pt x="13324" y="4476"/>
                    </a:lnTo>
                    <a:lnTo>
                      <a:pt x="13427" y="4656"/>
                    </a:lnTo>
                    <a:lnTo>
                      <a:pt x="13556" y="4785"/>
                    </a:lnTo>
                    <a:lnTo>
                      <a:pt x="13736" y="4862"/>
                    </a:lnTo>
                    <a:lnTo>
                      <a:pt x="13916" y="4887"/>
                    </a:lnTo>
                    <a:lnTo>
                      <a:pt x="14276" y="4887"/>
                    </a:lnTo>
                    <a:lnTo>
                      <a:pt x="14353" y="4913"/>
                    </a:lnTo>
                    <a:lnTo>
                      <a:pt x="14431" y="4939"/>
                    </a:lnTo>
                    <a:lnTo>
                      <a:pt x="14456" y="5016"/>
                    </a:lnTo>
                    <a:lnTo>
                      <a:pt x="14482" y="5093"/>
                    </a:lnTo>
                    <a:lnTo>
                      <a:pt x="14482" y="6739"/>
                    </a:lnTo>
                    <a:lnTo>
                      <a:pt x="14456" y="6817"/>
                    </a:lnTo>
                    <a:lnTo>
                      <a:pt x="14431" y="6868"/>
                    </a:lnTo>
                    <a:lnTo>
                      <a:pt x="14353" y="6920"/>
                    </a:lnTo>
                    <a:lnTo>
                      <a:pt x="14225" y="6920"/>
                    </a:lnTo>
                    <a:lnTo>
                      <a:pt x="14225" y="6739"/>
                    </a:lnTo>
                    <a:lnTo>
                      <a:pt x="14199" y="6611"/>
                    </a:lnTo>
                    <a:lnTo>
                      <a:pt x="14173" y="6508"/>
                    </a:lnTo>
                    <a:lnTo>
                      <a:pt x="14148" y="6431"/>
                    </a:lnTo>
                    <a:lnTo>
                      <a:pt x="14096" y="6328"/>
                    </a:lnTo>
                    <a:lnTo>
                      <a:pt x="13967" y="6199"/>
                    </a:lnTo>
                    <a:lnTo>
                      <a:pt x="13839" y="6122"/>
                    </a:lnTo>
                    <a:lnTo>
                      <a:pt x="13685" y="6071"/>
                    </a:lnTo>
                    <a:lnTo>
                      <a:pt x="13556" y="6019"/>
                    </a:lnTo>
                    <a:lnTo>
                      <a:pt x="13376" y="5968"/>
                    </a:lnTo>
                    <a:lnTo>
                      <a:pt x="13273" y="5916"/>
                    </a:lnTo>
                    <a:lnTo>
                      <a:pt x="13196" y="5839"/>
                    </a:lnTo>
                    <a:lnTo>
                      <a:pt x="12913" y="5222"/>
                    </a:lnTo>
                    <a:lnTo>
                      <a:pt x="12810" y="5068"/>
                    </a:lnTo>
                    <a:lnTo>
                      <a:pt x="12656" y="4913"/>
                    </a:lnTo>
                    <a:lnTo>
                      <a:pt x="12476" y="4836"/>
                    </a:lnTo>
                    <a:lnTo>
                      <a:pt x="12270" y="4810"/>
                    </a:lnTo>
                    <a:lnTo>
                      <a:pt x="11421" y="4810"/>
                    </a:lnTo>
                    <a:lnTo>
                      <a:pt x="11267" y="4682"/>
                    </a:lnTo>
                    <a:lnTo>
                      <a:pt x="11215" y="4656"/>
                    </a:lnTo>
                    <a:lnTo>
                      <a:pt x="11215" y="4605"/>
                    </a:lnTo>
                    <a:lnTo>
                      <a:pt x="11215" y="4553"/>
                    </a:lnTo>
                    <a:lnTo>
                      <a:pt x="11241" y="4527"/>
                    </a:lnTo>
                    <a:lnTo>
                      <a:pt x="11267" y="4502"/>
                    </a:lnTo>
                    <a:lnTo>
                      <a:pt x="11318" y="4476"/>
                    </a:lnTo>
                    <a:lnTo>
                      <a:pt x="12964" y="4296"/>
                    </a:lnTo>
                    <a:close/>
                    <a:moveTo>
                      <a:pt x="8514" y="4810"/>
                    </a:moveTo>
                    <a:lnTo>
                      <a:pt x="8694" y="4887"/>
                    </a:lnTo>
                    <a:lnTo>
                      <a:pt x="8849" y="4990"/>
                    </a:lnTo>
                    <a:lnTo>
                      <a:pt x="8977" y="5119"/>
                    </a:lnTo>
                    <a:lnTo>
                      <a:pt x="9080" y="5273"/>
                    </a:lnTo>
                    <a:lnTo>
                      <a:pt x="9183" y="5453"/>
                    </a:lnTo>
                    <a:lnTo>
                      <a:pt x="9260" y="5608"/>
                    </a:lnTo>
                    <a:lnTo>
                      <a:pt x="9286" y="5813"/>
                    </a:lnTo>
                    <a:lnTo>
                      <a:pt x="9312" y="5994"/>
                    </a:lnTo>
                    <a:lnTo>
                      <a:pt x="9312" y="8128"/>
                    </a:lnTo>
                    <a:lnTo>
                      <a:pt x="5608" y="8128"/>
                    </a:lnTo>
                    <a:lnTo>
                      <a:pt x="5608" y="5994"/>
                    </a:lnTo>
                    <a:lnTo>
                      <a:pt x="5633" y="5813"/>
                    </a:lnTo>
                    <a:lnTo>
                      <a:pt x="5685" y="5608"/>
                    </a:lnTo>
                    <a:lnTo>
                      <a:pt x="5736" y="5453"/>
                    </a:lnTo>
                    <a:lnTo>
                      <a:pt x="5839" y="5273"/>
                    </a:lnTo>
                    <a:lnTo>
                      <a:pt x="5942" y="5119"/>
                    </a:lnTo>
                    <a:lnTo>
                      <a:pt x="6071" y="4990"/>
                    </a:lnTo>
                    <a:lnTo>
                      <a:pt x="6225" y="4887"/>
                    </a:lnTo>
                    <a:lnTo>
                      <a:pt x="6405" y="4810"/>
                    </a:lnTo>
                    <a:lnTo>
                      <a:pt x="6585" y="4939"/>
                    </a:lnTo>
                    <a:lnTo>
                      <a:pt x="6791" y="5042"/>
                    </a:lnTo>
                    <a:lnTo>
                      <a:pt x="6791" y="5428"/>
                    </a:lnTo>
                    <a:lnTo>
                      <a:pt x="6817" y="5556"/>
                    </a:lnTo>
                    <a:lnTo>
                      <a:pt x="6842" y="5685"/>
                    </a:lnTo>
                    <a:lnTo>
                      <a:pt x="6920" y="5788"/>
                    </a:lnTo>
                    <a:lnTo>
                      <a:pt x="6997" y="5891"/>
                    </a:lnTo>
                    <a:lnTo>
                      <a:pt x="7100" y="5968"/>
                    </a:lnTo>
                    <a:lnTo>
                      <a:pt x="7203" y="6019"/>
                    </a:lnTo>
                    <a:lnTo>
                      <a:pt x="7331" y="6071"/>
                    </a:lnTo>
                    <a:lnTo>
                      <a:pt x="7588" y="6071"/>
                    </a:lnTo>
                    <a:lnTo>
                      <a:pt x="7717" y="6019"/>
                    </a:lnTo>
                    <a:lnTo>
                      <a:pt x="7820" y="5968"/>
                    </a:lnTo>
                    <a:lnTo>
                      <a:pt x="7923" y="5891"/>
                    </a:lnTo>
                    <a:lnTo>
                      <a:pt x="8000" y="5788"/>
                    </a:lnTo>
                    <a:lnTo>
                      <a:pt x="8077" y="5685"/>
                    </a:lnTo>
                    <a:lnTo>
                      <a:pt x="8103" y="5556"/>
                    </a:lnTo>
                    <a:lnTo>
                      <a:pt x="8129" y="5428"/>
                    </a:lnTo>
                    <a:lnTo>
                      <a:pt x="8129" y="5042"/>
                    </a:lnTo>
                    <a:lnTo>
                      <a:pt x="8334" y="4939"/>
                    </a:lnTo>
                    <a:lnTo>
                      <a:pt x="8514" y="4810"/>
                    </a:lnTo>
                    <a:close/>
                    <a:moveTo>
                      <a:pt x="3370" y="5248"/>
                    </a:moveTo>
                    <a:lnTo>
                      <a:pt x="3370" y="6920"/>
                    </a:lnTo>
                    <a:lnTo>
                      <a:pt x="3370" y="7022"/>
                    </a:lnTo>
                    <a:lnTo>
                      <a:pt x="3190" y="7048"/>
                    </a:lnTo>
                    <a:lnTo>
                      <a:pt x="3087" y="7022"/>
                    </a:lnTo>
                    <a:lnTo>
                      <a:pt x="3010" y="6997"/>
                    </a:lnTo>
                    <a:lnTo>
                      <a:pt x="2907" y="6971"/>
                    </a:lnTo>
                    <a:lnTo>
                      <a:pt x="2830" y="6997"/>
                    </a:lnTo>
                    <a:lnTo>
                      <a:pt x="2753" y="7022"/>
                    </a:lnTo>
                    <a:lnTo>
                      <a:pt x="2701" y="7100"/>
                    </a:lnTo>
                    <a:lnTo>
                      <a:pt x="2675" y="7177"/>
                    </a:lnTo>
                    <a:lnTo>
                      <a:pt x="2701" y="7254"/>
                    </a:lnTo>
                    <a:lnTo>
                      <a:pt x="2753" y="7331"/>
                    </a:lnTo>
                    <a:lnTo>
                      <a:pt x="2804" y="7383"/>
                    </a:lnTo>
                    <a:lnTo>
                      <a:pt x="3010" y="7460"/>
                    </a:lnTo>
                    <a:lnTo>
                      <a:pt x="3216" y="7485"/>
                    </a:lnTo>
                    <a:lnTo>
                      <a:pt x="3061" y="7665"/>
                    </a:lnTo>
                    <a:lnTo>
                      <a:pt x="2855" y="7794"/>
                    </a:lnTo>
                    <a:lnTo>
                      <a:pt x="2624" y="7897"/>
                    </a:lnTo>
                    <a:lnTo>
                      <a:pt x="2495" y="7923"/>
                    </a:lnTo>
                    <a:lnTo>
                      <a:pt x="2187" y="7923"/>
                    </a:lnTo>
                    <a:lnTo>
                      <a:pt x="2058" y="7948"/>
                    </a:lnTo>
                    <a:lnTo>
                      <a:pt x="1955" y="8026"/>
                    </a:lnTo>
                    <a:lnTo>
                      <a:pt x="1878" y="8128"/>
                    </a:lnTo>
                    <a:lnTo>
                      <a:pt x="1852" y="8257"/>
                    </a:lnTo>
                    <a:lnTo>
                      <a:pt x="1852" y="8669"/>
                    </a:lnTo>
                    <a:lnTo>
                      <a:pt x="1158" y="8669"/>
                    </a:lnTo>
                    <a:lnTo>
                      <a:pt x="1158" y="6739"/>
                    </a:lnTo>
                    <a:lnTo>
                      <a:pt x="1158" y="6662"/>
                    </a:lnTo>
                    <a:lnTo>
                      <a:pt x="1183" y="6585"/>
                    </a:lnTo>
                    <a:lnTo>
                      <a:pt x="1235" y="6534"/>
                    </a:lnTo>
                    <a:lnTo>
                      <a:pt x="1312" y="6508"/>
                    </a:lnTo>
                    <a:lnTo>
                      <a:pt x="1672" y="6405"/>
                    </a:lnTo>
                    <a:lnTo>
                      <a:pt x="1801" y="6354"/>
                    </a:lnTo>
                    <a:lnTo>
                      <a:pt x="1929" y="6251"/>
                    </a:lnTo>
                    <a:lnTo>
                      <a:pt x="2058" y="6148"/>
                    </a:lnTo>
                    <a:lnTo>
                      <a:pt x="2135" y="5994"/>
                    </a:lnTo>
                    <a:lnTo>
                      <a:pt x="2418" y="5376"/>
                    </a:lnTo>
                    <a:lnTo>
                      <a:pt x="2470" y="5325"/>
                    </a:lnTo>
                    <a:lnTo>
                      <a:pt x="2521" y="5273"/>
                    </a:lnTo>
                    <a:lnTo>
                      <a:pt x="2572" y="5248"/>
                    </a:lnTo>
                    <a:close/>
                    <a:moveTo>
                      <a:pt x="12347" y="5248"/>
                    </a:moveTo>
                    <a:lnTo>
                      <a:pt x="12424" y="5299"/>
                    </a:lnTo>
                    <a:lnTo>
                      <a:pt x="12476" y="5350"/>
                    </a:lnTo>
                    <a:lnTo>
                      <a:pt x="12527" y="5402"/>
                    </a:lnTo>
                    <a:lnTo>
                      <a:pt x="12784" y="5994"/>
                    </a:lnTo>
                    <a:lnTo>
                      <a:pt x="12887" y="6148"/>
                    </a:lnTo>
                    <a:lnTo>
                      <a:pt x="12990" y="6251"/>
                    </a:lnTo>
                    <a:lnTo>
                      <a:pt x="13119" y="6354"/>
                    </a:lnTo>
                    <a:lnTo>
                      <a:pt x="13273" y="6405"/>
                    </a:lnTo>
                    <a:lnTo>
                      <a:pt x="13582" y="6482"/>
                    </a:lnTo>
                    <a:lnTo>
                      <a:pt x="13659" y="6508"/>
                    </a:lnTo>
                    <a:lnTo>
                      <a:pt x="13710" y="6585"/>
                    </a:lnTo>
                    <a:lnTo>
                      <a:pt x="13762" y="6662"/>
                    </a:lnTo>
                    <a:lnTo>
                      <a:pt x="13787" y="6739"/>
                    </a:lnTo>
                    <a:lnTo>
                      <a:pt x="13787" y="8669"/>
                    </a:lnTo>
                    <a:lnTo>
                      <a:pt x="13067" y="8669"/>
                    </a:lnTo>
                    <a:lnTo>
                      <a:pt x="13067" y="8154"/>
                    </a:lnTo>
                    <a:lnTo>
                      <a:pt x="13041" y="8051"/>
                    </a:lnTo>
                    <a:lnTo>
                      <a:pt x="12990" y="8000"/>
                    </a:lnTo>
                    <a:lnTo>
                      <a:pt x="12939" y="7948"/>
                    </a:lnTo>
                    <a:lnTo>
                      <a:pt x="12836" y="7923"/>
                    </a:lnTo>
                    <a:lnTo>
                      <a:pt x="12424" y="7923"/>
                    </a:lnTo>
                    <a:lnTo>
                      <a:pt x="12296" y="7897"/>
                    </a:lnTo>
                    <a:lnTo>
                      <a:pt x="12064" y="7794"/>
                    </a:lnTo>
                    <a:lnTo>
                      <a:pt x="11884" y="7665"/>
                    </a:lnTo>
                    <a:lnTo>
                      <a:pt x="11730" y="7485"/>
                    </a:lnTo>
                    <a:lnTo>
                      <a:pt x="11910" y="7460"/>
                    </a:lnTo>
                    <a:lnTo>
                      <a:pt x="12115" y="7383"/>
                    </a:lnTo>
                    <a:lnTo>
                      <a:pt x="12193" y="7331"/>
                    </a:lnTo>
                    <a:lnTo>
                      <a:pt x="12218" y="7254"/>
                    </a:lnTo>
                    <a:lnTo>
                      <a:pt x="12244" y="7177"/>
                    </a:lnTo>
                    <a:lnTo>
                      <a:pt x="12218" y="7100"/>
                    </a:lnTo>
                    <a:lnTo>
                      <a:pt x="12167" y="7022"/>
                    </a:lnTo>
                    <a:lnTo>
                      <a:pt x="12090" y="6997"/>
                    </a:lnTo>
                    <a:lnTo>
                      <a:pt x="12013" y="6971"/>
                    </a:lnTo>
                    <a:lnTo>
                      <a:pt x="11935" y="6997"/>
                    </a:lnTo>
                    <a:lnTo>
                      <a:pt x="11833" y="7022"/>
                    </a:lnTo>
                    <a:lnTo>
                      <a:pt x="11755" y="7048"/>
                    </a:lnTo>
                    <a:lnTo>
                      <a:pt x="11550" y="7022"/>
                    </a:lnTo>
                    <a:lnTo>
                      <a:pt x="11550" y="6920"/>
                    </a:lnTo>
                    <a:lnTo>
                      <a:pt x="11550" y="5248"/>
                    </a:lnTo>
                    <a:close/>
                    <a:moveTo>
                      <a:pt x="6225" y="11704"/>
                    </a:moveTo>
                    <a:lnTo>
                      <a:pt x="6199" y="11807"/>
                    </a:lnTo>
                    <a:lnTo>
                      <a:pt x="6122" y="11884"/>
                    </a:lnTo>
                    <a:lnTo>
                      <a:pt x="6045" y="11935"/>
                    </a:lnTo>
                    <a:lnTo>
                      <a:pt x="5402" y="11935"/>
                    </a:lnTo>
                    <a:lnTo>
                      <a:pt x="5402" y="11704"/>
                    </a:lnTo>
                    <a:close/>
                    <a:moveTo>
                      <a:pt x="9518" y="11704"/>
                    </a:moveTo>
                    <a:lnTo>
                      <a:pt x="9518" y="11935"/>
                    </a:lnTo>
                    <a:lnTo>
                      <a:pt x="8874" y="11935"/>
                    </a:lnTo>
                    <a:lnTo>
                      <a:pt x="8797" y="11884"/>
                    </a:lnTo>
                    <a:lnTo>
                      <a:pt x="8746" y="11807"/>
                    </a:lnTo>
                    <a:lnTo>
                      <a:pt x="8694" y="11704"/>
                    </a:lnTo>
                    <a:close/>
                    <a:moveTo>
                      <a:pt x="9620" y="8566"/>
                    </a:moveTo>
                    <a:lnTo>
                      <a:pt x="9929" y="11138"/>
                    </a:lnTo>
                    <a:lnTo>
                      <a:pt x="9672" y="11138"/>
                    </a:lnTo>
                    <a:lnTo>
                      <a:pt x="9620" y="11164"/>
                    </a:lnTo>
                    <a:lnTo>
                      <a:pt x="9569" y="11215"/>
                    </a:lnTo>
                    <a:lnTo>
                      <a:pt x="9518" y="11267"/>
                    </a:lnTo>
                    <a:lnTo>
                      <a:pt x="8592" y="11267"/>
                    </a:lnTo>
                    <a:lnTo>
                      <a:pt x="8463" y="11292"/>
                    </a:lnTo>
                    <a:lnTo>
                      <a:pt x="8360" y="11369"/>
                    </a:lnTo>
                    <a:lnTo>
                      <a:pt x="8283" y="11472"/>
                    </a:lnTo>
                    <a:lnTo>
                      <a:pt x="8257" y="11601"/>
                    </a:lnTo>
                    <a:lnTo>
                      <a:pt x="8257" y="11652"/>
                    </a:lnTo>
                    <a:lnTo>
                      <a:pt x="8283" y="11807"/>
                    </a:lnTo>
                    <a:lnTo>
                      <a:pt x="8334" y="11935"/>
                    </a:lnTo>
                    <a:lnTo>
                      <a:pt x="8386" y="12064"/>
                    </a:lnTo>
                    <a:lnTo>
                      <a:pt x="8489" y="12167"/>
                    </a:lnTo>
                    <a:lnTo>
                      <a:pt x="8592" y="12270"/>
                    </a:lnTo>
                    <a:lnTo>
                      <a:pt x="8694" y="12321"/>
                    </a:lnTo>
                    <a:lnTo>
                      <a:pt x="8849" y="12373"/>
                    </a:lnTo>
                    <a:lnTo>
                      <a:pt x="9569" y="12373"/>
                    </a:lnTo>
                    <a:lnTo>
                      <a:pt x="9646" y="12450"/>
                    </a:lnTo>
                    <a:lnTo>
                      <a:pt x="9723" y="12476"/>
                    </a:lnTo>
                    <a:lnTo>
                      <a:pt x="10109" y="12476"/>
                    </a:lnTo>
                    <a:lnTo>
                      <a:pt x="10366" y="14482"/>
                    </a:lnTo>
                    <a:lnTo>
                      <a:pt x="4579" y="14482"/>
                    </a:lnTo>
                    <a:lnTo>
                      <a:pt x="4836" y="12476"/>
                    </a:lnTo>
                    <a:lnTo>
                      <a:pt x="5196" y="12476"/>
                    </a:lnTo>
                    <a:lnTo>
                      <a:pt x="5299" y="12450"/>
                    </a:lnTo>
                    <a:lnTo>
                      <a:pt x="5376" y="12373"/>
                    </a:lnTo>
                    <a:lnTo>
                      <a:pt x="6071" y="12373"/>
                    </a:lnTo>
                    <a:lnTo>
                      <a:pt x="6225" y="12321"/>
                    </a:lnTo>
                    <a:lnTo>
                      <a:pt x="6354" y="12270"/>
                    </a:lnTo>
                    <a:lnTo>
                      <a:pt x="6457" y="12167"/>
                    </a:lnTo>
                    <a:lnTo>
                      <a:pt x="6534" y="12064"/>
                    </a:lnTo>
                    <a:lnTo>
                      <a:pt x="6611" y="11935"/>
                    </a:lnTo>
                    <a:lnTo>
                      <a:pt x="6637" y="11807"/>
                    </a:lnTo>
                    <a:lnTo>
                      <a:pt x="6662" y="11652"/>
                    </a:lnTo>
                    <a:lnTo>
                      <a:pt x="6662" y="11601"/>
                    </a:lnTo>
                    <a:lnTo>
                      <a:pt x="6637" y="11472"/>
                    </a:lnTo>
                    <a:lnTo>
                      <a:pt x="6559" y="11369"/>
                    </a:lnTo>
                    <a:lnTo>
                      <a:pt x="6457" y="11292"/>
                    </a:lnTo>
                    <a:lnTo>
                      <a:pt x="6328" y="11267"/>
                    </a:lnTo>
                    <a:lnTo>
                      <a:pt x="5402" y="11267"/>
                    </a:lnTo>
                    <a:lnTo>
                      <a:pt x="5376" y="11215"/>
                    </a:lnTo>
                    <a:lnTo>
                      <a:pt x="5325" y="11164"/>
                    </a:lnTo>
                    <a:lnTo>
                      <a:pt x="5248" y="11138"/>
                    </a:lnTo>
                    <a:lnTo>
                      <a:pt x="4990" y="11138"/>
                    </a:lnTo>
                    <a:lnTo>
                      <a:pt x="5325" y="8566"/>
                    </a:lnTo>
                    <a:close/>
                    <a:moveTo>
                      <a:pt x="6894" y="0"/>
                    </a:moveTo>
                    <a:lnTo>
                      <a:pt x="6740" y="26"/>
                    </a:lnTo>
                    <a:lnTo>
                      <a:pt x="6559" y="52"/>
                    </a:lnTo>
                    <a:lnTo>
                      <a:pt x="6405" y="103"/>
                    </a:lnTo>
                    <a:lnTo>
                      <a:pt x="6251" y="155"/>
                    </a:lnTo>
                    <a:lnTo>
                      <a:pt x="6122" y="232"/>
                    </a:lnTo>
                    <a:lnTo>
                      <a:pt x="5968" y="335"/>
                    </a:lnTo>
                    <a:lnTo>
                      <a:pt x="5839" y="463"/>
                    </a:lnTo>
                    <a:lnTo>
                      <a:pt x="5736" y="566"/>
                    </a:lnTo>
                    <a:lnTo>
                      <a:pt x="5608" y="720"/>
                    </a:lnTo>
                    <a:lnTo>
                      <a:pt x="5531" y="849"/>
                    </a:lnTo>
                    <a:lnTo>
                      <a:pt x="5428" y="1029"/>
                    </a:lnTo>
                    <a:lnTo>
                      <a:pt x="5376" y="1183"/>
                    </a:lnTo>
                    <a:lnTo>
                      <a:pt x="5299" y="1364"/>
                    </a:lnTo>
                    <a:lnTo>
                      <a:pt x="5273" y="1544"/>
                    </a:lnTo>
                    <a:lnTo>
                      <a:pt x="5248" y="1749"/>
                    </a:lnTo>
                    <a:lnTo>
                      <a:pt x="5222" y="1929"/>
                    </a:lnTo>
                    <a:lnTo>
                      <a:pt x="5196" y="2624"/>
                    </a:lnTo>
                    <a:lnTo>
                      <a:pt x="5119" y="3216"/>
                    </a:lnTo>
                    <a:lnTo>
                      <a:pt x="5068" y="3447"/>
                    </a:lnTo>
                    <a:lnTo>
                      <a:pt x="5016" y="3679"/>
                    </a:lnTo>
                    <a:lnTo>
                      <a:pt x="4939" y="3884"/>
                    </a:lnTo>
                    <a:lnTo>
                      <a:pt x="4836" y="4039"/>
                    </a:lnTo>
                    <a:lnTo>
                      <a:pt x="4810" y="4142"/>
                    </a:lnTo>
                    <a:lnTo>
                      <a:pt x="4836" y="4219"/>
                    </a:lnTo>
                    <a:lnTo>
                      <a:pt x="4887" y="4296"/>
                    </a:lnTo>
                    <a:lnTo>
                      <a:pt x="4965" y="4347"/>
                    </a:lnTo>
                    <a:lnTo>
                      <a:pt x="5402" y="4502"/>
                    </a:lnTo>
                    <a:lnTo>
                      <a:pt x="5865" y="4605"/>
                    </a:lnTo>
                    <a:lnTo>
                      <a:pt x="5711" y="4733"/>
                    </a:lnTo>
                    <a:lnTo>
                      <a:pt x="5582" y="4887"/>
                    </a:lnTo>
                    <a:lnTo>
                      <a:pt x="5453" y="5042"/>
                    </a:lnTo>
                    <a:lnTo>
                      <a:pt x="5376" y="5222"/>
                    </a:lnTo>
                    <a:lnTo>
                      <a:pt x="5273" y="5402"/>
                    </a:lnTo>
                    <a:lnTo>
                      <a:pt x="5222" y="5582"/>
                    </a:lnTo>
                    <a:lnTo>
                      <a:pt x="5196" y="5788"/>
                    </a:lnTo>
                    <a:lnTo>
                      <a:pt x="5170" y="5994"/>
                    </a:lnTo>
                    <a:lnTo>
                      <a:pt x="5170" y="8128"/>
                    </a:lnTo>
                    <a:lnTo>
                      <a:pt x="5119" y="8128"/>
                    </a:lnTo>
                    <a:lnTo>
                      <a:pt x="5042" y="8154"/>
                    </a:lnTo>
                    <a:lnTo>
                      <a:pt x="4990" y="8206"/>
                    </a:lnTo>
                    <a:lnTo>
                      <a:pt x="4939" y="8257"/>
                    </a:lnTo>
                    <a:lnTo>
                      <a:pt x="4913" y="8334"/>
                    </a:lnTo>
                    <a:lnTo>
                      <a:pt x="4553" y="11138"/>
                    </a:lnTo>
                    <a:lnTo>
                      <a:pt x="4322" y="11138"/>
                    </a:lnTo>
                    <a:lnTo>
                      <a:pt x="3884" y="9235"/>
                    </a:lnTo>
                    <a:lnTo>
                      <a:pt x="3833" y="9106"/>
                    </a:lnTo>
                    <a:lnTo>
                      <a:pt x="3781" y="9003"/>
                    </a:lnTo>
                    <a:lnTo>
                      <a:pt x="3704" y="8900"/>
                    </a:lnTo>
                    <a:lnTo>
                      <a:pt x="3627" y="8823"/>
                    </a:lnTo>
                    <a:lnTo>
                      <a:pt x="3524" y="8746"/>
                    </a:lnTo>
                    <a:lnTo>
                      <a:pt x="3396" y="8694"/>
                    </a:lnTo>
                    <a:lnTo>
                      <a:pt x="3293" y="8669"/>
                    </a:lnTo>
                    <a:lnTo>
                      <a:pt x="2290" y="8669"/>
                    </a:lnTo>
                    <a:lnTo>
                      <a:pt x="2290" y="8360"/>
                    </a:lnTo>
                    <a:lnTo>
                      <a:pt x="2367" y="8360"/>
                    </a:lnTo>
                    <a:lnTo>
                      <a:pt x="2675" y="8334"/>
                    </a:lnTo>
                    <a:lnTo>
                      <a:pt x="2933" y="8257"/>
                    </a:lnTo>
                    <a:lnTo>
                      <a:pt x="3190" y="8103"/>
                    </a:lnTo>
                    <a:lnTo>
                      <a:pt x="3396" y="7948"/>
                    </a:lnTo>
                    <a:lnTo>
                      <a:pt x="3576" y="7717"/>
                    </a:lnTo>
                    <a:lnTo>
                      <a:pt x="3704" y="7485"/>
                    </a:lnTo>
                    <a:lnTo>
                      <a:pt x="3781" y="7202"/>
                    </a:lnTo>
                    <a:lnTo>
                      <a:pt x="3807" y="6920"/>
                    </a:lnTo>
                    <a:lnTo>
                      <a:pt x="3807" y="5145"/>
                    </a:lnTo>
                    <a:lnTo>
                      <a:pt x="3936" y="5016"/>
                    </a:lnTo>
                    <a:lnTo>
                      <a:pt x="4064" y="4913"/>
                    </a:lnTo>
                    <a:lnTo>
                      <a:pt x="4116" y="4759"/>
                    </a:lnTo>
                    <a:lnTo>
                      <a:pt x="4142" y="4605"/>
                    </a:lnTo>
                    <a:lnTo>
                      <a:pt x="4116" y="4450"/>
                    </a:lnTo>
                    <a:lnTo>
                      <a:pt x="4064" y="4296"/>
                    </a:lnTo>
                    <a:lnTo>
                      <a:pt x="3961" y="4167"/>
                    </a:lnTo>
                    <a:lnTo>
                      <a:pt x="3833" y="4090"/>
                    </a:lnTo>
                    <a:lnTo>
                      <a:pt x="3653" y="4064"/>
                    </a:lnTo>
                    <a:lnTo>
                      <a:pt x="2007" y="3859"/>
                    </a:lnTo>
                    <a:lnTo>
                      <a:pt x="1749" y="3859"/>
                    </a:lnTo>
                    <a:lnTo>
                      <a:pt x="1646" y="3910"/>
                    </a:lnTo>
                    <a:lnTo>
                      <a:pt x="1518" y="3961"/>
                    </a:lnTo>
                    <a:lnTo>
                      <a:pt x="1441" y="4013"/>
                    </a:lnTo>
                    <a:lnTo>
                      <a:pt x="1338" y="4116"/>
                    </a:lnTo>
                    <a:lnTo>
                      <a:pt x="1261" y="4193"/>
                    </a:lnTo>
                    <a:lnTo>
                      <a:pt x="1209" y="4322"/>
                    </a:lnTo>
                    <a:lnTo>
                      <a:pt x="1183" y="4373"/>
                    </a:lnTo>
                    <a:lnTo>
                      <a:pt x="1132" y="4424"/>
                    </a:lnTo>
                    <a:lnTo>
                      <a:pt x="1081" y="4450"/>
                    </a:lnTo>
                    <a:lnTo>
                      <a:pt x="643" y="4450"/>
                    </a:lnTo>
                    <a:lnTo>
                      <a:pt x="515" y="4476"/>
                    </a:lnTo>
                    <a:lnTo>
                      <a:pt x="386" y="4502"/>
                    </a:lnTo>
                    <a:lnTo>
                      <a:pt x="283" y="4553"/>
                    </a:lnTo>
                    <a:lnTo>
                      <a:pt x="206" y="4630"/>
                    </a:lnTo>
                    <a:lnTo>
                      <a:pt x="129" y="4733"/>
                    </a:lnTo>
                    <a:lnTo>
                      <a:pt x="52" y="4836"/>
                    </a:lnTo>
                    <a:lnTo>
                      <a:pt x="26" y="4965"/>
                    </a:lnTo>
                    <a:lnTo>
                      <a:pt x="0" y="5093"/>
                    </a:lnTo>
                    <a:lnTo>
                      <a:pt x="0" y="6739"/>
                    </a:lnTo>
                    <a:lnTo>
                      <a:pt x="26" y="6868"/>
                    </a:lnTo>
                    <a:lnTo>
                      <a:pt x="52" y="6971"/>
                    </a:lnTo>
                    <a:lnTo>
                      <a:pt x="129" y="7100"/>
                    </a:lnTo>
                    <a:lnTo>
                      <a:pt x="206" y="7177"/>
                    </a:lnTo>
                    <a:lnTo>
                      <a:pt x="283" y="7254"/>
                    </a:lnTo>
                    <a:lnTo>
                      <a:pt x="386" y="7305"/>
                    </a:lnTo>
                    <a:lnTo>
                      <a:pt x="515" y="7357"/>
                    </a:lnTo>
                    <a:lnTo>
                      <a:pt x="720" y="7357"/>
                    </a:lnTo>
                    <a:lnTo>
                      <a:pt x="720" y="8694"/>
                    </a:lnTo>
                    <a:lnTo>
                      <a:pt x="592" y="8746"/>
                    </a:lnTo>
                    <a:lnTo>
                      <a:pt x="515" y="8797"/>
                    </a:lnTo>
                    <a:lnTo>
                      <a:pt x="412" y="8874"/>
                    </a:lnTo>
                    <a:lnTo>
                      <a:pt x="335" y="8952"/>
                    </a:lnTo>
                    <a:lnTo>
                      <a:pt x="283" y="9054"/>
                    </a:lnTo>
                    <a:lnTo>
                      <a:pt x="232" y="9157"/>
                    </a:lnTo>
                    <a:lnTo>
                      <a:pt x="206" y="9286"/>
                    </a:lnTo>
                    <a:lnTo>
                      <a:pt x="206" y="9389"/>
                    </a:lnTo>
                    <a:lnTo>
                      <a:pt x="206" y="12681"/>
                    </a:lnTo>
                    <a:lnTo>
                      <a:pt x="206" y="12836"/>
                    </a:lnTo>
                    <a:lnTo>
                      <a:pt x="257" y="12964"/>
                    </a:lnTo>
                    <a:lnTo>
                      <a:pt x="335" y="13093"/>
                    </a:lnTo>
                    <a:lnTo>
                      <a:pt x="412" y="13221"/>
                    </a:lnTo>
                    <a:lnTo>
                      <a:pt x="540" y="13299"/>
                    </a:lnTo>
                    <a:lnTo>
                      <a:pt x="643" y="13376"/>
                    </a:lnTo>
                    <a:lnTo>
                      <a:pt x="798" y="13402"/>
                    </a:lnTo>
                    <a:lnTo>
                      <a:pt x="952" y="13427"/>
                    </a:lnTo>
                    <a:lnTo>
                      <a:pt x="1183" y="13427"/>
                    </a:lnTo>
                    <a:lnTo>
                      <a:pt x="1286" y="13402"/>
                    </a:lnTo>
                    <a:lnTo>
                      <a:pt x="1338" y="13350"/>
                    </a:lnTo>
                    <a:lnTo>
                      <a:pt x="1389" y="13299"/>
                    </a:lnTo>
                    <a:lnTo>
                      <a:pt x="1415" y="13196"/>
                    </a:lnTo>
                    <a:lnTo>
                      <a:pt x="1389" y="13119"/>
                    </a:lnTo>
                    <a:lnTo>
                      <a:pt x="1338" y="13041"/>
                    </a:lnTo>
                    <a:lnTo>
                      <a:pt x="1286" y="13016"/>
                    </a:lnTo>
                    <a:lnTo>
                      <a:pt x="1183" y="12990"/>
                    </a:lnTo>
                    <a:lnTo>
                      <a:pt x="952" y="12990"/>
                    </a:lnTo>
                    <a:lnTo>
                      <a:pt x="823" y="12964"/>
                    </a:lnTo>
                    <a:lnTo>
                      <a:pt x="720" y="12913"/>
                    </a:lnTo>
                    <a:lnTo>
                      <a:pt x="669" y="12810"/>
                    </a:lnTo>
                    <a:lnTo>
                      <a:pt x="643" y="12681"/>
                    </a:lnTo>
                    <a:lnTo>
                      <a:pt x="643" y="9389"/>
                    </a:lnTo>
                    <a:lnTo>
                      <a:pt x="669" y="9286"/>
                    </a:lnTo>
                    <a:lnTo>
                      <a:pt x="720" y="9183"/>
                    </a:lnTo>
                    <a:lnTo>
                      <a:pt x="823" y="9132"/>
                    </a:lnTo>
                    <a:lnTo>
                      <a:pt x="952" y="9106"/>
                    </a:lnTo>
                    <a:lnTo>
                      <a:pt x="3267" y="9106"/>
                    </a:lnTo>
                    <a:lnTo>
                      <a:pt x="3344" y="9157"/>
                    </a:lnTo>
                    <a:lnTo>
                      <a:pt x="3421" y="9235"/>
                    </a:lnTo>
                    <a:lnTo>
                      <a:pt x="3447" y="9337"/>
                    </a:lnTo>
                    <a:lnTo>
                      <a:pt x="3884" y="11138"/>
                    </a:lnTo>
                    <a:lnTo>
                      <a:pt x="2753" y="11138"/>
                    </a:lnTo>
                    <a:lnTo>
                      <a:pt x="2753" y="9826"/>
                    </a:lnTo>
                    <a:lnTo>
                      <a:pt x="2727" y="9749"/>
                    </a:lnTo>
                    <a:lnTo>
                      <a:pt x="2675" y="9672"/>
                    </a:lnTo>
                    <a:lnTo>
                      <a:pt x="2624" y="9620"/>
                    </a:lnTo>
                    <a:lnTo>
                      <a:pt x="2444" y="9620"/>
                    </a:lnTo>
                    <a:lnTo>
                      <a:pt x="2367" y="9672"/>
                    </a:lnTo>
                    <a:lnTo>
                      <a:pt x="2341" y="9749"/>
                    </a:lnTo>
                    <a:lnTo>
                      <a:pt x="2315" y="9826"/>
                    </a:lnTo>
                    <a:lnTo>
                      <a:pt x="2315" y="11344"/>
                    </a:lnTo>
                    <a:lnTo>
                      <a:pt x="2341" y="11421"/>
                    </a:lnTo>
                    <a:lnTo>
                      <a:pt x="2367" y="11498"/>
                    </a:lnTo>
                    <a:lnTo>
                      <a:pt x="2444" y="11550"/>
                    </a:lnTo>
                    <a:lnTo>
                      <a:pt x="4965" y="11550"/>
                    </a:lnTo>
                    <a:lnTo>
                      <a:pt x="4965" y="12038"/>
                    </a:lnTo>
                    <a:lnTo>
                      <a:pt x="2084" y="12038"/>
                    </a:lnTo>
                    <a:lnTo>
                      <a:pt x="1981" y="12013"/>
                    </a:lnTo>
                    <a:lnTo>
                      <a:pt x="1904" y="11961"/>
                    </a:lnTo>
                    <a:lnTo>
                      <a:pt x="1878" y="11884"/>
                    </a:lnTo>
                    <a:lnTo>
                      <a:pt x="1852" y="11807"/>
                    </a:lnTo>
                    <a:lnTo>
                      <a:pt x="1852" y="9826"/>
                    </a:lnTo>
                    <a:lnTo>
                      <a:pt x="1827" y="9749"/>
                    </a:lnTo>
                    <a:lnTo>
                      <a:pt x="1775" y="9672"/>
                    </a:lnTo>
                    <a:lnTo>
                      <a:pt x="1724" y="9620"/>
                    </a:lnTo>
                    <a:lnTo>
                      <a:pt x="1544" y="9620"/>
                    </a:lnTo>
                    <a:lnTo>
                      <a:pt x="1466" y="9672"/>
                    </a:lnTo>
                    <a:lnTo>
                      <a:pt x="1441" y="9749"/>
                    </a:lnTo>
                    <a:lnTo>
                      <a:pt x="1415" y="9826"/>
                    </a:lnTo>
                    <a:lnTo>
                      <a:pt x="1415" y="11807"/>
                    </a:lnTo>
                    <a:lnTo>
                      <a:pt x="1415" y="11935"/>
                    </a:lnTo>
                    <a:lnTo>
                      <a:pt x="1466" y="12064"/>
                    </a:lnTo>
                    <a:lnTo>
                      <a:pt x="1518" y="12167"/>
                    </a:lnTo>
                    <a:lnTo>
                      <a:pt x="1595" y="12270"/>
                    </a:lnTo>
                    <a:lnTo>
                      <a:pt x="1698" y="12347"/>
                    </a:lnTo>
                    <a:lnTo>
                      <a:pt x="1827" y="12424"/>
                    </a:lnTo>
                    <a:lnTo>
                      <a:pt x="1955" y="12450"/>
                    </a:lnTo>
                    <a:lnTo>
                      <a:pt x="2084" y="12476"/>
                    </a:lnTo>
                    <a:lnTo>
                      <a:pt x="4193" y="12476"/>
                    </a:lnTo>
                    <a:lnTo>
                      <a:pt x="4219" y="12604"/>
                    </a:lnTo>
                    <a:lnTo>
                      <a:pt x="4244" y="12681"/>
                    </a:lnTo>
                    <a:lnTo>
                      <a:pt x="4219" y="12758"/>
                    </a:lnTo>
                    <a:lnTo>
                      <a:pt x="4193" y="12810"/>
                    </a:lnTo>
                    <a:lnTo>
                      <a:pt x="4167" y="12861"/>
                    </a:lnTo>
                    <a:lnTo>
                      <a:pt x="4116" y="12913"/>
                    </a:lnTo>
                    <a:lnTo>
                      <a:pt x="4064" y="12964"/>
                    </a:lnTo>
                    <a:lnTo>
                      <a:pt x="3987" y="12990"/>
                    </a:lnTo>
                    <a:lnTo>
                      <a:pt x="2058" y="12990"/>
                    </a:lnTo>
                    <a:lnTo>
                      <a:pt x="1981" y="13016"/>
                    </a:lnTo>
                    <a:lnTo>
                      <a:pt x="1904" y="13041"/>
                    </a:lnTo>
                    <a:lnTo>
                      <a:pt x="1852" y="13119"/>
                    </a:lnTo>
                    <a:lnTo>
                      <a:pt x="1852" y="13196"/>
                    </a:lnTo>
                    <a:lnTo>
                      <a:pt x="1852" y="13299"/>
                    </a:lnTo>
                    <a:lnTo>
                      <a:pt x="1904" y="13350"/>
                    </a:lnTo>
                    <a:lnTo>
                      <a:pt x="1981" y="13402"/>
                    </a:lnTo>
                    <a:lnTo>
                      <a:pt x="2058" y="13427"/>
                    </a:lnTo>
                    <a:lnTo>
                      <a:pt x="3936" y="13427"/>
                    </a:lnTo>
                    <a:lnTo>
                      <a:pt x="4116" y="13402"/>
                    </a:lnTo>
                    <a:lnTo>
                      <a:pt x="4270" y="13350"/>
                    </a:lnTo>
                    <a:lnTo>
                      <a:pt x="4116" y="14662"/>
                    </a:lnTo>
                    <a:lnTo>
                      <a:pt x="4116" y="14765"/>
                    </a:lnTo>
                    <a:lnTo>
                      <a:pt x="4167" y="14842"/>
                    </a:lnTo>
                    <a:lnTo>
                      <a:pt x="4244" y="14893"/>
                    </a:lnTo>
                    <a:lnTo>
                      <a:pt x="4322" y="14919"/>
                    </a:lnTo>
                    <a:lnTo>
                      <a:pt x="10598" y="14919"/>
                    </a:lnTo>
                    <a:lnTo>
                      <a:pt x="10701" y="14893"/>
                    </a:lnTo>
                    <a:lnTo>
                      <a:pt x="10778" y="14842"/>
                    </a:lnTo>
                    <a:lnTo>
                      <a:pt x="10804" y="14765"/>
                    </a:lnTo>
                    <a:lnTo>
                      <a:pt x="10829" y="14662"/>
                    </a:lnTo>
                    <a:lnTo>
                      <a:pt x="10649" y="13350"/>
                    </a:lnTo>
                    <a:lnTo>
                      <a:pt x="10649" y="13350"/>
                    </a:lnTo>
                    <a:lnTo>
                      <a:pt x="10829" y="13402"/>
                    </a:lnTo>
                    <a:lnTo>
                      <a:pt x="10984" y="13427"/>
                    </a:lnTo>
                    <a:lnTo>
                      <a:pt x="13993" y="13427"/>
                    </a:lnTo>
                    <a:lnTo>
                      <a:pt x="14122" y="13402"/>
                    </a:lnTo>
                    <a:lnTo>
                      <a:pt x="14276" y="13376"/>
                    </a:lnTo>
                    <a:lnTo>
                      <a:pt x="14405" y="13299"/>
                    </a:lnTo>
                    <a:lnTo>
                      <a:pt x="14508" y="13221"/>
                    </a:lnTo>
                    <a:lnTo>
                      <a:pt x="14585" y="13093"/>
                    </a:lnTo>
                    <a:lnTo>
                      <a:pt x="14662" y="12964"/>
                    </a:lnTo>
                    <a:lnTo>
                      <a:pt x="14713" y="12836"/>
                    </a:lnTo>
                    <a:lnTo>
                      <a:pt x="14713" y="12681"/>
                    </a:lnTo>
                    <a:lnTo>
                      <a:pt x="14713" y="10701"/>
                    </a:lnTo>
                    <a:lnTo>
                      <a:pt x="14713" y="10624"/>
                    </a:lnTo>
                    <a:lnTo>
                      <a:pt x="14662" y="10546"/>
                    </a:lnTo>
                    <a:lnTo>
                      <a:pt x="14585" y="10495"/>
                    </a:lnTo>
                    <a:lnTo>
                      <a:pt x="14431" y="10495"/>
                    </a:lnTo>
                    <a:lnTo>
                      <a:pt x="14353" y="10546"/>
                    </a:lnTo>
                    <a:lnTo>
                      <a:pt x="14302" y="10624"/>
                    </a:lnTo>
                    <a:lnTo>
                      <a:pt x="14276" y="10701"/>
                    </a:lnTo>
                    <a:lnTo>
                      <a:pt x="14276" y="12681"/>
                    </a:lnTo>
                    <a:lnTo>
                      <a:pt x="14250" y="12810"/>
                    </a:lnTo>
                    <a:lnTo>
                      <a:pt x="14199" y="12913"/>
                    </a:lnTo>
                    <a:lnTo>
                      <a:pt x="14096" y="12964"/>
                    </a:lnTo>
                    <a:lnTo>
                      <a:pt x="13993" y="12990"/>
                    </a:lnTo>
                    <a:lnTo>
                      <a:pt x="10932" y="12990"/>
                    </a:lnTo>
                    <a:lnTo>
                      <a:pt x="10855" y="12964"/>
                    </a:lnTo>
                    <a:lnTo>
                      <a:pt x="10804" y="12913"/>
                    </a:lnTo>
                    <a:lnTo>
                      <a:pt x="10752" y="12861"/>
                    </a:lnTo>
                    <a:lnTo>
                      <a:pt x="10726" y="12810"/>
                    </a:lnTo>
                    <a:lnTo>
                      <a:pt x="10701" y="12758"/>
                    </a:lnTo>
                    <a:lnTo>
                      <a:pt x="10701" y="12681"/>
                    </a:lnTo>
                    <a:lnTo>
                      <a:pt x="10701" y="12604"/>
                    </a:lnTo>
                    <a:lnTo>
                      <a:pt x="10726" y="12476"/>
                    </a:lnTo>
                    <a:lnTo>
                      <a:pt x="12836" y="12476"/>
                    </a:lnTo>
                    <a:lnTo>
                      <a:pt x="12990" y="12450"/>
                    </a:lnTo>
                    <a:lnTo>
                      <a:pt x="13093" y="12424"/>
                    </a:lnTo>
                    <a:lnTo>
                      <a:pt x="13222" y="12347"/>
                    </a:lnTo>
                    <a:lnTo>
                      <a:pt x="13324" y="12270"/>
                    </a:lnTo>
                    <a:lnTo>
                      <a:pt x="13402" y="12167"/>
                    </a:lnTo>
                    <a:lnTo>
                      <a:pt x="13453" y="12064"/>
                    </a:lnTo>
                    <a:lnTo>
                      <a:pt x="13504" y="11935"/>
                    </a:lnTo>
                    <a:lnTo>
                      <a:pt x="13504" y="11807"/>
                    </a:lnTo>
                    <a:lnTo>
                      <a:pt x="13504" y="9826"/>
                    </a:lnTo>
                    <a:lnTo>
                      <a:pt x="13504" y="9749"/>
                    </a:lnTo>
                    <a:lnTo>
                      <a:pt x="13453" y="9672"/>
                    </a:lnTo>
                    <a:lnTo>
                      <a:pt x="13376" y="9620"/>
                    </a:lnTo>
                    <a:lnTo>
                      <a:pt x="13222" y="9620"/>
                    </a:lnTo>
                    <a:lnTo>
                      <a:pt x="13144" y="9672"/>
                    </a:lnTo>
                    <a:lnTo>
                      <a:pt x="13093" y="9749"/>
                    </a:lnTo>
                    <a:lnTo>
                      <a:pt x="13067" y="9826"/>
                    </a:lnTo>
                    <a:lnTo>
                      <a:pt x="13067" y="11807"/>
                    </a:lnTo>
                    <a:lnTo>
                      <a:pt x="13067" y="11884"/>
                    </a:lnTo>
                    <a:lnTo>
                      <a:pt x="13016" y="11961"/>
                    </a:lnTo>
                    <a:lnTo>
                      <a:pt x="12939" y="12013"/>
                    </a:lnTo>
                    <a:lnTo>
                      <a:pt x="12836" y="12038"/>
                    </a:lnTo>
                    <a:lnTo>
                      <a:pt x="9955" y="12038"/>
                    </a:lnTo>
                    <a:lnTo>
                      <a:pt x="9955" y="11550"/>
                    </a:lnTo>
                    <a:lnTo>
                      <a:pt x="12476" y="11550"/>
                    </a:lnTo>
                    <a:lnTo>
                      <a:pt x="12553" y="11498"/>
                    </a:lnTo>
                    <a:lnTo>
                      <a:pt x="12604" y="11421"/>
                    </a:lnTo>
                    <a:lnTo>
                      <a:pt x="12604" y="11344"/>
                    </a:lnTo>
                    <a:lnTo>
                      <a:pt x="12604" y="9826"/>
                    </a:lnTo>
                    <a:lnTo>
                      <a:pt x="12604" y="9749"/>
                    </a:lnTo>
                    <a:lnTo>
                      <a:pt x="12553" y="9672"/>
                    </a:lnTo>
                    <a:lnTo>
                      <a:pt x="12476" y="9620"/>
                    </a:lnTo>
                    <a:lnTo>
                      <a:pt x="12296" y="9620"/>
                    </a:lnTo>
                    <a:lnTo>
                      <a:pt x="12244" y="9672"/>
                    </a:lnTo>
                    <a:lnTo>
                      <a:pt x="12193" y="9749"/>
                    </a:lnTo>
                    <a:lnTo>
                      <a:pt x="12167" y="9826"/>
                    </a:lnTo>
                    <a:lnTo>
                      <a:pt x="12167" y="11138"/>
                    </a:lnTo>
                    <a:lnTo>
                      <a:pt x="11061" y="11138"/>
                    </a:lnTo>
                    <a:lnTo>
                      <a:pt x="11472" y="9337"/>
                    </a:lnTo>
                    <a:lnTo>
                      <a:pt x="11524" y="9235"/>
                    </a:lnTo>
                    <a:lnTo>
                      <a:pt x="11575" y="9157"/>
                    </a:lnTo>
                    <a:lnTo>
                      <a:pt x="11678" y="9106"/>
                    </a:lnTo>
                    <a:lnTo>
                      <a:pt x="13993" y="9106"/>
                    </a:lnTo>
                    <a:lnTo>
                      <a:pt x="14096" y="9132"/>
                    </a:lnTo>
                    <a:lnTo>
                      <a:pt x="14199" y="9183"/>
                    </a:lnTo>
                    <a:lnTo>
                      <a:pt x="14250" y="9286"/>
                    </a:lnTo>
                    <a:lnTo>
                      <a:pt x="14276" y="9389"/>
                    </a:lnTo>
                    <a:lnTo>
                      <a:pt x="14276" y="9826"/>
                    </a:lnTo>
                    <a:lnTo>
                      <a:pt x="14302" y="9929"/>
                    </a:lnTo>
                    <a:lnTo>
                      <a:pt x="14353" y="9980"/>
                    </a:lnTo>
                    <a:lnTo>
                      <a:pt x="14431" y="10032"/>
                    </a:lnTo>
                    <a:lnTo>
                      <a:pt x="14508" y="10058"/>
                    </a:lnTo>
                    <a:lnTo>
                      <a:pt x="14585" y="10032"/>
                    </a:lnTo>
                    <a:lnTo>
                      <a:pt x="14662" y="9980"/>
                    </a:lnTo>
                    <a:lnTo>
                      <a:pt x="14713" y="9929"/>
                    </a:lnTo>
                    <a:lnTo>
                      <a:pt x="14713" y="9826"/>
                    </a:lnTo>
                    <a:lnTo>
                      <a:pt x="14713" y="9389"/>
                    </a:lnTo>
                    <a:lnTo>
                      <a:pt x="14713" y="9286"/>
                    </a:lnTo>
                    <a:lnTo>
                      <a:pt x="14688" y="9157"/>
                    </a:lnTo>
                    <a:lnTo>
                      <a:pt x="14636" y="9054"/>
                    </a:lnTo>
                    <a:lnTo>
                      <a:pt x="14585" y="8952"/>
                    </a:lnTo>
                    <a:lnTo>
                      <a:pt x="14508" y="8874"/>
                    </a:lnTo>
                    <a:lnTo>
                      <a:pt x="14431" y="8797"/>
                    </a:lnTo>
                    <a:lnTo>
                      <a:pt x="14328" y="8746"/>
                    </a:lnTo>
                    <a:lnTo>
                      <a:pt x="14225" y="8694"/>
                    </a:lnTo>
                    <a:lnTo>
                      <a:pt x="14225" y="7357"/>
                    </a:lnTo>
                    <a:lnTo>
                      <a:pt x="14405" y="7357"/>
                    </a:lnTo>
                    <a:lnTo>
                      <a:pt x="14533" y="7305"/>
                    </a:lnTo>
                    <a:lnTo>
                      <a:pt x="14636" y="7254"/>
                    </a:lnTo>
                    <a:lnTo>
                      <a:pt x="14739" y="7177"/>
                    </a:lnTo>
                    <a:lnTo>
                      <a:pt x="14816" y="7100"/>
                    </a:lnTo>
                    <a:lnTo>
                      <a:pt x="14868" y="6971"/>
                    </a:lnTo>
                    <a:lnTo>
                      <a:pt x="14894" y="6868"/>
                    </a:lnTo>
                    <a:lnTo>
                      <a:pt x="14919" y="6739"/>
                    </a:lnTo>
                    <a:lnTo>
                      <a:pt x="14919" y="5093"/>
                    </a:lnTo>
                    <a:lnTo>
                      <a:pt x="14894" y="4965"/>
                    </a:lnTo>
                    <a:lnTo>
                      <a:pt x="14868" y="4836"/>
                    </a:lnTo>
                    <a:lnTo>
                      <a:pt x="14816" y="4733"/>
                    </a:lnTo>
                    <a:lnTo>
                      <a:pt x="14739" y="4630"/>
                    </a:lnTo>
                    <a:lnTo>
                      <a:pt x="14636" y="4553"/>
                    </a:lnTo>
                    <a:lnTo>
                      <a:pt x="14533" y="4502"/>
                    </a:lnTo>
                    <a:lnTo>
                      <a:pt x="14405" y="4476"/>
                    </a:lnTo>
                    <a:lnTo>
                      <a:pt x="14276" y="4450"/>
                    </a:lnTo>
                    <a:lnTo>
                      <a:pt x="13865" y="4450"/>
                    </a:lnTo>
                    <a:lnTo>
                      <a:pt x="13787" y="4424"/>
                    </a:lnTo>
                    <a:lnTo>
                      <a:pt x="13762" y="4373"/>
                    </a:lnTo>
                    <a:lnTo>
                      <a:pt x="13710" y="4322"/>
                    </a:lnTo>
                    <a:lnTo>
                      <a:pt x="13659" y="4193"/>
                    </a:lnTo>
                    <a:lnTo>
                      <a:pt x="13582" y="4116"/>
                    </a:lnTo>
                    <a:lnTo>
                      <a:pt x="13504" y="4013"/>
                    </a:lnTo>
                    <a:lnTo>
                      <a:pt x="13402" y="3961"/>
                    </a:lnTo>
                    <a:lnTo>
                      <a:pt x="13299" y="3910"/>
                    </a:lnTo>
                    <a:lnTo>
                      <a:pt x="13170" y="3859"/>
                    </a:lnTo>
                    <a:lnTo>
                      <a:pt x="12913" y="3859"/>
                    </a:lnTo>
                    <a:lnTo>
                      <a:pt x="11267" y="4064"/>
                    </a:lnTo>
                    <a:lnTo>
                      <a:pt x="11112" y="4090"/>
                    </a:lnTo>
                    <a:lnTo>
                      <a:pt x="10958" y="4167"/>
                    </a:lnTo>
                    <a:lnTo>
                      <a:pt x="10855" y="4296"/>
                    </a:lnTo>
                    <a:lnTo>
                      <a:pt x="10804" y="4450"/>
                    </a:lnTo>
                    <a:lnTo>
                      <a:pt x="10778" y="4605"/>
                    </a:lnTo>
                    <a:lnTo>
                      <a:pt x="10804" y="4759"/>
                    </a:lnTo>
                    <a:lnTo>
                      <a:pt x="10881" y="4913"/>
                    </a:lnTo>
                    <a:lnTo>
                      <a:pt x="10984" y="5016"/>
                    </a:lnTo>
                    <a:lnTo>
                      <a:pt x="11112" y="5145"/>
                    </a:lnTo>
                    <a:lnTo>
                      <a:pt x="11112" y="6920"/>
                    </a:lnTo>
                    <a:lnTo>
                      <a:pt x="11138" y="7202"/>
                    </a:lnTo>
                    <a:lnTo>
                      <a:pt x="11215" y="7485"/>
                    </a:lnTo>
                    <a:lnTo>
                      <a:pt x="11370" y="7717"/>
                    </a:lnTo>
                    <a:lnTo>
                      <a:pt x="11524" y="7948"/>
                    </a:lnTo>
                    <a:lnTo>
                      <a:pt x="11755" y="8128"/>
                    </a:lnTo>
                    <a:lnTo>
                      <a:pt x="11987" y="8257"/>
                    </a:lnTo>
                    <a:lnTo>
                      <a:pt x="12270" y="8334"/>
                    </a:lnTo>
                    <a:lnTo>
                      <a:pt x="12553" y="8360"/>
                    </a:lnTo>
                    <a:lnTo>
                      <a:pt x="12630" y="8360"/>
                    </a:lnTo>
                    <a:lnTo>
                      <a:pt x="12630" y="8669"/>
                    </a:lnTo>
                    <a:lnTo>
                      <a:pt x="11652" y="8669"/>
                    </a:lnTo>
                    <a:lnTo>
                      <a:pt x="11524" y="8694"/>
                    </a:lnTo>
                    <a:lnTo>
                      <a:pt x="11421" y="8746"/>
                    </a:lnTo>
                    <a:lnTo>
                      <a:pt x="11318" y="8823"/>
                    </a:lnTo>
                    <a:lnTo>
                      <a:pt x="11215" y="8900"/>
                    </a:lnTo>
                    <a:lnTo>
                      <a:pt x="11138" y="9003"/>
                    </a:lnTo>
                    <a:lnTo>
                      <a:pt x="11087" y="9106"/>
                    </a:lnTo>
                    <a:lnTo>
                      <a:pt x="11061" y="9235"/>
                    </a:lnTo>
                    <a:lnTo>
                      <a:pt x="10598" y="11138"/>
                    </a:lnTo>
                    <a:lnTo>
                      <a:pt x="10366" y="11138"/>
                    </a:lnTo>
                    <a:lnTo>
                      <a:pt x="10006" y="8334"/>
                    </a:lnTo>
                    <a:lnTo>
                      <a:pt x="10006" y="8257"/>
                    </a:lnTo>
                    <a:lnTo>
                      <a:pt x="9955" y="8206"/>
                    </a:lnTo>
                    <a:lnTo>
                      <a:pt x="9878" y="8154"/>
                    </a:lnTo>
                    <a:lnTo>
                      <a:pt x="9800" y="8128"/>
                    </a:lnTo>
                    <a:lnTo>
                      <a:pt x="9749" y="8128"/>
                    </a:lnTo>
                    <a:lnTo>
                      <a:pt x="9749" y="5994"/>
                    </a:lnTo>
                    <a:lnTo>
                      <a:pt x="9723" y="5788"/>
                    </a:lnTo>
                    <a:lnTo>
                      <a:pt x="9698" y="5582"/>
                    </a:lnTo>
                    <a:lnTo>
                      <a:pt x="9646" y="5402"/>
                    </a:lnTo>
                    <a:lnTo>
                      <a:pt x="9569" y="5222"/>
                    </a:lnTo>
                    <a:lnTo>
                      <a:pt x="9466" y="5042"/>
                    </a:lnTo>
                    <a:lnTo>
                      <a:pt x="9337" y="4887"/>
                    </a:lnTo>
                    <a:lnTo>
                      <a:pt x="9209" y="4733"/>
                    </a:lnTo>
                    <a:lnTo>
                      <a:pt x="9055" y="4605"/>
                    </a:lnTo>
                    <a:lnTo>
                      <a:pt x="9518" y="4502"/>
                    </a:lnTo>
                    <a:lnTo>
                      <a:pt x="9955" y="4347"/>
                    </a:lnTo>
                    <a:lnTo>
                      <a:pt x="10058" y="4296"/>
                    </a:lnTo>
                    <a:lnTo>
                      <a:pt x="10109" y="4219"/>
                    </a:lnTo>
                    <a:lnTo>
                      <a:pt x="10109" y="4142"/>
                    </a:lnTo>
                    <a:lnTo>
                      <a:pt x="10083" y="4039"/>
                    </a:lnTo>
                    <a:lnTo>
                      <a:pt x="9981" y="3884"/>
                    </a:lnTo>
                    <a:lnTo>
                      <a:pt x="9903" y="3679"/>
                    </a:lnTo>
                    <a:lnTo>
                      <a:pt x="9852" y="3447"/>
                    </a:lnTo>
                    <a:lnTo>
                      <a:pt x="9800" y="3216"/>
                    </a:lnTo>
                    <a:lnTo>
                      <a:pt x="9723" y="2624"/>
                    </a:lnTo>
                    <a:lnTo>
                      <a:pt x="9698" y="1929"/>
                    </a:lnTo>
                    <a:lnTo>
                      <a:pt x="9672" y="1595"/>
                    </a:lnTo>
                    <a:lnTo>
                      <a:pt x="9595" y="1261"/>
                    </a:lnTo>
                    <a:lnTo>
                      <a:pt x="9543" y="1183"/>
                    </a:lnTo>
                    <a:lnTo>
                      <a:pt x="9492" y="1132"/>
                    </a:lnTo>
                    <a:lnTo>
                      <a:pt x="9389" y="1106"/>
                    </a:lnTo>
                    <a:lnTo>
                      <a:pt x="9312" y="1132"/>
                    </a:lnTo>
                    <a:lnTo>
                      <a:pt x="9235" y="1158"/>
                    </a:lnTo>
                    <a:lnTo>
                      <a:pt x="9183" y="1235"/>
                    </a:lnTo>
                    <a:lnTo>
                      <a:pt x="9157" y="1312"/>
                    </a:lnTo>
                    <a:lnTo>
                      <a:pt x="9183" y="1389"/>
                    </a:lnTo>
                    <a:lnTo>
                      <a:pt x="9235" y="1672"/>
                    </a:lnTo>
                    <a:lnTo>
                      <a:pt x="9260" y="1929"/>
                    </a:lnTo>
                    <a:lnTo>
                      <a:pt x="9286" y="2598"/>
                    </a:lnTo>
                    <a:lnTo>
                      <a:pt x="9337" y="3138"/>
                    </a:lnTo>
                    <a:lnTo>
                      <a:pt x="9440" y="3627"/>
                    </a:lnTo>
                    <a:lnTo>
                      <a:pt x="9518" y="3833"/>
                    </a:lnTo>
                    <a:lnTo>
                      <a:pt x="9569" y="4039"/>
                    </a:lnTo>
                    <a:lnTo>
                      <a:pt x="9286" y="4116"/>
                    </a:lnTo>
                    <a:lnTo>
                      <a:pt x="8977" y="4193"/>
                    </a:lnTo>
                    <a:lnTo>
                      <a:pt x="9029" y="4039"/>
                    </a:lnTo>
                    <a:lnTo>
                      <a:pt x="9080" y="3884"/>
                    </a:lnTo>
                    <a:lnTo>
                      <a:pt x="9106" y="3704"/>
                    </a:lnTo>
                    <a:lnTo>
                      <a:pt x="9106" y="3550"/>
                    </a:lnTo>
                    <a:lnTo>
                      <a:pt x="9106" y="2367"/>
                    </a:lnTo>
                    <a:lnTo>
                      <a:pt x="9080" y="2238"/>
                    </a:lnTo>
                    <a:lnTo>
                      <a:pt x="9003" y="2161"/>
                    </a:lnTo>
                    <a:lnTo>
                      <a:pt x="8900" y="2084"/>
                    </a:lnTo>
                    <a:lnTo>
                      <a:pt x="8592" y="2084"/>
                    </a:lnTo>
                    <a:lnTo>
                      <a:pt x="8411" y="2032"/>
                    </a:lnTo>
                    <a:lnTo>
                      <a:pt x="8257" y="1955"/>
                    </a:lnTo>
                    <a:lnTo>
                      <a:pt x="8077" y="1852"/>
                    </a:lnTo>
                    <a:lnTo>
                      <a:pt x="8000" y="1801"/>
                    </a:lnTo>
                    <a:lnTo>
                      <a:pt x="7897" y="1775"/>
                    </a:lnTo>
                    <a:lnTo>
                      <a:pt x="7820" y="1775"/>
                    </a:lnTo>
                    <a:lnTo>
                      <a:pt x="7743" y="1827"/>
                    </a:lnTo>
                    <a:lnTo>
                      <a:pt x="7614" y="1904"/>
                    </a:lnTo>
                    <a:lnTo>
                      <a:pt x="7460" y="1955"/>
                    </a:lnTo>
                    <a:lnTo>
                      <a:pt x="7280" y="2007"/>
                    </a:lnTo>
                    <a:lnTo>
                      <a:pt x="7074" y="2032"/>
                    </a:lnTo>
                    <a:lnTo>
                      <a:pt x="6637" y="2084"/>
                    </a:lnTo>
                    <a:lnTo>
                      <a:pt x="6019" y="2084"/>
                    </a:lnTo>
                    <a:lnTo>
                      <a:pt x="5916" y="2161"/>
                    </a:lnTo>
                    <a:lnTo>
                      <a:pt x="5839" y="2238"/>
                    </a:lnTo>
                    <a:lnTo>
                      <a:pt x="5814" y="2367"/>
                    </a:lnTo>
                    <a:lnTo>
                      <a:pt x="5814" y="3550"/>
                    </a:lnTo>
                    <a:lnTo>
                      <a:pt x="5839" y="3704"/>
                    </a:lnTo>
                    <a:lnTo>
                      <a:pt x="5865" y="3884"/>
                    </a:lnTo>
                    <a:lnTo>
                      <a:pt x="5891" y="4039"/>
                    </a:lnTo>
                    <a:lnTo>
                      <a:pt x="5942" y="4193"/>
                    </a:lnTo>
                    <a:lnTo>
                      <a:pt x="5942" y="4193"/>
                    </a:lnTo>
                    <a:lnTo>
                      <a:pt x="5633" y="4116"/>
                    </a:lnTo>
                    <a:lnTo>
                      <a:pt x="5350" y="4039"/>
                    </a:lnTo>
                    <a:lnTo>
                      <a:pt x="5428" y="3833"/>
                    </a:lnTo>
                    <a:lnTo>
                      <a:pt x="5479" y="3627"/>
                    </a:lnTo>
                    <a:lnTo>
                      <a:pt x="5582" y="3138"/>
                    </a:lnTo>
                    <a:lnTo>
                      <a:pt x="5633" y="2598"/>
                    </a:lnTo>
                    <a:lnTo>
                      <a:pt x="5659" y="1929"/>
                    </a:lnTo>
                    <a:lnTo>
                      <a:pt x="5685" y="1646"/>
                    </a:lnTo>
                    <a:lnTo>
                      <a:pt x="5762" y="1364"/>
                    </a:lnTo>
                    <a:lnTo>
                      <a:pt x="5891" y="1106"/>
                    </a:lnTo>
                    <a:lnTo>
                      <a:pt x="6019" y="875"/>
                    </a:lnTo>
                    <a:lnTo>
                      <a:pt x="6225" y="695"/>
                    </a:lnTo>
                    <a:lnTo>
                      <a:pt x="6431" y="566"/>
                    </a:lnTo>
                    <a:lnTo>
                      <a:pt x="6662" y="489"/>
                    </a:lnTo>
                    <a:lnTo>
                      <a:pt x="6765" y="463"/>
                    </a:lnTo>
                    <a:lnTo>
                      <a:pt x="6894" y="438"/>
                    </a:lnTo>
                    <a:lnTo>
                      <a:pt x="8026" y="438"/>
                    </a:lnTo>
                    <a:lnTo>
                      <a:pt x="8206" y="463"/>
                    </a:lnTo>
                    <a:lnTo>
                      <a:pt x="8411" y="515"/>
                    </a:lnTo>
                    <a:lnTo>
                      <a:pt x="8592" y="618"/>
                    </a:lnTo>
                    <a:lnTo>
                      <a:pt x="8746" y="746"/>
                    </a:lnTo>
                    <a:lnTo>
                      <a:pt x="8823" y="798"/>
                    </a:lnTo>
                    <a:lnTo>
                      <a:pt x="8900" y="798"/>
                    </a:lnTo>
                    <a:lnTo>
                      <a:pt x="9003" y="772"/>
                    </a:lnTo>
                    <a:lnTo>
                      <a:pt x="9055" y="720"/>
                    </a:lnTo>
                    <a:lnTo>
                      <a:pt x="9106" y="643"/>
                    </a:lnTo>
                    <a:lnTo>
                      <a:pt x="9132" y="566"/>
                    </a:lnTo>
                    <a:lnTo>
                      <a:pt x="9106" y="489"/>
                    </a:lnTo>
                    <a:lnTo>
                      <a:pt x="9055" y="412"/>
                    </a:lnTo>
                    <a:lnTo>
                      <a:pt x="8823" y="232"/>
                    </a:lnTo>
                    <a:lnTo>
                      <a:pt x="8566" y="103"/>
                    </a:lnTo>
                    <a:lnTo>
                      <a:pt x="8309" y="26"/>
                    </a:lnTo>
                    <a:lnTo>
                      <a:pt x="8026"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2652;p54">
                <a:extLst>
                  <a:ext uri="{FF2B5EF4-FFF2-40B4-BE49-F238E27FC236}">
                    <a16:creationId xmlns:a16="http://schemas.microsoft.com/office/drawing/2014/main" id="{CC5833AF-950F-651F-A328-3DEC7332C658}"/>
                  </a:ext>
                </a:extLst>
              </p:cNvPr>
              <p:cNvSpPr/>
              <p:nvPr/>
            </p:nvSpPr>
            <p:spPr>
              <a:xfrm>
                <a:off x="2333850" y="4514950"/>
                <a:ext cx="10950" cy="13525"/>
              </a:xfrm>
              <a:custGeom>
                <a:avLst/>
                <a:gdLst/>
                <a:ahLst/>
                <a:cxnLst/>
                <a:rect l="l" t="t" r="r" b="b"/>
                <a:pathLst>
                  <a:path w="438" h="541" extrusionOk="0">
                    <a:moveTo>
                      <a:pt x="129" y="1"/>
                    </a:moveTo>
                    <a:lnTo>
                      <a:pt x="77" y="52"/>
                    </a:lnTo>
                    <a:lnTo>
                      <a:pt x="26" y="129"/>
                    </a:lnTo>
                    <a:lnTo>
                      <a:pt x="0" y="206"/>
                    </a:lnTo>
                    <a:lnTo>
                      <a:pt x="0" y="309"/>
                    </a:lnTo>
                    <a:lnTo>
                      <a:pt x="26" y="387"/>
                    </a:lnTo>
                    <a:lnTo>
                      <a:pt x="77" y="464"/>
                    </a:lnTo>
                    <a:lnTo>
                      <a:pt x="129" y="515"/>
                    </a:lnTo>
                    <a:lnTo>
                      <a:pt x="232" y="541"/>
                    </a:lnTo>
                    <a:lnTo>
                      <a:pt x="309" y="515"/>
                    </a:lnTo>
                    <a:lnTo>
                      <a:pt x="386" y="464"/>
                    </a:lnTo>
                    <a:lnTo>
                      <a:pt x="412" y="387"/>
                    </a:lnTo>
                    <a:lnTo>
                      <a:pt x="438" y="309"/>
                    </a:lnTo>
                    <a:lnTo>
                      <a:pt x="438" y="206"/>
                    </a:lnTo>
                    <a:lnTo>
                      <a:pt x="412" y="129"/>
                    </a:lnTo>
                    <a:lnTo>
                      <a:pt x="386" y="52"/>
                    </a:lnTo>
                    <a:lnTo>
                      <a:pt x="309"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9" name="Google Shape;936;p42">
            <a:extLst>
              <a:ext uri="{FF2B5EF4-FFF2-40B4-BE49-F238E27FC236}">
                <a16:creationId xmlns:a16="http://schemas.microsoft.com/office/drawing/2014/main" id="{79B6D558-DC04-7065-A93F-483C61D16F2C}"/>
              </a:ext>
            </a:extLst>
          </p:cNvPr>
          <p:cNvSpPr txBox="1">
            <a:spLocks/>
          </p:cNvSpPr>
          <p:nvPr/>
        </p:nvSpPr>
        <p:spPr>
          <a:xfrm>
            <a:off x="453664" y="1617244"/>
            <a:ext cx="3006538" cy="48384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120000"/>
              </a:lnSpc>
            </a:pPr>
            <a:r>
              <a:rPr lang="en-US" sz="1600" b="1">
                <a:solidFill>
                  <a:schemeClr val="bg2"/>
                </a:solidFill>
                <a:latin typeface="Cabin" panose="020B0604020202020204" charset="0"/>
              </a:rPr>
              <a:t>QUẢN LÝ VÀ TRIỂN KHAI HẠ TẦNG ĐÁM MÂY DỄ DÀNG</a:t>
            </a:r>
          </a:p>
        </p:txBody>
      </p:sp>
    </p:spTree>
    <p:extLst>
      <p:ext uri="{BB962C8B-B14F-4D97-AF65-F5344CB8AC3E}">
        <p14:creationId xmlns:p14="http://schemas.microsoft.com/office/powerpoint/2010/main" val="78902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3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9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03"/>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59" grpId="0"/>
      <p:bldP spid="60" grpId="0"/>
      <p:bldP spid="83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DDA3-833F-A9B8-CA4E-58FFF2DCF2E7}"/>
              </a:ext>
            </a:extLst>
          </p:cNvPr>
          <p:cNvSpPr>
            <a:spLocks noGrp="1"/>
          </p:cNvSpPr>
          <p:nvPr>
            <p:ph type="title"/>
          </p:nvPr>
        </p:nvSpPr>
        <p:spPr>
          <a:xfrm>
            <a:off x="720000" y="438187"/>
            <a:ext cx="7704000" cy="572700"/>
          </a:xfrm>
        </p:spPr>
        <p:txBody>
          <a:bodyPr/>
          <a:lstStyle/>
          <a:p>
            <a:r>
              <a:rPr lang="en-US">
                <a:solidFill>
                  <a:schemeClr val="tx1"/>
                </a:solidFill>
              </a:rPr>
              <a:t>HẠN CHẾ</a:t>
            </a:r>
          </a:p>
        </p:txBody>
      </p:sp>
      <p:grpSp>
        <p:nvGrpSpPr>
          <p:cNvPr id="3" name="Google Shape;12566;p70">
            <a:extLst>
              <a:ext uri="{FF2B5EF4-FFF2-40B4-BE49-F238E27FC236}">
                <a16:creationId xmlns:a16="http://schemas.microsoft.com/office/drawing/2014/main" id="{FFADE8F9-A8DC-23D9-4154-99481389AC8F}"/>
              </a:ext>
            </a:extLst>
          </p:cNvPr>
          <p:cNvGrpSpPr/>
          <p:nvPr/>
        </p:nvGrpSpPr>
        <p:grpSpPr>
          <a:xfrm>
            <a:off x="2007486" y="1333711"/>
            <a:ext cx="587552" cy="572700"/>
            <a:chOff x="2690042" y="4262767"/>
            <a:chExt cx="359389" cy="359232"/>
          </a:xfrm>
        </p:grpSpPr>
        <p:sp>
          <p:nvSpPr>
            <p:cNvPr id="4" name="Google Shape;12567;p70">
              <a:extLst>
                <a:ext uri="{FF2B5EF4-FFF2-40B4-BE49-F238E27FC236}">
                  <a16:creationId xmlns:a16="http://schemas.microsoft.com/office/drawing/2014/main" id="{85215034-4B15-271C-FC11-3CA45EFC9DDD}"/>
                </a:ext>
              </a:extLst>
            </p:cNvPr>
            <p:cNvSpPr/>
            <p:nvPr/>
          </p:nvSpPr>
          <p:spPr>
            <a:xfrm>
              <a:off x="2690042" y="4262767"/>
              <a:ext cx="205002" cy="173214"/>
            </a:xfrm>
            <a:custGeom>
              <a:avLst/>
              <a:gdLst/>
              <a:ahLst/>
              <a:cxnLst/>
              <a:rect l="l" t="t" r="r" b="b"/>
              <a:pathLst>
                <a:path w="7829" h="6615" extrusionOk="0">
                  <a:moveTo>
                    <a:pt x="3888" y="0"/>
                  </a:moveTo>
                  <a:cubicBezTo>
                    <a:pt x="1472" y="0"/>
                    <a:pt x="1" y="2709"/>
                    <a:pt x="1361" y="4744"/>
                  </a:cubicBezTo>
                  <a:cubicBezTo>
                    <a:pt x="1935" y="5609"/>
                    <a:pt x="2895" y="6102"/>
                    <a:pt x="3897" y="6102"/>
                  </a:cubicBezTo>
                  <a:cubicBezTo>
                    <a:pt x="4176" y="6102"/>
                    <a:pt x="4459" y="6063"/>
                    <a:pt x="4738" y="5984"/>
                  </a:cubicBezTo>
                  <a:lnTo>
                    <a:pt x="6035" y="6595"/>
                  </a:lnTo>
                  <a:cubicBezTo>
                    <a:pt x="6065" y="6608"/>
                    <a:pt x="6096" y="6614"/>
                    <a:pt x="6126" y="6614"/>
                  </a:cubicBezTo>
                  <a:cubicBezTo>
                    <a:pt x="6249" y="6614"/>
                    <a:pt x="6358" y="6513"/>
                    <a:pt x="6350" y="6375"/>
                  </a:cubicBezTo>
                  <a:lnTo>
                    <a:pt x="6283" y="4944"/>
                  </a:lnTo>
                  <a:cubicBezTo>
                    <a:pt x="7829" y="2998"/>
                    <a:pt x="6512" y="108"/>
                    <a:pt x="4013" y="3"/>
                  </a:cubicBezTo>
                  <a:cubicBezTo>
                    <a:pt x="3971" y="1"/>
                    <a:pt x="3929" y="0"/>
                    <a:pt x="3888" y="0"/>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568;p70">
              <a:extLst>
                <a:ext uri="{FF2B5EF4-FFF2-40B4-BE49-F238E27FC236}">
                  <a16:creationId xmlns:a16="http://schemas.microsoft.com/office/drawing/2014/main" id="{879BA934-18EF-BDAD-73BF-B929AC17542B}"/>
                </a:ext>
              </a:extLst>
            </p:cNvPr>
            <p:cNvSpPr/>
            <p:nvPr/>
          </p:nvSpPr>
          <p:spPr>
            <a:xfrm>
              <a:off x="2729293" y="4277456"/>
              <a:ext cx="124038" cy="125086"/>
            </a:xfrm>
            <a:custGeom>
              <a:avLst/>
              <a:gdLst/>
              <a:ahLst/>
              <a:cxnLst/>
              <a:rect l="l" t="t" r="r" b="b"/>
              <a:pathLst>
                <a:path w="4737" h="4777" extrusionOk="0">
                  <a:moveTo>
                    <a:pt x="3048" y="0"/>
                  </a:moveTo>
                  <a:cubicBezTo>
                    <a:pt x="2905" y="0"/>
                    <a:pt x="2762" y="155"/>
                    <a:pt x="2867" y="319"/>
                  </a:cubicBezTo>
                  <a:lnTo>
                    <a:pt x="2962" y="491"/>
                  </a:lnTo>
                  <a:cubicBezTo>
                    <a:pt x="2773" y="440"/>
                    <a:pt x="2582" y="415"/>
                    <a:pt x="2393" y="415"/>
                  </a:cubicBezTo>
                  <a:cubicBezTo>
                    <a:pt x="1637" y="415"/>
                    <a:pt x="917" y="812"/>
                    <a:pt x="520" y="1483"/>
                  </a:cubicBezTo>
                  <a:cubicBezTo>
                    <a:pt x="14" y="2332"/>
                    <a:pt x="148" y="3401"/>
                    <a:pt x="825" y="4107"/>
                  </a:cubicBezTo>
                  <a:cubicBezTo>
                    <a:pt x="1245" y="4544"/>
                    <a:pt x="1815" y="4776"/>
                    <a:pt x="2394" y="4776"/>
                  </a:cubicBezTo>
                  <a:cubicBezTo>
                    <a:pt x="2750" y="4776"/>
                    <a:pt x="3109" y="4689"/>
                    <a:pt x="3439" y="4507"/>
                  </a:cubicBezTo>
                  <a:cubicBezTo>
                    <a:pt x="4298" y="4040"/>
                    <a:pt x="4737" y="3057"/>
                    <a:pt x="4517" y="2103"/>
                  </a:cubicBezTo>
                  <a:lnTo>
                    <a:pt x="4527" y="2103"/>
                  </a:lnTo>
                  <a:cubicBezTo>
                    <a:pt x="4507" y="1979"/>
                    <a:pt x="4416" y="1926"/>
                    <a:pt x="4324" y="1926"/>
                  </a:cubicBezTo>
                  <a:cubicBezTo>
                    <a:pt x="4197" y="1926"/>
                    <a:pt x="4067" y="2029"/>
                    <a:pt x="4116" y="2189"/>
                  </a:cubicBezTo>
                  <a:cubicBezTo>
                    <a:pt x="4407" y="3419"/>
                    <a:pt x="3424" y="4371"/>
                    <a:pt x="2382" y="4371"/>
                  </a:cubicBezTo>
                  <a:cubicBezTo>
                    <a:pt x="1953" y="4371"/>
                    <a:pt x="1514" y="4210"/>
                    <a:pt x="1149" y="3840"/>
                  </a:cubicBezTo>
                  <a:cubicBezTo>
                    <a:pt x="1" y="2691"/>
                    <a:pt x="892" y="828"/>
                    <a:pt x="2375" y="828"/>
                  </a:cubicBezTo>
                  <a:cubicBezTo>
                    <a:pt x="2518" y="828"/>
                    <a:pt x="2666" y="845"/>
                    <a:pt x="2819" y="882"/>
                  </a:cubicBezTo>
                  <a:lnTo>
                    <a:pt x="2590" y="930"/>
                  </a:lnTo>
                  <a:cubicBezTo>
                    <a:pt x="2323" y="973"/>
                    <a:pt x="2383" y="1344"/>
                    <a:pt x="2608" y="1344"/>
                  </a:cubicBezTo>
                  <a:cubicBezTo>
                    <a:pt x="2632" y="1344"/>
                    <a:pt x="2658" y="1340"/>
                    <a:pt x="2685" y="1331"/>
                  </a:cubicBezTo>
                  <a:lnTo>
                    <a:pt x="3515" y="1140"/>
                  </a:lnTo>
                  <a:cubicBezTo>
                    <a:pt x="3649" y="1111"/>
                    <a:pt x="3716" y="959"/>
                    <a:pt x="3649" y="835"/>
                  </a:cubicBezTo>
                  <a:lnTo>
                    <a:pt x="3220" y="110"/>
                  </a:lnTo>
                  <a:cubicBezTo>
                    <a:pt x="3178" y="32"/>
                    <a:pt x="3113" y="0"/>
                    <a:pt x="3048"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569;p70">
              <a:extLst>
                <a:ext uri="{FF2B5EF4-FFF2-40B4-BE49-F238E27FC236}">
                  <a16:creationId xmlns:a16="http://schemas.microsoft.com/office/drawing/2014/main" id="{2C07BD3A-1605-1A44-C5C8-15BCF2908869}"/>
                </a:ext>
              </a:extLst>
            </p:cNvPr>
            <p:cNvSpPr/>
            <p:nvPr/>
          </p:nvSpPr>
          <p:spPr>
            <a:xfrm>
              <a:off x="2762365" y="4322285"/>
              <a:ext cx="37261" cy="45981"/>
            </a:xfrm>
            <a:custGeom>
              <a:avLst/>
              <a:gdLst/>
              <a:ahLst/>
              <a:cxnLst/>
              <a:rect l="l" t="t" r="r" b="b"/>
              <a:pathLst>
                <a:path w="1423" h="1756" extrusionOk="0">
                  <a:moveTo>
                    <a:pt x="650" y="0"/>
                  </a:moveTo>
                  <a:cubicBezTo>
                    <a:pt x="325" y="0"/>
                    <a:pt x="68" y="258"/>
                    <a:pt x="58" y="573"/>
                  </a:cubicBezTo>
                  <a:cubicBezTo>
                    <a:pt x="68" y="701"/>
                    <a:pt x="166" y="766"/>
                    <a:pt x="263" y="766"/>
                  </a:cubicBezTo>
                  <a:cubicBezTo>
                    <a:pt x="361" y="766"/>
                    <a:pt x="459" y="701"/>
                    <a:pt x="468" y="573"/>
                  </a:cubicBezTo>
                  <a:cubicBezTo>
                    <a:pt x="477" y="492"/>
                    <a:pt x="546" y="419"/>
                    <a:pt x="634" y="419"/>
                  </a:cubicBezTo>
                  <a:cubicBezTo>
                    <a:pt x="639" y="419"/>
                    <a:pt x="644" y="419"/>
                    <a:pt x="650" y="420"/>
                  </a:cubicBezTo>
                  <a:lnTo>
                    <a:pt x="716" y="420"/>
                  </a:lnTo>
                  <a:cubicBezTo>
                    <a:pt x="726" y="420"/>
                    <a:pt x="745" y="420"/>
                    <a:pt x="755" y="439"/>
                  </a:cubicBezTo>
                  <a:cubicBezTo>
                    <a:pt x="755" y="439"/>
                    <a:pt x="755" y="449"/>
                    <a:pt x="755" y="458"/>
                  </a:cubicBezTo>
                  <a:lnTo>
                    <a:pt x="96" y="1431"/>
                  </a:lnTo>
                  <a:cubicBezTo>
                    <a:pt x="1" y="1565"/>
                    <a:pt x="106" y="1756"/>
                    <a:pt x="268" y="1756"/>
                  </a:cubicBezTo>
                  <a:lnTo>
                    <a:pt x="1165" y="1756"/>
                  </a:lnTo>
                  <a:cubicBezTo>
                    <a:pt x="1422" y="1737"/>
                    <a:pt x="1422" y="1364"/>
                    <a:pt x="1165" y="1345"/>
                  </a:cubicBezTo>
                  <a:lnTo>
                    <a:pt x="659" y="1345"/>
                  </a:lnTo>
                  <a:lnTo>
                    <a:pt x="1098" y="687"/>
                  </a:lnTo>
                  <a:cubicBezTo>
                    <a:pt x="1184" y="554"/>
                    <a:pt x="1193" y="382"/>
                    <a:pt x="1117" y="239"/>
                  </a:cubicBezTo>
                  <a:cubicBezTo>
                    <a:pt x="1041" y="96"/>
                    <a:pt x="879" y="0"/>
                    <a:pt x="716" y="0"/>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70;p70">
              <a:extLst>
                <a:ext uri="{FF2B5EF4-FFF2-40B4-BE49-F238E27FC236}">
                  <a16:creationId xmlns:a16="http://schemas.microsoft.com/office/drawing/2014/main" id="{058BB863-0243-B925-AB95-A007D01D4E1C}"/>
                </a:ext>
              </a:extLst>
            </p:cNvPr>
            <p:cNvSpPr/>
            <p:nvPr/>
          </p:nvSpPr>
          <p:spPr>
            <a:xfrm>
              <a:off x="2795594" y="4322285"/>
              <a:ext cx="26761" cy="45536"/>
            </a:xfrm>
            <a:custGeom>
              <a:avLst/>
              <a:gdLst/>
              <a:ahLst/>
              <a:cxnLst/>
              <a:rect l="l" t="t" r="r" b="b"/>
              <a:pathLst>
                <a:path w="1022" h="1739" extrusionOk="0">
                  <a:moveTo>
                    <a:pt x="812" y="0"/>
                  </a:moveTo>
                  <a:cubicBezTo>
                    <a:pt x="697" y="0"/>
                    <a:pt x="602" y="96"/>
                    <a:pt x="602" y="210"/>
                  </a:cubicBezTo>
                  <a:lnTo>
                    <a:pt x="602" y="716"/>
                  </a:lnTo>
                  <a:lnTo>
                    <a:pt x="411" y="716"/>
                  </a:lnTo>
                  <a:lnTo>
                    <a:pt x="411" y="210"/>
                  </a:lnTo>
                  <a:cubicBezTo>
                    <a:pt x="401" y="81"/>
                    <a:pt x="304" y="17"/>
                    <a:pt x="206" y="17"/>
                  </a:cubicBezTo>
                  <a:cubicBezTo>
                    <a:pt x="108" y="17"/>
                    <a:pt x="10" y="81"/>
                    <a:pt x="1" y="210"/>
                  </a:cubicBezTo>
                  <a:lnTo>
                    <a:pt x="1" y="916"/>
                  </a:lnTo>
                  <a:cubicBezTo>
                    <a:pt x="1" y="1031"/>
                    <a:pt x="96" y="1126"/>
                    <a:pt x="211" y="1126"/>
                  </a:cubicBezTo>
                  <a:lnTo>
                    <a:pt x="602" y="1126"/>
                  </a:lnTo>
                  <a:lnTo>
                    <a:pt x="602" y="1546"/>
                  </a:lnTo>
                  <a:cubicBezTo>
                    <a:pt x="611" y="1675"/>
                    <a:pt x="712" y="1739"/>
                    <a:pt x="812" y="1739"/>
                  </a:cubicBezTo>
                  <a:cubicBezTo>
                    <a:pt x="912" y="1739"/>
                    <a:pt x="1012" y="1675"/>
                    <a:pt x="1022" y="1546"/>
                  </a:cubicBezTo>
                  <a:lnTo>
                    <a:pt x="1022" y="210"/>
                  </a:lnTo>
                  <a:cubicBezTo>
                    <a:pt x="1022" y="96"/>
                    <a:pt x="926" y="0"/>
                    <a:pt x="812" y="0"/>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71;p70">
              <a:extLst>
                <a:ext uri="{FF2B5EF4-FFF2-40B4-BE49-F238E27FC236}">
                  <a16:creationId xmlns:a16="http://schemas.microsoft.com/office/drawing/2014/main" id="{1C16BEE5-A855-FEDD-A193-C1C85CACB0F2}"/>
                </a:ext>
              </a:extLst>
            </p:cNvPr>
            <p:cNvSpPr/>
            <p:nvPr/>
          </p:nvSpPr>
          <p:spPr>
            <a:xfrm>
              <a:off x="2753122" y="4328439"/>
              <a:ext cx="296309" cy="293560"/>
            </a:xfrm>
            <a:custGeom>
              <a:avLst/>
              <a:gdLst/>
              <a:ahLst/>
              <a:cxnLst/>
              <a:rect l="l" t="t" r="r" b="b"/>
              <a:pathLst>
                <a:path w="11316" h="11211" extrusionOk="0">
                  <a:moveTo>
                    <a:pt x="8125" y="1"/>
                  </a:moveTo>
                  <a:cubicBezTo>
                    <a:pt x="8028" y="1"/>
                    <a:pt x="7931" y="5"/>
                    <a:pt x="7833" y="13"/>
                  </a:cubicBezTo>
                  <a:cubicBezTo>
                    <a:pt x="6355" y="128"/>
                    <a:pt x="4990" y="1511"/>
                    <a:pt x="4895" y="2999"/>
                  </a:cubicBezTo>
                  <a:cubicBezTo>
                    <a:pt x="4866" y="3534"/>
                    <a:pt x="4962" y="4077"/>
                    <a:pt x="5200" y="4564"/>
                  </a:cubicBezTo>
                  <a:lnTo>
                    <a:pt x="478" y="8618"/>
                  </a:lnTo>
                  <a:cubicBezTo>
                    <a:pt x="30" y="9000"/>
                    <a:pt x="1" y="9677"/>
                    <a:pt x="411" y="10097"/>
                  </a:cubicBezTo>
                  <a:lnTo>
                    <a:pt x="1213" y="10908"/>
                  </a:lnTo>
                  <a:cubicBezTo>
                    <a:pt x="1410" y="11110"/>
                    <a:pt x="1671" y="11210"/>
                    <a:pt x="1932" y="11210"/>
                  </a:cubicBezTo>
                  <a:cubicBezTo>
                    <a:pt x="2215" y="11210"/>
                    <a:pt x="2498" y="11093"/>
                    <a:pt x="2701" y="10860"/>
                  </a:cubicBezTo>
                  <a:lnTo>
                    <a:pt x="6793" y="6119"/>
                  </a:lnTo>
                  <a:cubicBezTo>
                    <a:pt x="7194" y="6307"/>
                    <a:pt x="7636" y="6404"/>
                    <a:pt x="8078" y="6404"/>
                  </a:cubicBezTo>
                  <a:cubicBezTo>
                    <a:pt x="8153" y="6404"/>
                    <a:pt x="8227" y="6401"/>
                    <a:pt x="8301" y="6395"/>
                  </a:cubicBezTo>
                  <a:cubicBezTo>
                    <a:pt x="9789" y="6300"/>
                    <a:pt x="11182" y="4936"/>
                    <a:pt x="11287" y="3438"/>
                  </a:cubicBezTo>
                  <a:cubicBezTo>
                    <a:pt x="11315" y="3095"/>
                    <a:pt x="11287" y="2751"/>
                    <a:pt x="11201" y="2427"/>
                  </a:cubicBezTo>
                  <a:cubicBezTo>
                    <a:pt x="11164" y="2281"/>
                    <a:pt x="11035" y="2193"/>
                    <a:pt x="10904" y="2193"/>
                  </a:cubicBezTo>
                  <a:cubicBezTo>
                    <a:pt x="10829" y="2193"/>
                    <a:pt x="10754" y="2222"/>
                    <a:pt x="10695" y="2284"/>
                  </a:cubicBezTo>
                  <a:lnTo>
                    <a:pt x="9341" y="3629"/>
                  </a:lnTo>
                  <a:cubicBezTo>
                    <a:pt x="9193" y="3782"/>
                    <a:pt x="8997" y="3858"/>
                    <a:pt x="8802" y="3858"/>
                  </a:cubicBezTo>
                  <a:cubicBezTo>
                    <a:pt x="8606" y="3858"/>
                    <a:pt x="8410" y="3782"/>
                    <a:pt x="8263" y="3629"/>
                  </a:cubicBezTo>
                  <a:lnTo>
                    <a:pt x="7633" y="3009"/>
                  </a:lnTo>
                  <a:cubicBezTo>
                    <a:pt x="7337" y="2713"/>
                    <a:pt x="7337" y="2227"/>
                    <a:pt x="7633" y="1931"/>
                  </a:cubicBezTo>
                  <a:lnTo>
                    <a:pt x="8969" y="595"/>
                  </a:lnTo>
                  <a:cubicBezTo>
                    <a:pt x="9140" y="424"/>
                    <a:pt x="9054" y="137"/>
                    <a:pt x="8825" y="80"/>
                  </a:cubicBezTo>
                  <a:cubicBezTo>
                    <a:pt x="8596" y="26"/>
                    <a:pt x="8361" y="1"/>
                    <a:pt x="8125" y="1"/>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2;p70">
              <a:extLst>
                <a:ext uri="{FF2B5EF4-FFF2-40B4-BE49-F238E27FC236}">
                  <a16:creationId xmlns:a16="http://schemas.microsoft.com/office/drawing/2014/main" id="{56B610B6-5BA2-4789-ACDF-C79F0A8A7B54}"/>
                </a:ext>
              </a:extLst>
            </p:cNvPr>
            <p:cNvSpPr/>
            <p:nvPr/>
          </p:nvSpPr>
          <p:spPr>
            <a:xfrm>
              <a:off x="2753122" y="4543103"/>
              <a:ext cx="81985" cy="78895"/>
            </a:xfrm>
            <a:custGeom>
              <a:avLst/>
              <a:gdLst/>
              <a:ahLst/>
              <a:cxnLst/>
              <a:rect l="l" t="t" r="r" b="b"/>
              <a:pathLst>
                <a:path w="3131" h="3013" extrusionOk="0">
                  <a:moveTo>
                    <a:pt x="965" y="1"/>
                  </a:moveTo>
                  <a:lnTo>
                    <a:pt x="478" y="420"/>
                  </a:lnTo>
                  <a:cubicBezTo>
                    <a:pt x="30" y="802"/>
                    <a:pt x="1" y="1479"/>
                    <a:pt x="411" y="1899"/>
                  </a:cubicBezTo>
                  <a:lnTo>
                    <a:pt x="1213" y="2710"/>
                  </a:lnTo>
                  <a:cubicBezTo>
                    <a:pt x="1410" y="2912"/>
                    <a:pt x="1671" y="3012"/>
                    <a:pt x="1932" y="3012"/>
                  </a:cubicBezTo>
                  <a:cubicBezTo>
                    <a:pt x="2215" y="3012"/>
                    <a:pt x="2498" y="2895"/>
                    <a:pt x="2701" y="2662"/>
                  </a:cubicBezTo>
                  <a:lnTo>
                    <a:pt x="3130" y="2176"/>
                  </a:lnTo>
                  <a:lnTo>
                    <a:pt x="3130" y="2176"/>
                  </a:lnTo>
                  <a:cubicBezTo>
                    <a:pt x="2981" y="2250"/>
                    <a:pt x="2822" y="2286"/>
                    <a:pt x="2665" y="2286"/>
                  </a:cubicBezTo>
                  <a:cubicBezTo>
                    <a:pt x="2399" y="2286"/>
                    <a:pt x="2139" y="2183"/>
                    <a:pt x="1947" y="1985"/>
                  </a:cubicBezTo>
                  <a:lnTo>
                    <a:pt x="1146" y="1164"/>
                  </a:lnTo>
                  <a:cubicBezTo>
                    <a:pt x="841" y="859"/>
                    <a:pt x="764" y="392"/>
                    <a:pt x="965" y="1"/>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73;p70">
              <a:extLst>
                <a:ext uri="{FF2B5EF4-FFF2-40B4-BE49-F238E27FC236}">
                  <a16:creationId xmlns:a16="http://schemas.microsoft.com/office/drawing/2014/main" id="{D6BB38FA-814F-1CD3-EA09-2F86DC38584B}"/>
                </a:ext>
              </a:extLst>
            </p:cNvPr>
            <p:cNvSpPr/>
            <p:nvPr/>
          </p:nvSpPr>
          <p:spPr>
            <a:xfrm>
              <a:off x="2926990" y="4373241"/>
              <a:ext cx="70726" cy="73711"/>
            </a:xfrm>
            <a:custGeom>
              <a:avLst/>
              <a:gdLst/>
              <a:ahLst/>
              <a:cxnLst/>
              <a:rect l="l" t="t" r="r" b="b"/>
              <a:pathLst>
                <a:path w="2701" h="2815" extrusionOk="0">
                  <a:moveTo>
                    <a:pt x="1222" y="0"/>
                  </a:moveTo>
                  <a:lnTo>
                    <a:pt x="993" y="220"/>
                  </a:lnTo>
                  <a:cubicBezTo>
                    <a:pt x="974" y="239"/>
                    <a:pt x="955" y="259"/>
                    <a:pt x="939" y="280"/>
                  </a:cubicBezTo>
                  <a:lnTo>
                    <a:pt x="939" y="280"/>
                  </a:lnTo>
                  <a:lnTo>
                    <a:pt x="1222" y="0"/>
                  </a:lnTo>
                  <a:close/>
                  <a:moveTo>
                    <a:pt x="2701" y="1918"/>
                  </a:moveTo>
                  <a:lnTo>
                    <a:pt x="2692" y="1926"/>
                  </a:lnTo>
                  <a:lnTo>
                    <a:pt x="2692" y="1926"/>
                  </a:lnTo>
                  <a:cubicBezTo>
                    <a:pt x="2695" y="1924"/>
                    <a:pt x="2698" y="1921"/>
                    <a:pt x="2701" y="1918"/>
                  </a:cubicBezTo>
                  <a:close/>
                  <a:moveTo>
                    <a:pt x="939" y="280"/>
                  </a:moveTo>
                  <a:lnTo>
                    <a:pt x="421" y="792"/>
                  </a:lnTo>
                  <a:cubicBezTo>
                    <a:pt x="1" y="1212"/>
                    <a:pt x="1" y="1899"/>
                    <a:pt x="421" y="2319"/>
                  </a:cubicBezTo>
                  <a:lnTo>
                    <a:pt x="602" y="2500"/>
                  </a:lnTo>
                  <a:cubicBezTo>
                    <a:pt x="812" y="2710"/>
                    <a:pt x="1088" y="2815"/>
                    <a:pt x="1365" y="2815"/>
                  </a:cubicBezTo>
                  <a:cubicBezTo>
                    <a:pt x="1642" y="2815"/>
                    <a:pt x="1918" y="2710"/>
                    <a:pt x="2128" y="2500"/>
                  </a:cubicBezTo>
                  <a:lnTo>
                    <a:pt x="2692" y="1926"/>
                  </a:lnTo>
                  <a:lnTo>
                    <a:pt x="2692" y="1926"/>
                  </a:lnTo>
                  <a:cubicBezTo>
                    <a:pt x="2545" y="2073"/>
                    <a:pt x="2354" y="2147"/>
                    <a:pt x="2162" y="2147"/>
                  </a:cubicBezTo>
                  <a:cubicBezTo>
                    <a:pt x="1966" y="2147"/>
                    <a:pt x="1770" y="2071"/>
                    <a:pt x="1623" y="1918"/>
                  </a:cubicBezTo>
                  <a:lnTo>
                    <a:pt x="993" y="1298"/>
                  </a:lnTo>
                  <a:cubicBezTo>
                    <a:pt x="717" y="1021"/>
                    <a:pt x="698" y="579"/>
                    <a:pt x="939" y="280"/>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itle 1">
            <a:extLst>
              <a:ext uri="{FF2B5EF4-FFF2-40B4-BE49-F238E27FC236}">
                <a16:creationId xmlns:a16="http://schemas.microsoft.com/office/drawing/2014/main" id="{EF07CA46-9DBF-CA5F-27CC-086E6A69C798}"/>
              </a:ext>
            </a:extLst>
          </p:cNvPr>
          <p:cNvSpPr txBox="1">
            <a:spLocks/>
          </p:cNvSpPr>
          <p:nvPr/>
        </p:nvSpPr>
        <p:spPr>
          <a:xfrm>
            <a:off x="1114092" y="1943606"/>
            <a:ext cx="2261109" cy="845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ormorant Unicase"/>
              <a:buNone/>
              <a:defRPr sz="2800" b="1" i="0" u="none" strike="noStrike" cap="none">
                <a:solidFill>
                  <a:schemeClr val="dk1"/>
                </a:solidFill>
                <a:latin typeface="Cormorant Unicase"/>
                <a:ea typeface="Cormorant Unicase"/>
                <a:cs typeface="Cormorant Unicase"/>
                <a:sym typeface="Cormorant Unicase"/>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nSpc>
                <a:spcPct val="130000"/>
              </a:lnSpc>
            </a:pPr>
            <a:r>
              <a:rPr lang="en-US" sz="1800">
                <a:solidFill>
                  <a:schemeClr val="bg2"/>
                </a:solidFill>
                <a:latin typeface="Cabin" panose="020B0604020202020204" charset="0"/>
              </a:rPr>
              <a:t>CẦN CÓ KỸ NĂNG KỸ THUẬT</a:t>
            </a:r>
          </a:p>
        </p:txBody>
      </p:sp>
      <p:grpSp>
        <p:nvGrpSpPr>
          <p:cNvPr id="12" name="Google Shape;3018;p61">
            <a:extLst>
              <a:ext uri="{FF2B5EF4-FFF2-40B4-BE49-F238E27FC236}">
                <a16:creationId xmlns:a16="http://schemas.microsoft.com/office/drawing/2014/main" id="{024625FC-12C5-282B-B316-E517E09F8DC0}"/>
              </a:ext>
            </a:extLst>
          </p:cNvPr>
          <p:cNvGrpSpPr/>
          <p:nvPr/>
        </p:nvGrpSpPr>
        <p:grpSpPr>
          <a:xfrm>
            <a:off x="5351547" y="1349098"/>
            <a:ext cx="521514" cy="521514"/>
            <a:chOff x="5681300" y="2527788"/>
            <a:chExt cx="805800" cy="805800"/>
          </a:xfrm>
        </p:grpSpPr>
        <p:sp>
          <p:nvSpPr>
            <p:cNvPr id="13" name="Google Shape;3019;p61">
              <a:extLst>
                <a:ext uri="{FF2B5EF4-FFF2-40B4-BE49-F238E27FC236}">
                  <a16:creationId xmlns:a16="http://schemas.microsoft.com/office/drawing/2014/main" id="{B01AE94F-0DD2-60B9-E397-689499FD66D3}"/>
                </a:ext>
              </a:extLst>
            </p:cNvPr>
            <p:cNvSpPr/>
            <p:nvPr/>
          </p:nvSpPr>
          <p:spPr>
            <a:xfrm>
              <a:off x="5681300" y="2527788"/>
              <a:ext cx="805800" cy="805800"/>
            </a:xfrm>
            <a:prstGeom prst="ellipse">
              <a:avLst/>
            </a:prstGeom>
            <a:noFill/>
            <a:ln w="9525"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20;p61">
              <a:extLst>
                <a:ext uri="{FF2B5EF4-FFF2-40B4-BE49-F238E27FC236}">
                  <a16:creationId xmlns:a16="http://schemas.microsoft.com/office/drawing/2014/main" id="{02850610-3500-1C98-BCA1-6F63252492C4}"/>
                </a:ext>
              </a:extLst>
            </p:cNvPr>
            <p:cNvSpPr/>
            <p:nvPr/>
          </p:nvSpPr>
          <p:spPr>
            <a:xfrm>
              <a:off x="5681300" y="2527788"/>
              <a:ext cx="805800" cy="805800"/>
            </a:xfrm>
            <a:prstGeom prst="pie">
              <a:avLst>
                <a:gd name="adj1" fmla="val 0"/>
                <a:gd name="adj2" fmla="val 16200000"/>
              </a:avLst>
            </a:prstGeom>
            <a:solidFill>
              <a:schemeClr val="accent3">
                <a:lumMod val="75000"/>
              </a:schemeClr>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Title 1">
            <a:extLst>
              <a:ext uri="{FF2B5EF4-FFF2-40B4-BE49-F238E27FC236}">
                <a16:creationId xmlns:a16="http://schemas.microsoft.com/office/drawing/2014/main" id="{B6AB8F4E-9DAC-F277-C0BA-C1023E45F225}"/>
              </a:ext>
            </a:extLst>
          </p:cNvPr>
          <p:cNvSpPr txBox="1">
            <a:spLocks/>
          </p:cNvSpPr>
          <p:nvPr/>
        </p:nvSpPr>
        <p:spPr>
          <a:xfrm>
            <a:off x="4222670" y="1943606"/>
            <a:ext cx="2779269" cy="1033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ormorant Unicase"/>
              <a:buNone/>
              <a:defRPr sz="2800" b="1" i="0" u="none" strike="noStrike" cap="none">
                <a:solidFill>
                  <a:schemeClr val="dk1"/>
                </a:solidFill>
                <a:latin typeface="Cormorant Unicase"/>
                <a:ea typeface="Cormorant Unicase"/>
                <a:cs typeface="Cormorant Unicase"/>
                <a:sym typeface="Cormorant Unicase"/>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nSpc>
                <a:spcPct val="130000"/>
              </a:lnSpc>
            </a:pPr>
            <a:r>
              <a:rPr lang="en-US" sz="1800">
                <a:solidFill>
                  <a:schemeClr val="bg2"/>
                </a:solidFill>
                <a:latin typeface="Cabin" panose="020B0604020202020204" charset="0"/>
              </a:rPr>
              <a:t>YÊU CẦU PHẦN CỨNG &amp; TÀI NGUYÊN ĐÁNG KỂ</a:t>
            </a:r>
          </a:p>
        </p:txBody>
      </p:sp>
      <p:sp>
        <p:nvSpPr>
          <p:cNvPr id="16" name="Title 8">
            <a:extLst>
              <a:ext uri="{FF2B5EF4-FFF2-40B4-BE49-F238E27FC236}">
                <a16:creationId xmlns:a16="http://schemas.microsoft.com/office/drawing/2014/main" id="{5689E3A3-881E-2423-E70D-E8E049B20B6B}"/>
              </a:ext>
            </a:extLst>
          </p:cNvPr>
          <p:cNvSpPr txBox="1">
            <a:spLocks/>
          </p:cNvSpPr>
          <p:nvPr/>
        </p:nvSpPr>
        <p:spPr>
          <a:xfrm>
            <a:off x="2669681" y="3863279"/>
            <a:ext cx="182791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ormorant Unicase"/>
              <a:buNone/>
              <a:defRPr sz="2800" b="1" i="0" u="none" strike="noStrike" cap="none">
                <a:solidFill>
                  <a:schemeClr val="dk1"/>
                </a:solidFill>
                <a:latin typeface="Cormorant Unicase"/>
                <a:ea typeface="Cormorant Unicase"/>
                <a:cs typeface="Cormorant Unicase"/>
                <a:sym typeface="Cormorant Unicase"/>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1800">
                <a:solidFill>
                  <a:schemeClr val="bg2"/>
                </a:solidFill>
                <a:latin typeface="Cabin" panose="020B0604020202020204" charset="0"/>
              </a:rPr>
              <a:t>ĐỘ PHỨC TẠP</a:t>
            </a:r>
          </a:p>
        </p:txBody>
      </p:sp>
      <p:grpSp>
        <p:nvGrpSpPr>
          <p:cNvPr id="17" name="Google Shape;2956;p61">
            <a:extLst>
              <a:ext uri="{FF2B5EF4-FFF2-40B4-BE49-F238E27FC236}">
                <a16:creationId xmlns:a16="http://schemas.microsoft.com/office/drawing/2014/main" id="{8D4E2CE7-C2B2-6000-BA64-2F7A3584FE27}"/>
              </a:ext>
            </a:extLst>
          </p:cNvPr>
          <p:cNvGrpSpPr/>
          <p:nvPr/>
        </p:nvGrpSpPr>
        <p:grpSpPr>
          <a:xfrm>
            <a:off x="3151501" y="3014548"/>
            <a:ext cx="759077" cy="751561"/>
            <a:chOff x="4906800" y="1507500"/>
            <a:chExt cx="70350" cy="71075"/>
          </a:xfrm>
        </p:grpSpPr>
        <p:sp>
          <p:nvSpPr>
            <p:cNvPr id="18" name="Google Shape;2957;p61">
              <a:extLst>
                <a:ext uri="{FF2B5EF4-FFF2-40B4-BE49-F238E27FC236}">
                  <a16:creationId xmlns:a16="http://schemas.microsoft.com/office/drawing/2014/main" id="{7618CC71-5228-D3B1-4410-C9A9A103EDC7}"/>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accent3">
                <a:lumMod val="75000"/>
              </a:schemeClr>
            </a:solidFill>
            <a:ln w="9525"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58;p61">
              <a:extLst>
                <a:ext uri="{FF2B5EF4-FFF2-40B4-BE49-F238E27FC236}">
                  <a16:creationId xmlns:a16="http://schemas.microsoft.com/office/drawing/2014/main" id="{95845407-0FC5-7A48-7735-F1A587B682F9}"/>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accent3">
                <a:lumMod val="75000"/>
              </a:schemeClr>
            </a:solidFill>
            <a:ln w="9525"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59;p61">
              <a:extLst>
                <a:ext uri="{FF2B5EF4-FFF2-40B4-BE49-F238E27FC236}">
                  <a16:creationId xmlns:a16="http://schemas.microsoft.com/office/drawing/2014/main" id="{51495F2A-FDFB-A0E6-B175-6047F2D60C0E}"/>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accent3">
                <a:lumMod val="75000"/>
              </a:schemeClr>
            </a:solidFill>
            <a:ln w="9525"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60;p61">
              <a:extLst>
                <a:ext uri="{FF2B5EF4-FFF2-40B4-BE49-F238E27FC236}">
                  <a16:creationId xmlns:a16="http://schemas.microsoft.com/office/drawing/2014/main" id="{BB9ACF5F-6E9C-0DF3-3EA8-67C889FF1C4A}"/>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accent3">
                <a:lumMod val="75000"/>
              </a:schemeClr>
            </a:solidFill>
            <a:ln w="9525"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61;p61">
              <a:extLst>
                <a:ext uri="{FF2B5EF4-FFF2-40B4-BE49-F238E27FC236}">
                  <a16:creationId xmlns:a16="http://schemas.microsoft.com/office/drawing/2014/main" id="{5EDBB69D-952B-9B42-E17B-52030E7B074D}"/>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accent3">
                <a:lumMod val="75000"/>
              </a:schemeClr>
            </a:solidFill>
            <a:ln w="9525"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10">
            <a:extLst>
              <a:ext uri="{FF2B5EF4-FFF2-40B4-BE49-F238E27FC236}">
                <a16:creationId xmlns:a16="http://schemas.microsoft.com/office/drawing/2014/main" id="{F07EE266-7DF1-592C-BD31-84B380A65768}"/>
              </a:ext>
            </a:extLst>
          </p:cNvPr>
          <p:cNvSpPr txBox="1">
            <a:spLocks/>
          </p:cNvSpPr>
          <p:nvPr/>
        </p:nvSpPr>
        <p:spPr>
          <a:xfrm>
            <a:off x="5918201" y="3792744"/>
            <a:ext cx="1930400" cy="8640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Cormorant Unicase"/>
              <a:buNone/>
              <a:defRPr sz="2800" b="1" i="0" u="none" strike="noStrike" cap="none">
                <a:solidFill>
                  <a:schemeClr val="dk1"/>
                </a:solidFill>
                <a:latin typeface="Cormorant Unicase"/>
                <a:ea typeface="Cormorant Unicase"/>
                <a:cs typeface="Cormorant Unicase"/>
                <a:sym typeface="Cormorant Unicase"/>
              </a:defRPr>
            </a:lvl1pPr>
            <a:lvl2pPr marR="0" lvl="1"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nSpc>
                <a:spcPct val="130000"/>
              </a:lnSpc>
            </a:pPr>
            <a:r>
              <a:rPr lang="en-US" sz="1800">
                <a:solidFill>
                  <a:schemeClr val="bg2"/>
                </a:solidFill>
                <a:latin typeface="Cabin" panose="020B0604020202020204" charset="0"/>
              </a:rPr>
              <a:t>CÁC TÍNH NĂNG BỊ GIỚI HẠN</a:t>
            </a:r>
          </a:p>
        </p:txBody>
      </p:sp>
      <p:grpSp>
        <p:nvGrpSpPr>
          <p:cNvPr id="24" name="Google Shape;14062;p71">
            <a:extLst>
              <a:ext uri="{FF2B5EF4-FFF2-40B4-BE49-F238E27FC236}">
                <a16:creationId xmlns:a16="http://schemas.microsoft.com/office/drawing/2014/main" id="{576D74AA-D047-3684-F407-664D715D192C}"/>
              </a:ext>
            </a:extLst>
          </p:cNvPr>
          <p:cNvGrpSpPr/>
          <p:nvPr/>
        </p:nvGrpSpPr>
        <p:grpSpPr>
          <a:xfrm>
            <a:off x="6590042" y="3002198"/>
            <a:ext cx="632025" cy="790546"/>
            <a:chOff x="866528" y="3348348"/>
            <a:chExt cx="317405" cy="366534"/>
          </a:xfrm>
        </p:grpSpPr>
        <p:sp>
          <p:nvSpPr>
            <p:cNvPr id="25" name="Google Shape;14063;p71">
              <a:extLst>
                <a:ext uri="{FF2B5EF4-FFF2-40B4-BE49-F238E27FC236}">
                  <a16:creationId xmlns:a16="http://schemas.microsoft.com/office/drawing/2014/main" id="{0340698C-43AD-6D0C-BCC6-56B961BBA2C1}"/>
                </a:ext>
              </a:extLst>
            </p:cNvPr>
            <p:cNvSpPr/>
            <p:nvPr/>
          </p:nvSpPr>
          <p:spPr>
            <a:xfrm>
              <a:off x="869795" y="3526650"/>
              <a:ext cx="314139" cy="188232"/>
            </a:xfrm>
            <a:custGeom>
              <a:avLst/>
              <a:gdLst/>
              <a:ahLst/>
              <a:cxnLst/>
              <a:rect l="l" t="t" r="r" b="b"/>
              <a:pathLst>
                <a:path w="12021" h="7203" extrusionOk="0">
                  <a:moveTo>
                    <a:pt x="6011" y="0"/>
                  </a:moveTo>
                  <a:cubicBezTo>
                    <a:pt x="5933" y="0"/>
                    <a:pt x="5856" y="19"/>
                    <a:pt x="5789" y="58"/>
                  </a:cubicBezTo>
                  <a:lnTo>
                    <a:pt x="827" y="2924"/>
                  </a:lnTo>
                  <a:lnTo>
                    <a:pt x="308" y="3222"/>
                  </a:lnTo>
                  <a:cubicBezTo>
                    <a:pt x="0" y="3395"/>
                    <a:pt x="0" y="3837"/>
                    <a:pt x="308" y="4010"/>
                  </a:cubicBezTo>
                  <a:lnTo>
                    <a:pt x="5789" y="7145"/>
                  </a:lnTo>
                  <a:cubicBezTo>
                    <a:pt x="5856" y="7183"/>
                    <a:pt x="5933" y="7203"/>
                    <a:pt x="6010" y="7203"/>
                  </a:cubicBezTo>
                  <a:cubicBezTo>
                    <a:pt x="6087" y="7203"/>
                    <a:pt x="6164" y="7183"/>
                    <a:pt x="6231" y="7145"/>
                  </a:cubicBezTo>
                  <a:lnTo>
                    <a:pt x="11712" y="4010"/>
                  </a:lnTo>
                  <a:cubicBezTo>
                    <a:pt x="12020" y="3837"/>
                    <a:pt x="12020" y="3395"/>
                    <a:pt x="11712" y="3222"/>
                  </a:cubicBezTo>
                  <a:lnTo>
                    <a:pt x="11203" y="2924"/>
                  </a:lnTo>
                  <a:lnTo>
                    <a:pt x="6241" y="58"/>
                  </a:lnTo>
                  <a:cubicBezTo>
                    <a:pt x="6169" y="19"/>
                    <a:pt x="6089" y="0"/>
                    <a:pt x="6011" y="0"/>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064;p71">
              <a:extLst>
                <a:ext uri="{FF2B5EF4-FFF2-40B4-BE49-F238E27FC236}">
                  <a16:creationId xmlns:a16="http://schemas.microsoft.com/office/drawing/2014/main" id="{AF268E3E-434F-7291-A6AE-A643BD3AF79A}"/>
                </a:ext>
              </a:extLst>
            </p:cNvPr>
            <p:cNvSpPr/>
            <p:nvPr/>
          </p:nvSpPr>
          <p:spPr>
            <a:xfrm>
              <a:off x="891145" y="3526650"/>
              <a:ext cx="271177" cy="152300"/>
            </a:xfrm>
            <a:custGeom>
              <a:avLst/>
              <a:gdLst/>
              <a:ahLst/>
              <a:cxnLst/>
              <a:rect l="l" t="t" r="r" b="b"/>
              <a:pathLst>
                <a:path w="10377" h="5828" extrusionOk="0">
                  <a:moveTo>
                    <a:pt x="5193" y="0"/>
                  </a:moveTo>
                  <a:cubicBezTo>
                    <a:pt x="5114" y="0"/>
                    <a:pt x="5034" y="19"/>
                    <a:pt x="4962" y="58"/>
                  </a:cubicBezTo>
                  <a:lnTo>
                    <a:pt x="0" y="2924"/>
                  </a:lnTo>
                  <a:lnTo>
                    <a:pt x="4972" y="5770"/>
                  </a:lnTo>
                  <a:cubicBezTo>
                    <a:pt x="5039" y="5808"/>
                    <a:pt x="5116" y="5828"/>
                    <a:pt x="5193" y="5828"/>
                  </a:cubicBezTo>
                  <a:cubicBezTo>
                    <a:pt x="5270" y="5828"/>
                    <a:pt x="5347" y="5808"/>
                    <a:pt x="5414" y="5770"/>
                  </a:cubicBezTo>
                  <a:lnTo>
                    <a:pt x="10376" y="2924"/>
                  </a:lnTo>
                  <a:lnTo>
                    <a:pt x="5424" y="58"/>
                  </a:lnTo>
                  <a:cubicBezTo>
                    <a:pt x="5352" y="19"/>
                    <a:pt x="5272" y="0"/>
                    <a:pt x="5193"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065;p71">
              <a:extLst>
                <a:ext uri="{FF2B5EF4-FFF2-40B4-BE49-F238E27FC236}">
                  <a16:creationId xmlns:a16="http://schemas.microsoft.com/office/drawing/2014/main" id="{561ABFA9-2679-9784-5822-D1EE074902C3}"/>
                </a:ext>
              </a:extLst>
            </p:cNvPr>
            <p:cNvSpPr/>
            <p:nvPr/>
          </p:nvSpPr>
          <p:spPr>
            <a:xfrm>
              <a:off x="869795" y="3466911"/>
              <a:ext cx="314139" cy="188180"/>
            </a:xfrm>
            <a:custGeom>
              <a:avLst/>
              <a:gdLst/>
              <a:ahLst/>
              <a:cxnLst/>
              <a:rect l="l" t="t" r="r" b="b"/>
              <a:pathLst>
                <a:path w="12021" h="7201" extrusionOk="0">
                  <a:moveTo>
                    <a:pt x="6011" y="0"/>
                  </a:moveTo>
                  <a:cubicBezTo>
                    <a:pt x="5933" y="0"/>
                    <a:pt x="5856" y="22"/>
                    <a:pt x="5789" y="65"/>
                  </a:cubicBezTo>
                  <a:lnTo>
                    <a:pt x="827" y="2931"/>
                  </a:lnTo>
                  <a:lnTo>
                    <a:pt x="308" y="3229"/>
                  </a:lnTo>
                  <a:cubicBezTo>
                    <a:pt x="0" y="3402"/>
                    <a:pt x="0" y="3834"/>
                    <a:pt x="308" y="4008"/>
                  </a:cubicBezTo>
                  <a:lnTo>
                    <a:pt x="5789" y="7142"/>
                  </a:lnTo>
                  <a:cubicBezTo>
                    <a:pt x="5856" y="7181"/>
                    <a:pt x="5933" y="7200"/>
                    <a:pt x="6010" y="7200"/>
                  </a:cubicBezTo>
                  <a:cubicBezTo>
                    <a:pt x="6087" y="7200"/>
                    <a:pt x="6164" y="7181"/>
                    <a:pt x="6231" y="7142"/>
                  </a:cubicBezTo>
                  <a:lnTo>
                    <a:pt x="11712" y="4008"/>
                  </a:lnTo>
                  <a:cubicBezTo>
                    <a:pt x="12010" y="3834"/>
                    <a:pt x="12020" y="3402"/>
                    <a:pt x="11712" y="3229"/>
                  </a:cubicBezTo>
                  <a:lnTo>
                    <a:pt x="11203" y="2931"/>
                  </a:lnTo>
                  <a:lnTo>
                    <a:pt x="6241" y="65"/>
                  </a:lnTo>
                  <a:cubicBezTo>
                    <a:pt x="6169" y="22"/>
                    <a:pt x="6089" y="0"/>
                    <a:pt x="6011" y="0"/>
                  </a:cubicBez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066;p71">
              <a:extLst>
                <a:ext uri="{FF2B5EF4-FFF2-40B4-BE49-F238E27FC236}">
                  <a16:creationId xmlns:a16="http://schemas.microsoft.com/office/drawing/2014/main" id="{A3E32A65-DC06-FAB3-29EB-7D226CA44649}"/>
                </a:ext>
              </a:extLst>
            </p:cNvPr>
            <p:cNvSpPr/>
            <p:nvPr/>
          </p:nvSpPr>
          <p:spPr>
            <a:xfrm>
              <a:off x="891145" y="3466833"/>
              <a:ext cx="271177" cy="152300"/>
            </a:xfrm>
            <a:custGeom>
              <a:avLst/>
              <a:gdLst/>
              <a:ahLst/>
              <a:cxnLst/>
              <a:rect l="l" t="t" r="r" b="b"/>
              <a:pathLst>
                <a:path w="10377" h="5828" extrusionOk="0">
                  <a:moveTo>
                    <a:pt x="5193" y="1"/>
                  </a:moveTo>
                  <a:cubicBezTo>
                    <a:pt x="5114" y="1"/>
                    <a:pt x="5034" y="20"/>
                    <a:pt x="4962" y="58"/>
                  </a:cubicBezTo>
                  <a:lnTo>
                    <a:pt x="0" y="2924"/>
                  </a:lnTo>
                  <a:lnTo>
                    <a:pt x="4972" y="5770"/>
                  </a:lnTo>
                  <a:cubicBezTo>
                    <a:pt x="5039" y="5809"/>
                    <a:pt x="5116" y="5828"/>
                    <a:pt x="5193" y="5828"/>
                  </a:cubicBezTo>
                  <a:cubicBezTo>
                    <a:pt x="5270" y="5828"/>
                    <a:pt x="5347" y="5809"/>
                    <a:pt x="5414" y="5770"/>
                  </a:cubicBezTo>
                  <a:lnTo>
                    <a:pt x="10376" y="2924"/>
                  </a:lnTo>
                  <a:lnTo>
                    <a:pt x="5424" y="58"/>
                  </a:lnTo>
                  <a:cubicBezTo>
                    <a:pt x="5352" y="20"/>
                    <a:pt x="5272" y="1"/>
                    <a:pt x="5193" y="1"/>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067;p71">
              <a:extLst>
                <a:ext uri="{FF2B5EF4-FFF2-40B4-BE49-F238E27FC236}">
                  <a16:creationId xmlns:a16="http://schemas.microsoft.com/office/drawing/2014/main" id="{16DF151A-9636-E6A9-EA4D-6F9749D3CC8A}"/>
                </a:ext>
              </a:extLst>
            </p:cNvPr>
            <p:cNvSpPr/>
            <p:nvPr/>
          </p:nvSpPr>
          <p:spPr>
            <a:xfrm>
              <a:off x="869795" y="3407094"/>
              <a:ext cx="313877" cy="188180"/>
            </a:xfrm>
            <a:custGeom>
              <a:avLst/>
              <a:gdLst/>
              <a:ahLst/>
              <a:cxnLst/>
              <a:rect l="l" t="t" r="r" b="b"/>
              <a:pathLst>
                <a:path w="12011" h="7201" extrusionOk="0">
                  <a:moveTo>
                    <a:pt x="6010" y="0"/>
                  </a:moveTo>
                  <a:cubicBezTo>
                    <a:pt x="5931" y="0"/>
                    <a:pt x="5851" y="22"/>
                    <a:pt x="5779" y="65"/>
                  </a:cubicBezTo>
                  <a:lnTo>
                    <a:pt x="731" y="2979"/>
                  </a:lnTo>
                  <a:lnTo>
                    <a:pt x="308" y="3229"/>
                  </a:lnTo>
                  <a:cubicBezTo>
                    <a:pt x="0" y="3402"/>
                    <a:pt x="0" y="3835"/>
                    <a:pt x="308" y="4008"/>
                  </a:cubicBezTo>
                  <a:lnTo>
                    <a:pt x="5789" y="7143"/>
                  </a:lnTo>
                  <a:cubicBezTo>
                    <a:pt x="5856" y="7181"/>
                    <a:pt x="5933" y="7200"/>
                    <a:pt x="6010" y="7200"/>
                  </a:cubicBezTo>
                  <a:cubicBezTo>
                    <a:pt x="6087" y="7200"/>
                    <a:pt x="6164" y="7181"/>
                    <a:pt x="6231" y="7143"/>
                  </a:cubicBezTo>
                  <a:lnTo>
                    <a:pt x="11712" y="4008"/>
                  </a:lnTo>
                  <a:cubicBezTo>
                    <a:pt x="12010" y="3835"/>
                    <a:pt x="12010" y="3402"/>
                    <a:pt x="11712" y="3229"/>
                  </a:cubicBezTo>
                  <a:lnTo>
                    <a:pt x="10789" y="2690"/>
                  </a:lnTo>
                  <a:lnTo>
                    <a:pt x="6241" y="65"/>
                  </a:lnTo>
                  <a:cubicBezTo>
                    <a:pt x="6169" y="22"/>
                    <a:pt x="6089" y="0"/>
                    <a:pt x="6010" y="0"/>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068;p71">
              <a:extLst>
                <a:ext uri="{FF2B5EF4-FFF2-40B4-BE49-F238E27FC236}">
                  <a16:creationId xmlns:a16="http://schemas.microsoft.com/office/drawing/2014/main" id="{D25AF1D9-1352-30AB-729C-42B717EDF132}"/>
                </a:ext>
              </a:extLst>
            </p:cNvPr>
            <p:cNvSpPr/>
            <p:nvPr/>
          </p:nvSpPr>
          <p:spPr>
            <a:xfrm>
              <a:off x="888872" y="3407094"/>
              <a:ext cx="262893" cy="156690"/>
            </a:xfrm>
            <a:custGeom>
              <a:avLst/>
              <a:gdLst/>
              <a:ahLst/>
              <a:cxnLst/>
              <a:rect l="l" t="t" r="r" b="b"/>
              <a:pathLst>
                <a:path w="10060" h="5996" extrusionOk="0">
                  <a:moveTo>
                    <a:pt x="5279" y="0"/>
                  </a:moveTo>
                  <a:cubicBezTo>
                    <a:pt x="5201" y="0"/>
                    <a:pt x="5121" y="22"/>
                    <a:pt x="5049" y="65"/>
                  </a:cubicBezTo>
                  <a:lnTo>
                    <a:pt x="1" y="2979"/>
                  </a:lnTo>
                  <a:lnTo>
                    <a:pt x="5213" y="5960"/>
                  </a:lnTo>
                  <a:cubicBezTo>
                    <a:pt x="5261" y="5984"/>
                    <a:pt x="5314" y="5996"/>
                    <a:pt x="5367" y="5996"/>
                  </a:cubicBezTo>
                  <a:cubicBezTo>
                    <a:pt x="5419" y="5996"/>
                    <a:pt x="5472" y="5984"/>
                    <a:pt x="5520" y="5960"/>
                  </a:cubicBezTo>
                  <a:lnTo>
                    <a:pt x="6347" y="5479"/>
                  </a:lnTo>
                  <a:lnTo>
                    <a:pt x="9626" y="3614"/>
                  </a:lnTo>
                  <a:cubicBezTo>
                    <a:pt x="9896" y="3460"/>
                    <a:pt x="10059" y="3171"/>
                    <a:pt x="10059" y="2873"/>
                  </a:cubicBezTo>
                  <a:lnTo>
                    <a:pt x="10059" y="2690"/>
                  </a:lnTo>
                  <a:lnTo>
                    <a:pt x="5501" y="65"/>
                  </a:lnTo>
                  <a:cubicBezTo>
                    <a:pt x="5434" y="22"/>
                    <a:pt x="5357" y="0"/>
                    <a:pt x="5279"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069;p71">
              <a:extLst>
                <a:ext uri="{FF2B5EF4-FFF2-40B4-BE49-F238E27FC236}">
                  <a16:creationId xmlns:a16="http://schemas.microsoft.com/office/drawing/2014/main" id="{B0E0E37D-E6BF-CAEB-DE87-804E309C023F}"/>
                </a:ext>
              </a:extLst>
            </p:cNvPr>
            <p:cNvSpPr/>
            <p:nvPr/>
          </p:nvSpPr>
          <p:spPr>
            <a:xfrm>
              <a:off x="866528" y="3348348"/>
              <a:ext cx="282963" cy="189304"/>
            </a:xfrm>
            <a:custGeom>
              <a:avLst/>
              <a:gdLst/>
              <a:ahLst/>
              <a:cxnLst/>
              <a:rect l="l" t="t" r="r" b="b"/>
              <a:pathLst>
                <a:path w="10828" h="7244" extrusionOk="0">
                  <a:moveTo>
                    <a:pt x="6135" y="1"/>
                  </a:moveTo>
                  <a:cubicBezTo>
                    <a:pt x="6082" y="1"/>
                    <a:pt x="6029" y="15"/>
                    <a:pt x="5981" y="44"/>
                  </a:cubicBezTo>
                  <a:lnTo>
                    <a:pt x="212" y="3371"/>
                  </a:lnTo>
                  <a:cubicBezTo>
                    <a:pt x="0" y="3486"/>
                    <a:pt x="0" y="3785"/>
                    <a:pt x="212" y="3910"/>
                  </a:cubicBezTo>
                  <a:lnTo>
                    <a:pt x="5981" y="7208"/>
                  </a:lnTo>
                  <a:cubicBezTo>
                    <a:pt x="6029" y="7232"/>
                    <a:pt x="6082" y="7244"/>
                    <a:pt x="6135" y="7244"/>
                  </a:cubicBezTo>
                  <a:cubicBezTo>
                    <a:pt x="6188" y="7244"/>
                    <a:pt x="6241" y="7232"/>
                    <a:pt x="6289" y="7208"/>
                  </a:cubicBezTo>
                  <a:lnTo>
                    <a:pt x="7116" y="6727"/>
                  </a:lnTo>
                  <a:lnTo>
                    <a:pt x="10828" y="4602"/>
                  </a:lnTo>
                  <a:lnTo>
                    <a:pt x="10828" y="2659"/>
                  </a:lnTo>
                  <a:lnTo>
                    <a:pt x="7039" y="477"/>
                  </a:lnTo>
                  <a:lnTo>
                    <a:pt x="6289" y="44"/>
                  </a:lnTo>
                  <a:cubicBezTo>
                    <a:pt x="6241" y="15"/>
                    <a:pt x="6188" y="1"/>
                    <a:pt x="6135" y="1"/>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070;p71">
              <a:extLst>
                <a:ext uri="{FF2B5EF4-FFF2-40B4-BE49-F238E27FC236}">
                  <a16:creationId xmlns:a16="http://schemas.microsoft.com/office/drawing/2014/main" id="{96A9217C-82F6-3B12-0D9B-C2E8FF02B37F}"/>
                </a:ext>
              </a:extLst>
            </p:cNvPr>
            <p:cNvSpPr/>
            <p:nvPr/>
          </p:nvSpPr>
          <p:spPr>
            <a:xfrm>
              <a:off x="1102975" y="3417835"/>
              <a:ext cx="46516" cy="50775"/>
            </a:xfrm>
            <a:custGeom>
              <a:avLst/>
              <a:gdLst/>
              <a:ahLst/>
              <a:cxnLst/>
              <a:rect l="l" t="t" r="r" b="b"/>
              <a:pathLst>
                <a:path w="1780" h="1943" extrusionOk="0">
                  <a:moveTo>
                    <a:pt x="1780" y="0"/>
                  </a:moveTo>
                  <a:lnTo>
                    <a:pt x="164" y="789"/>
                  </a:lnTo>
                  <a:cubicBezTo>
                    <a:pt x="1" y="866"/>
                    <a:pt x="1" y="1087"/>
                    <a:pt x="164" y="1174"/>
                  </a:cubicBezTo>
                  <a:lnTo>
                    <a:pt x="1780" y="1943"/>
                  </a:lnTo>
                  <a:lnTo>
                    <a:pt x="1780" y="0"/>
                  </a:lnTo>
                  <a:close/>
                </a:path>
              </a:pathLst>
            </a:custGeom>
            <a:solidFill>
              <a:srgbClr val="ECEF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1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16B7-BEF1-E8F0-8D57-B4D08B8A3294}"/>
              </a:ext>
            </a:extLst>
          </p:cNvPr>
          <p:cNvSpPr>
            <a:spLocks noGrp="1"/>
          </p:cNvSpPr>
          <p:nvPr>
            <p:ph type="title"/>
          </p:nvPr>
        </p:nvSpPr>
        <p:spPr>
          <a:xfrm>
            <a:off x="1009032" y="1186095"/>
            <a:ext cx="7451156" cy="2771310"/>
          </a:xfrm>
        </p:spPr>
        <p:txBody>
          <a:bodyPr/>
          <a:lstStyle/>
          <a:p>
            <a:pPr>
              <a:lnSpc>
                <a:spcPct val="120000"/>
              </a:lnSpc>
            </a:pPr>
            <a:r>
              <a:rPr lang="en-US" sz="6000">
                <a:solidFill>
                  <a:schemeClr val="tx1"/>
                </a:solidFill>
              </a:rPr>
              <a:t>ỨNG DỤNG TRONG </a:t>
            </a:r>
            <a:r>
              <a:rPr lang="en-US" sz="6000">
                <a:solidFill>
                  <a:schemeClr val="tx2"/>
                </a:solidFill>
              </a:rPr>
              <a:t>THỰC TẾ</a:t>
            </a:r>
          </a:p>
        </p:txBody>
      </p:sp>
    </p:spTree>
    <p:extLst>
      <p:ext uri="{BB962C8B-B14F-4D97-AF65-F5344CB8AC3E}">
        <p14:creationId xmlns:p14="http://schemas.microsoft.com/office/powerpoint/2010/main" val="685262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2"/>
                </a:solidFill>
              </a:rPr>
              <a:t>ỨNG DỤNG</a:t>
            </a:r>
            <a:endParaRPr>
              <a:solidFill>
                <a:schemeClr val="tx2"/>
              </a:solidFill>
            </a:endParaRPr>
          </a:p>
        </p:txBody>
      </p:sp>
      <p:sp>
        <p:nvSpPr>
          <p:cNvPr id="3" name="Google Shape;932;p42">
            <a:extLst>
              <a:ext uri="{FF2B5EF4-FFF2-40B4-BE49-F238E27FC236}">
                <a16:creationId xmlns:a16="http://schemas.microsoft.com/office/drawing/2014/main" id="{31D88943-32A1-B413-5360-7BF41BA84B1E}"/>
              </a:ext>
            </a:extLst>
          </p:cNvPr>
          <p:cNvSpPr txBox="1">
            <a:spLocks/>
          </p:cNvSpPr>
          <p:nvPr/>
        </p:nvSpPr>
        <p:spPr>
          <a:xfrm>
            <a:off x="2909356" y="2260708"/>
            <a:ext cx="2091835" cy="65987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b="1">
                <a:solidFill>
                  <a:schemeClr val="bg2"/>
                </a:solidFill>
                <a:latin typeface="Cabin" panose="020B0604020202020204" charset="0"/>
              </a:rPr>
              <a:t>XÂY DỰNG MÔI TRƯỜNG THỬ NGHIỆM VÀ PHÁT TRIỂN</a:t>
            </a:r>
          </a:p>
        </p:txBody>
      </p:sp>
      <p:sp>
        <p:nvSpPr>
          <p:cNvPr id="4" name="Google Shape;934;p42">
            <a:extLst>
              <a:ext uri="{FF2B5EF4-FFF2-40B4-BE49-F238E27FC236}">
                <a16:creationId xmlns:a16="http://schemas.microsoft.com/office/drawing/2014/main" id="{FECF7BEA-1CD2-BAD4-1FFB-BC6F240B8825}"/>
              </a:ext>
            </a:extLst>
          </p:cNvPr>
          <p:cNvSpPr txBox="1">
            <a:spLocks/>
          </p:cNvSpPr>
          <p:nvPr/>
        </p:nvSpPr>
        <p:spPr>
          <a:xfrm>
            <a:off x="5361614" y="2136250"/>
            <a:ext cx="2091834" cy="90486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b="1">
                <a:solidFill>
                  <a:schemeClr val="bg2"/>
                </a:solidFill>
                <a:latin typeface="Cabin" panose="020B0604020202020204" charset="0"/>
              </a:rPr>
              <a:t>QUẢN LÝ HẠ TẦNG ĐÁM MÂY TRONG DOANH NGHIỆP</a:t>
            </a:r>
          </a:p>
        </p:txBody>
      </p:sp>
      <p:sp>
        <p:nvSpPr>
          <p:cNvPr id="59" name="Google Shape;930;p42">
            <a:extLst>
              <a:ext uri="{FF2B5EF4-FFF2-40B4-BE49-F238E27FC236}">
                <a16:creationId xmlns:a16="http://schemas.microsoft.com/office/drawing/2014/main" id="{499F4327-104D-4CED-592F-00001FC7E5C4}"/>
              </a:ext>
            </a:extLst>
          </p:cNvPr>
          <p:cNvSpPr txBox="1">
            <a:spLocks/>
          </p:cNvSpPr>
          <p:nvPr/>
        </p:nvSpPr>
        <p:spPr>
          <a:xfrm>
            <a:off x="1429952" y="3940333"/>
            <a:ext cx="260498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pPr algn="ctr">
              <a:lnSpc>
                <a:spcPct val="120000"/>
              </a:lnSpc>
            </a:pPr>
            <a:r>
              <a:rPr lang="en-US" sz="1400">
                <a:solidFill>
                  <a:schemeClr val="bg2"/>
                </a:solidFill>
              </a:rPr>
              <a:t>QUẢN LÝ HẠ TẦNG ĐÁM MÂY CHO TỔ CHỨC CHÍNH PHỦ</a:t>
            </a:r>
          </a:p>
        </p:txBody>
      </p:sp>
      <p:sp>
        <p:nvSpPr>
          <p:cNvPr id="60" name="Google Shape;930;p42">
            <a:extLst>
              <a:ext uri="{FF2B5EF4-FFF2-40B4-BE49-F238E27FC236}">
                <a16:creationId xmlns:a16="http://schemas.microsoft.com/office/drawing/2014/main" id="{7D8815FD-EF8B-EFFA-D786-D5FD1BC5B6C1}"/>
              </a:ext>
            </a:extLst>
          </p:cNvPr>
          <p:cNvSpPr txBox="1">
            <a:spLocks/>
          </p:cNvSpPr>
          <p:nvPr/>
        </p:nvSpPr>
        <p:spPr>
          <a:xfrm>
            <a:off x="4400267" y="3973357"/>
            <a:ext cx="183061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pPr algn="ctr"/>
            <a:r>
              <a:rPr lang="en-US" sz="1400">
                <a:solidFill>
                  <a:schemeClr val="bg2"/>
                </a:solidFill>
              </a:rPr>
              <a:t>CUNG CẤP DỊCH VỤ </a:t>
            </a:r>
          </a:p>
          <a:p>
            <a:pPr algn="ctr"/>
            <a:r>
              <a:rPr lang="en-US" sz="1400">
                <a:solidFill>
                  <a:schemeClr val="bg2"/>
                </a:solidFill>
              </a:rPr>
              <a:t>ẢO HÓA HẠ TẦNG</a:t>
            </a:r>
          </a:p>
        </p:txBody>
      </p:sp>
      <p:sp>
        <p:nvSpPr>
          <p:cNvPr id="839" name="Google Shape;936;p42">
            <a:extLst>
              <a:ext uri="{FF2B5EF4-FFF2-40B4-BE49-F238E27FC236}">
                <a16:creationId xmlns:a16="http://schemas.microsoft.com/office/drawing/2014/main" id="{79B6D558-DC04-7065-A93F-483C61D16F2C}"/>
              </a:ext>
            </a:extLst>
          </p:cNvPr>
          <p:cNvSpPr txBox="1">
            <a:spLocks/>
          </p:cNvSpPr>
          <p:nvPr/>
        </p:nvSpPr>
        <p:spPr>
          <a:xfrm>
            <a:off x="457098" y="2279985"/>
            <a:ext cx="2091835" cy="76934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20000"/>
              </a:lnSpc>
            </a:pPr>
            <a:r>
              <a:rPr lang="vi-VN" b="1">
                <a:solidFill>
                  <a:schemeClr val="bg2"/>
                </a:solidFill>
                <a:latin typeface="Cabin" panose="020B0604020202020204" charset="0"/>
              </a:rPr>
              <a:t>CUNG CẤP DỊCH VỤ ĐÁM MÂY CÔNG CỘNG VÀ RIÊNG TƯ</a:t>
            </a:r>
            <a:endParaRPr lang="en-US" b="1">
              <a:solidFill>
                <a:schemeClr val="bg2"/>
              </a:solidFill>
              <a:latin typeface="Cabin" panose="020B0604020202020204" charset="0"/>
            </a:endParaRPr>
          </a:p>
        </p:txBody>
      </p:sp>
      <p:sp>
        <p:nvSpPr>
          <p:cNvPr id="707" name="Google Shape;930;p42">
            <a:extLst>
              <a:ext uri="{FF2B5EF4-FFF2-40B4-BE49-F238E27FC236}">
                <a16:creationId xmlns:a16="http://schemas.microsoft.com/office/drawing/2014/main" id="{7CE5ADCB-0FCE-B929-7045-32942FD6AFA7}"/>
              </a:ext>
            </a:extLst>
          </p:cNvPr>
          <p:cNvSpPr txBox="1">
            <a:spLocks/>
          </p:cNvSpPr>
          <p:nvPr/>
        </p:nvSpPr>
        <p:spPr>
          <a:xfrm>
            <a:off x="6858393" y="3973357"/>
            <a:ext cx="183061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pPr algn="ctr">
              <a:lnSpc>
                <a:spcPct val="120000"/>
              </a:lnSpc>
            </a:pPr>
            <a:r>
              <a:rPr lang="en-US" sz="1400">
                <a:solidFill>
                  <a:schemeClr val="bg2"/>
                </a:solidFill>
              </a:rPr>
              <a:t>PHÁT TRIỂN ỨNG DỤNG ĐÁM MÂY</a:t>
            </a:r>
          </a:p>
        </p:txBody>
      </p:sp>
      <p:grpSp>
        <p:nvGrpSpPr>
          <p:cNvPr id="872" name="Group 871">
            <a:extLst>
              <a:ext uri="{FF2B5EF4-FFF2-40B4-BE49-F238E27FC236}">
                <a16:creationId xmlns:a16="http://schemas.microsoft.com/office/drawing/2014/main" id="{F643F130-536C-B2C1-111E-8422FE173758}"/>
              </a:ext>
            </a:extLst>
          </p:cNvPr>
          <p:cNvGrpSpPr/>
          <p:nvPr/>
        </p:nvGrpSpPr>
        <p:grpSpPr>
          <a:xfrm>
            <a:off x="1106746" y="1310887"/>
            <a:ext cx="792543" cy="758521"/>
            <a:chOff x="1106746" y="1310887"/>
            <a:chExt cx="792543" cy="758521"/>
          </a:xfrm>
        </p:grpSpPr>
        <p:sp>
          <p:nvSpPr>
            <p:cNvPr id="768" name="Google Shape;938;p42">
              <a:extLst>
                <a:ext uri="{FF2B5EF4-FFF2-40B4-BE49-F238E27FC236}">
                  <a16:creationId xmlns:a16="http://schemas.microsoft.com/office/drawing/2014/main" id="{936B7097-B1AE-CF35-CF93-F648DCECC62C}"/>
                </a:ext>
              </a:extLst>
            </p:cNvPr>
            <p:cNvSpPr/>
            <p:nvPr/>
          </p:nvSpPr>
          <p:spPr>
            <a:xfrm>
              <a:off x="1106746" y="1310887"/>
              <a:ext cx="792543" cy="758521"/>
            </a:xfrm>
            <a:prstGeom prst="ellipse">
              <a:avLst/>
            </a:prstGeom>
            <a:solidFill>
              <a:schemeClr val="tx2">
                <a:lumMod val="40000"/>
                <a:lumOff val="60000"/>
              </a:schemeClr>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748;p67">
              <a:extLst>
                <a:ext uri="{FF2B5EF4-FFF2-40B4-BE49-F238E27FC236}">
                  <a16:creationId xmlns:a16="http://schemas.microsoft.com/office/drawing/2014/main" id="{358188AC-D00A-AEB9-BB99-03285509B331}"/>
                </a:ext>
              </a:extLst>
            </p:cNvPr>
            <p:cNvGrpSpPr/>
            <p:nvPr/>
          </p:nvGrpSpPr>
          <p:grpSpPr>
            <a:xfrm>
              <a:off x="1304106" y="1530407"/>
              <a:ext cx="397818" cy="304078"/>
              <a:chOff x="2468465" y="3248854"/>
              <a:chExt cx="397818" cy="304078"/>
            </a:xfrm>
          </p:grpSpPr>
          <p:sp>
            <p:nvSpPr>
              <p:cNvPr id="709" name="Google Shape;7749;p67">
                <a:extLst>
                  <a:ext uri="{FF2B5EF4-FFF2-40B4-BE49-F238E27FC236}">
                    <a16:creationId xmlns:a16="http://schemas.microsoft.com/office/drawing/2014/main" id="{92EA10B8-D402-6047-B801-7D243AC45D27}"/>
                  </a:ext>
                </a:extLst>
              </p:cNvPr>
              <p:cNvSpPr/>
              <p:nvPr/>
            </p:nvSpPr>
            <p:spPr>
              <a:xfrm>
                <a:off x="2488511" y="3248854"/>
                <a:ext cx="182988" cy="99967"/>
              </a:xfrm>
              <a:custGeom>
                <a:avLst/>
                <a:gdLst/>
                <a:ahLst/>
                <a:cxnLst/>
                <a:rect l="l" t="t" r="r" b="b"/>
                <a:pathLst>
                  <a:path w="6965" h="3805" extrusionOk="0">
                    <a:moveTo>
                      <a:pt x="4042" y="0"/>
                    </a:moveTo>
                    <a:cubicBezTo>
                      <a:pt x="3341" y="0"/>
                      <a:pt x="2720" y="492"/>
                      <a:pt x="2560" y="1190"/>
                    </a:cubicBezTo>
                    <a:cubicBezTo>
                      <a:pt x="2465" y="1159"/>
                      <a:pt x="2368" y="1144"/>
                      <a:pt x="2272" y="1144"/>
                    </a:cubicBezTo>
                    <a:cubicBezTo>
                      <a:pt x="1976" y="1144"/>
                      <a:pt x="1692" y="1285"/>
                      <a:pt x="1519" y="1537"/>
                    </a:cubicBezTo>
                    <a:cubicBezTo>
                      <a:pt x="1421" y="1511"/>
                      <a:pt x="1324" y="1499"/>
                      <a:pt x="1228" y="1499"/>
                    </a:cubicBezTo>
                    <a:cubicBezTo>
                      <a:pt x="663" y="1499"/>
                      <a:pt x="162" y="1915"/>
                      <a:pt x="90" y="2508"/>
                    </a:cubicBezTo>
                    <a:cubicBezTo>
                      <a:pt x="0" y="3194"/>
                      <a:pt x="534" y="3798"/>
                      <a:pt x="1228" y="3798"/>
                    </a:cubicBezTo>
                    <a:lnTo>
                      <a:pt x="3066" y="3798"/>
                    </a:lnTo>
                    <a:lnTo>
                      <a:pt x="3898" y="3805"/>
                    </a:lnTo>
                    <a:lnTo>
                      <a:pt x="5001" y="3805"/>
                    </a:lnTo>
                    <a:cubicBezTo>
                      <a:pt x="5417" y="3035"/>
                      <a:pt x="6125" y="2473"/>
                      <a:pt x="6964" y="2237"/>
                    </a:cubicBezTo>
                    <a:cubicBezTo>
                      <a:pt x="6782" y="1800"/>
                      <a:pt x="6366" y="1531"/>
                      <a:pt x="5920" y="1531"/>
                    </a:cubicBezTo>
                    <a:cubicBezTo>
                      <a:pt x="5806" y="1531"/>
                      <a:pt x="5691" y="1549"/>
                      <a:pt x="5577" y="1585"/>
                    </a:cubicBezTo>
                    <a:lnTo>
                      <a:pt x="5577" y="1530"/>
                    </a:lnTo>
                    <a:cubicBezTo>
                      <a:pt x="5577" y="753"/>
                      <a:pt x="4994" y="94"/>
                      <a:pt x="4217" y="11"/>
                    </a:cubicBezTo>
                    <a:cubicBezTo>
                      <a:pt x="4159" y="4"/>
                      <a:pt x="4100" y="0"/>
                      <a:pt x="4042" y="0"/>
                    </a:cubicBezTo>
                    <a:close/>
                  </a:path>
                </a:pathLst>
              </a:custGeom>
              <a:solidFill>
                <a:srgbClr val="99A4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750;p67">
                <a:extLst>
                  <a:ext uri="{FF2B5EF4-FFF2-40B4-BE49-F238E27FC236}">
                    <a16:creationId xmlns:a16="http://schemas.microsoft.com/office/drawing/2014/main" id="{7F9E2DFE-FC49-75E6-215F-D2CE8EF62B60}"/>
                  </a:ext>
                </a:extLst>
              </p:cNvPr>
              <p:cNvSpPr/>
              <p:nvPr/>
            </p:nvSpPr>
            <p:spPr>
              <a:xfrm>
                <a:off x="2468465" y="3303448"/>
                <a:ext cx="397818" cy="211389"/>
              </a:xfrm>
              <a:custGeom>
                <a:avLst/>
                <a:gdLst/>
                <a:ahLst/>
                <a:cxnLst/>
                <a:rect l="l" t="t" r="r" b="b"/>
                <a:pathLst>
                  <a:path w="15142" h="8046" extrusionOk="0">
                    <a:moveTo>
                      <a:pt x="8591" y="0"/>
                    </a:moveTo>
                    <a:cubicBezTo>
                      <a:pt x="7169" y="0"/>
                      <a:pt x="5780" y="932"/>
                      <a:pt x="5417" y="2524"/>
                    </a:cubicBezTo>
                    <a:cubicBezTo>
                      <a:pt x="5213" y="2455"/>
                      <a:pt x="5004" y="2422"/>
                      <a:pt x="4797" y="2422"/>
                    </a:cubicBezTo>
                    <a:cubicBezTo>
                      <a:pt x="4175" y="2422"/>
                      <a:pt x="3576" y="2724"/>
                      <a:pt x="3212" y="3260"/>
                    </a:cubicBezTo>
                    <a:cubicBezTo>
                      <a:pt x="3003" y="3205"/>
                      <a:pt x="2795" y="3179"/>
                      <a:pt x="2590" y="3179"/>
                    </a:cubicBezTo>
                    <a:cubicBezTo>
                      <a:pt x="1399" y="3179"/>
                      <a:pt x="340" y="4063"/>
                      <a:pt x="181" y="5306"/>
                    </a:cubicBezTo>
                    <a:cubicBezTo>
                      <a:pt x="0" y="6755"/>
                      <a:pt x="1131" y="8046"/>
                      <a:pt x="2594" y="8046"/>
                    </a:cubicBezTo>
                    <a:lnTo>
                      <a:pt x="5279" y="8046"/>
                    </a:lnTo>
                    <a:cubicBezTo>
                      <a:pt x="5285" y="7191"/>
                      <a:pt x="5987" y="6548"/>
                      <a:pt x="6786" y="6548"/>
                    </a:cubicBezTo>
                    <a:cubicBezTo>
                      <a:pt x="6934" y="6548"/>
                      <a:pt x="7084" y="6570"/>
                      <a:pt x="7235" y="6617"/>
                    </a:cubicBezTo>
                    <a:lnTo>
                      <a:pt x="7235" y="6547"/>
                    </a:lnTo>
                    <a:cubicBezTo>
                      <a:pt x="7235" y="5521"/>
                      <a:pt x="8012" y="4654"/>
                      <a:pt x="9031" y="4543"/>
                    </a:cubicBezTo>
                    <a:cubicBezTo>
                      <a:pt x="9109" y="4534"/>
                      <a:pt x="9187" y="4529"/>
                      <a:pt x="9264" y="4529"/>
                    </a:cubicBezTo>
                    <a:cubicBezTo>
                      <a:pt x="10197" y="4529"/>
                      <a:pt x="11019" y="5174"/>
                      <a:pt x="11237" y="6103"/>
                    </a:cubicBezTo>
                    <a:cubicBezTo>
                      <a:pt x="11365" y="6060"/>
                      <a:pt x="11496" y="6039"/>
                      <a:pt x="11625" y="6039"/>
                    </a:cubicBezTo>
                    <a:cubicBezTo>
                      <a:pt x="12015" y="6039"/>
                      <a:pt x="12390" y="6228"/>
                      <a:pt x="12624" y="6561"/>
                    </a:cubicBezTo>
                    <a:cubicBezTo>
                      <a:pt x="12749" y="6529"/>
                      <a:pt x="12875" y="6514"/>
                      <a:pt x="12999" y="6514"/>
                    </a:cubicBezTo>
                    <a:cubicBezTo>
                      <a:pt x="13526" y="6514"/>
                      <a:pt x="14029" y="6789"/>
                      <a:pt x="14310" y="7255"/>
                    </a:cubicBezTo>
                    <a:cubicBezTo>
                      <a:pt x="15045" y="6450"/>
                      <a:pt x="15142" y="5257"/>
                      <a:pt x="14559" y="4335"/>
                    </a:cubicBezTo>
                    <a:cubicBezTo>
                      <a:pt x="14107" y="3632"/>
                      <a:pt x="13336" y="3228"/>
                      <a:pt x="12536" y="3228"/>
                    </a:cubicBezTo>
                    <a:cubicBezTo>
                      <a:pt x="12292" y="3228"/>
                      <a:pt x="12046" y="3265"/>
                      <a:pt x="11806" y="3343"/>
                    </a:cubicBezTo>
                    <a:lnTo>
                      <a:pt x="11806" y="3232"/>
                    </a:lnTo>
                    <a:cubicBezTo>
                      <a:pt x="11806" y="2712"/>
                      <a:pt x="11681" y="2191"/>
                      <a:pt x="11431" y="1727"/>
                    </a:cubicBezTo>
                    <a:lnTo>
                      <a:pt x="10939" y="1026"/>
                    </a:lnTo>
                    <a:cubicBezTo>
                      <a:pt x="10280" y="324"/>
                      <a:pt x="9430" y="0"/>
                      <a:pt x="8591" y="0"/>
                    </a:cubicBezTo>
                    <a:close/>
                  </a:path>
                </a:pathLst>
              </a:custGeom>
              <a:solidFill>
                <a:srgbClr val="D0DA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751;p67">
                <a:extLst>
                  <a:ext uri="{FF2B5EF4-FFF2-40B4-BE49-F238E27FC236}">
                    <a16:creationId xmlns:a16="http://schemas.microsoft.com/office/drawing/2014/main" id="{1DDA3856-8BE3-631D-45A2-06E338626D54}"/>
                  </a:ext>
                </a:extLst>
              </p:cNvPr>
              <p:cNvSpPr/>
              <p:nvPr/>
            </p:nvSpPr>
            <p:spPr>
              <a:xfrm>
                <a:off x="2473930" y="3387073"/>
                <a:ext cx="138141" cy="127763"/>
              </a:xfrm>
              <a:custGeom>
                <a:avLst/>
                <a:gdLst/>
                <a:ahLst/>
                <a:cxnLst/>
                <a:rect l="l" t="t" r="r" b="b"/>
                <a:pathLst>
                  <a:path w="5258" h="4863" extrusionOk="0">
                    <a:moveTo>
                      <a:pt x="2386" y="0"/>
                    </a:moveTo>
                    <a:cubicBezTo>
                      <a:pt x="1062" y="21"/>
                      <a:pt x="0" y="1103"/>
                      <a:pt x="0" y="2428"/>
                    </a:cubicBezTo>
                    <a:cubicBezTo>
                      <a:pt x="0" y="3753"/>
                      <a:pt x="1062" y="4835"/>
                      <a:pt x="2386" y="4863"/>
                    </a:cubicBezTo>
                    <a:lnTo>
                      <a:pt x="5071" y="4863"/>
                    </a:lnTo>
                    <a:cubicBezTo>
                      <a:pt x="5071" y="4613"/>
                      <a:pt x="5133" y="4370"/>
                      <a:pt x="5258" y="4148"/>
                    </a:cubicBezTo>
                    <a:cubicBezTo>
                      <a:pt x="3905" y="3115"/>
                      <a:pt x="2948" y="1651"/>
                      <a:pt x="2539" y="0"/>
                    </a:cubicBezTo>
                    <a:close/>
                  </a:path>
                </a:pathLst>
              </a:custGeom>
              <a:solidFill>
                <a:srgbClr val="C2C9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752;p67">
                <a:extLst>
                  <a:ext uri="{FF2B5EF4-FFF2-40B4-BE49-F238E27FC236}">
                    <a16:creationId xmlns:a16="http://schemas.microsoft.com/office/drawing/2014/main" id="{2EA3AFA4-EC06-3D2A-0B5D-E51980C78D8C}"/>
                  </a:ext>
                </a:extLst>
              </p:cNvPr>
              <p:cNvSpPr/>
              <p:nvPr/>
            </p:nvSpPr>
            <p:spPr>
              <a:xfrm>
                <a:off x="2488327" y="3279382"/>
                <a:ext cx="55409" cy="69438"/>
              </a:xfrm>
              <a:custGeom>
                <a:avLst/>
                <a:gdLst/>
                <a:ahLst/>
                <a:cxnLst/>
                <a:rect l="l" t="t" r="r" b="b"/>
                <a:pathLst>
                  <a:path w="2109" h="2643" extrusionOk="0">
                    <a:moveTo>
                      <a:pt x="2109" y="0"/>
                    </a:moveTo>
                    <a:lnTo>
                      <a:pt x="2109" y="0"/>
                    </a:lnTo>
                    <a:cubicBezTo>
                      <a:pt x="1866" y="42"/>
                      <a:pt x="1658" y="180"/>
                      <a:pt x="1519" y="382"/>
                    </a:cubicBezTo>
                    <a:cubicBezTo>
                      <a:pt x="1421" y="356"/>
                      <a:pt x="1324" y="344"/>
                      <a:pt x="1228" y="344"/>
                    </a:cubicBezTo>
                    <a:cubicBezTo>
                      <a:pt x="665" y="344"/>
                      <a:pt x="168" y="759"/>
                      <a:pt x="90" y="1346"/>
                    </a:cubicBezTo>
                    <a:cubicBezTo>
                      <a:pt x="0" y="2032"/>
                      <a:pt x="534" y="2643"/>
                      <a:pt x="1228" y="2643"/>
                    </a:cubicBezTo>
                    <a:lnTo>
                      <a:pt x="1769" y="2643"/>
                    </a:lnTo>
                    <a:cubicBezTo>
                      <a:pt x="1762" y="2518"/>
                      <a:pt x="1762" y="2393"/>
                      <a:pt x="1762" y="2268"/>
                    </a:cubicBezTo>
                    <a:cubicBezTo>
                      <a:pt x="1755" y="1498"/>
                      <a:pt x="1873" y="735"/>
                      <a:pt x="2109" y="0"/>
                    </a:cubicBezTo>
                    <a:close/>
                  </a:path>
                </a:pathLst>
              </a:custGeom>
              <a:solidFill>
                <a:srgbClr val="788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753;p67">
                <a:extLst>
                  <a:ext uri="{FF2B5EF4-FFF2-40B4-BE49-F238E27FC236}">
                    <a16:creationId xmlns:a16="http://schemas.microsoft.com/office/drawing/2014/main" id="{E6B1F95C-B0C6-135C-0F14-3088AD72364F}"/>
                  </a:ext>
                </a:extLst>
              </p:cNvPr>
              <p:cNvSpPr/>
              <p:nvPr/>
            </p:nvSpPr>
            <p:spPr>
              <a:xfrm>
                <a:off x="2603663" y="3420807"/>
                <a:ext cx="246226" cy="132124"/>
              </a:xfrm>
              <a:custGeom>
                <a:avLst/>
                <a:gdLst/>
                <a:ahLst/>
                <a:cxnLst/>
                <a:rect l="l" t="t" r="r" b="b"/>
                <a:pathLst>
                  <a:path w="9372" h="5029" extrusionOk="0">
                    <a:moveTo>
                      <a:pt x="4117" y="0"/>
                    </a:moveTo>
                    <a:cubicBezTo>
                      <a:pt x="4040" y="0"/>
                      <a:pt x="3963" y="4"/>
                      <a:pt x="3885" y="13"/>
                    </a:cubicBezTo>
                    <a:cubicBezTo>
                      <a:pt x="2859" y="124"/>
                      <a:pt x="2089" y="991"/>
                      <a:pt x="2082" y="2018"/>
                    </a:cubicBezTo>
                    <a:lnTo>
                      <a:pt x="2082" y="2087"/>
                    </a:lnTo>
                    <a:cubicBezTo>
                      <a:pt x="1931" y="2040"/>
                      <a:pt x="1778" y="2017"/>
                      <a:pt x="1629" y="2017"/>
                    </a:cubicBezTo>
                    <a:cubicBezTo>
                      <a:pt x="910" y="2017"/>
                      <a:pt x="261" y="2541"/>
                      <a:pt x="147" y="3294"/>
                    </a:cubicBezTo>
                    <a:cubicBezTo>
                      <a:pt x="1" y="4210"/>
                      <a:pt x="708" y="5028"/>
                      <a:pt x="1631" y="5028"/>
                    </a:cubicBezTo>
                    <a:lnTo>
                      <a:pt x="7853" y="5028"/>
                    </a:lnTo>
                    <a:cubicBezTo>
                      <a:pt x="8692" y="5028"/>
                      <a:pt x="9372" y="4349"/>
                      <a:pt x="9372" y="3509"/>
                    </a:cubicBezTo>
                    <a:cubicBezTo>
                      <a:pt x="9372" y="2663"/>
                      <a:pt x="8692" y="1983"/>
                      <a:pt x="7853" y="1983"/>
                    </a:cubicBezTo>
                    <a:cubicBezTo>
                      <a:pt x="7728" y="1983"/>
                      <a:pt x="7596" y="1997"/>
                      <a:pt x="7471" y="2032"/>
                    </a:cubicBezTo>
                    <a:cubicBezTo>
                      <a:pt x="7240" y="1696"/>
                      <a:pt x="6859" y="1507"/>
                      <a:pt x="6464" y="1507"/>
                    </a:cubicBezTo>
                    <a:cubicBezTo>
                      <a:pt x="6337" y="1507"/>
                      <a:pt x="6209" y="1527"/>
                      <a:pt x="6084" y="1567"/>
                    </a:cubicBezTo>
                    <a:cubicBezTo>
                      <a:pt x="5873" y="644"/>
                      <a:pt x="5046" y="0"/>
                      <a:pt x="4117"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754;p67">
                <a:extLst>
                  <a:ext uri="{FF2B5EF4-FFF2-40B4-BE49-F238E27FC236}">
                    <a16:creationId xmlns:a16="http://schemas.microsoft.com/office/drawing/2014/main" id="{624730FF-5114-32ED-857B-2F33D069A70D}"/>
                  </a:ext>
                </a:extLst>
              </p:cNvPr>
              <p:cNvSpPr/>
              <p:nvPr/>
            </p:nvSpPr>
            <p:spPr>
              <a:xfrm>
                <a:off x="2603847" y="3422594"/>
                <a:ext cx="143264" cy="130338"/>
              </a:xfrm>
              <a:custGeom>
                <a:avLst/>
                <a:gdLst/>
                <a:ahLst/>
                <a:cxnLst/>
                <a:rect l="l" t="t" r="r" b="b"/>
                <a:pathLst>
                  <a:path w="5453" h="4961" extrusionOk="0">
                    <a:moveTo>
                      <a:pt x="3559" y="1"/>
                    </a:moveTo>
                    <a:lnTo>
                      <a:pt x="3559" y="1"/>
                    </a:lnTo>
                    <a:cubicBezTo>
                      <a:pt x="2685" y="244"/>
                      <a:pt x="2082" y="1041"/>
                      <a:pt x="2082" y="1950"/>
                    </a:cubicBezTo>
                    <a:lnTo>
                      <a:pt x="2082" y="2019"/>
                    </a:lnTo>
                    <a:cubicBezTo>
                      <a:pt x="1931" y="1972"/>
                      <a:pt x="1778" y="1949"/>
                      <a:pt x="1629" y="1949"/>
                    </a:cubicBezTo>
                    <a:cubicBezTo>
                      <a:pt x="907" y="1949"/>
                      <a:pt x="254" y="2473"/>
                      <a:pt x="140" y="3226"/>
                    </a:cubicBezTo>
                    <a:cubicBezTo>
                      <a:pt x="1" y="4142"/>
                      <a:pt x="708" y="4960"/>
                      <a:pt x="1631" y="4960"/>
                    </a:cubicBezTo>
                    <a:lnTo>
                      <a:pt x="5453" y="4960"/>
                    </a:lnTo>
                    <a:cubicBezTo>
                      <a:pt x="4107" y="4350"/>
                      <a:pt x="3233" y="3011"/>
                      <a:pt x="3240" y="1527"/>
                    </a:cubicBezTo>
                    <a:cubicBezTo>
                      <a:pt x="3233" y="1000"/>
                      <a:pt x="3344" y="479"/>
                      <a:pt x="3559" y="1"/>
                    </a:cubicBezTo>
                    <a:close/>
                  </a:path>
                </a:pathLst>
              </a:custGeom>
              <a:solidFill>
                <a:srgbClr val="DBDF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3" name="Group 872">
            <a:extLst>
              <a:ext uri="{FF2B5EF4-FFF2-40B4-BE49-F238E27FC236}">
                <a16:creationId xmlns:a16="http://schemas.microsoft.com/office/drawing/2014/main" id="{0E24B692-2F43-E805-F36F-B40AEA85ECC2}"/>
              </a:ext>
            </a:extLst>
          </p:cNvPr>
          <p:cNvGrpSpPr/>
          <p:nvPr/>
        </p:nvGrpSpPr>
        <p:grpSpPr>
          <a:xfrm>
            <a:off x="3559003" y="1312222"/>
            <a:ext cx="792543" cy="758521"/>
            <a:chOff x="3559003" y="1312222"/>
            <a:chExt cx="792543" cy="758521"/>
          </a:xfrm>
        </p:grpSpPr>
        <p:sp>
          <p:nvSpPr>
            <p:cNvPr id="638" name="Google Shape;938;p42">
              <a:extLst>
                <a:ext uri="{FF2B5EF4-FFF2-40B4-BE49-F238E27FC236}">
                  <a16:creationId xmlns:a16="http://schemas.microsoft.com/office/drawing/2014/main" id="{6660065E-B2C9-1ED3-237D-4BBAA2AFD4FC}"/>
                </a:ext>
              </a:extLst>
            </p:cNvPr>
            <p:cNvSpPr/>
            <p:nvPr/>
          </p:nvSpPr>
          <p:spPr>
            <a:xfrm>
              <a:off x="3559003" y="1312222"/>
              <a:ext cx="792543" cy="758521"/>
            </a:xfrm>
            <a:prstGeom prst="ellipse">
              <a:avLst/>
            </a:prstGeom>
            <a:solidFill>
              <a:schemeClr val="tx2">
                <a:lumMod val="40000"/>
                <a:lumOff val="60000"/>
              </a:schemeClr>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 name="Google Shape;10076;p69">
              <a:extLst>
                <a:ext uri="{FF2B5EF4-FFF2-40B4-BE49-F238E27FC236}">
                  <a16:creationId xmlns:a16="http://schemas.microsoft.com/office/drawing/2014/main" id="{B7AA51E4-3249-B31C-38DB-4F313CC1944E}"/>
                </a:ext>
              </a:extLst>
            </p:cNvPr>
            <p:cNvGrpSpPr/>
            <p:nvPr/>
          </p:nvGrpSpPr>
          <p:grpSpPr>
            <a:xfrm>
              <a:off x="3776207" y="1512053"/>
              <a:ext cx="358134" cy="356637"/>
              <a:chOff x="3545301" y="2423523"/>
              <a:chExt cx="358134" cy="356637"/>
            </a:xfrm>
          </p:grpSpPr>
          <p:sp>
            <p:nvSpPr>
              <p:cNvPr id="716" name="Google Shape;10077;p69">
                <a:extLst>
                  <a:ext uri="{FF2B5EF4-FFF2-40B4-BE49-F238E27FC236}">
                    <a16:creationId xmlns:a16="http://schemas.microsoft.com/office/drawing/2014/main" id="{A844DDD9-988B-E409-4B02-A3484D03329E}"/>
                  </a:ext>
                </a:extLst>
              </p:cNvPr>
              <p:cNvSpPr/>
              <p:nvPr/>
            </p:nvSpPr>
            <p:spPr>
              <a:xfrm>
                <a:off x="3545301" y="2633630"/>
                <a:ext cx="64600" cy="146531"/>
              </a:xfrm>
              <a:custGeom>
                <a:avLst/>
                <a:gdLst/>
                <a:ahLst/>
                <a:cxnLst/>
                <a:rect l="l" t="t" r="r" b="b"/>
                <a:pathLst>
                  <a:path w="2460" h="5580" extrusionOk="0">
                    <a:moveTo>
                      <a:pt x="354" y="0"/>
                    </a:moveTo>
                    <a:cubicBezTo>
                      <a:pt x="153" y="0"/>
                      <a:pt x="0" y="154"/>
                      <a:pt x="0" y="345"/>
                    </a:cubicBezTo>
                    <a:lnTo>
                      <a:pt x="0" y="5580"/>
                    </a:lnTo>
                    <a:lnTo>
                      <a:pt x="2460" y="5580"/>
                    </a:lnTo>
                    <a:lnTo>
                      <a:pt x="2460" y="345"/>
                    </a:lnTo>
                    <a:cubicBezTo>
                      <a:pt x="2460" y="154"/>
                      <a:pt x="2306" y="0"/>
                      <a:pt x="2115" y="0"/>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10078;p69">
                <a:extLst>
                  <a:ext uri="{FF2B5EF4-FFF2-40B4-BE49-F238E27FC236}">
                    <a16:creationId xmlns:a16="http://schemas.microsoft.com/office/drawing/2014/main" id="{58EAC361-4FB9-35FF-F85D-359F2BEB5033}"/>
                  </a:ext>
                </a:extLst>
              </p:cNvPr>
              <p:cNvSpPr/>
              <p:nvPr/>
            </p:nvSpPr>
            <p:spPr>
              <a:xfrm>
                <a:off x="3545301" y="2633630"/>
                <a:ext cx="30934" cy="146531"/>
              </a:xfrm>
              <a:custGeom>
                <a:avLst/>
                <a:gdLst/>
                <a:ahLst/>
                <a:cxnLst/>
                <a:rect l="l" t="t" r="r" b="b"/>
                <a:pathLst>
                  <a:path w="1178" h="5580" extrusionOk="0">
                    <a:moveTo>
                      <a:pt x="354" y="0"/>
                    </a:moveTo>
                    <a:cubicBezTo>
                      <a:pt x="153" y="0"/>
                      <a:pt x="0" y="154"/>
                      <a:pt x="0" y="345"/>
                    </a:cubicBezTo>
                    <a:lnTo>
                      <a:pt x="0" y="5580"/>
                    </a:lnTo>
                    <a:lnTo>
                      <a:pt x="833" y="5580"/>
                    </a:lnTo>
                    <a:lnTo>
                      <a:pt x="833" y="345"/>
                    </a:lnTo>
                    <a:cubicBezTo>
                      <a:pt x="833" y="154"/>
                      <a:pt x="986" y="0"/>
                      <a:pt x="1177"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10079;p69">
                <a:extLst>
                  <a:ext uri="{FF2B5EF4-FFF2-40B4-BE49-F238E27FC236}">
                    <a16:creationId xmlns:a16="http://schemas.microsoft.com/office/drawing/2014/main" id="{2F0A79DD-CEAF-704E-EF61-94C2FB7673AE}"/>
                  </a:ext>
                </a:extLst>
              </p:cNvPr>
              <p:cNvSpPr/>
              <p:nvPr/>
            </p:nvSpPr>
            <p:spPr>
              <a:xfrm>
                <a:off x="3643041" y="2597181"/>
                <a:ext cx="64888" cy="182980"/>
              </a:xfrm>
              <a:custGeom>
                <a:avLst/>
                <a:gdLst/>
                <a:ahLst/>
                <a:cxnLst/>
                <a:rect l="l" t="t" r="r" b="b"/>
                <a:pathLst>
                  <a:path w="2471" h="6968" extrusionOk="0">
                    <a:moveTo>
                      <a:pt x="355" y="1"/>
                    </a:moveTo>
                    <a:cubicBezTo>
                      <a:pt x="164" y="10"/>
                      <a:pt x="1" y="163"/>
                      <a:pt x="1" y="355"/>
                    </a:cubicBezTo>
                    <a:lnTo>
                      <a:pt x="1" y="6968"/>
                    </a:lnTo>
                    <a:lnTo>
                      <a:pt x="2470" y="6968"/>
                    </a:lnTo>
                    <a:lnTo>
                      <a:pt x="2470" y="355"/>
                    </a:lnTo>
                    <a:cubicBezTo>
                      <a:pt x="2460" y="163"/>
                      <a:pt x="2307" y="10"/>
                      <a:pt x="2116" y="1"/>
                    </a:cubicBezTo>
                    <a:close/>
                  </a:path>
                </a:pathLst>
              </a:custGeom>
              <a:solidFill>
                <a:srgbClr val="4E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0080;p69">
                <a:extLst>
                  <a:ext uri="{FF2B5EF4-FFF2-40B4-BE49-F238E27FC236}">
                    <a16:creationId xmlns:a16="http://schemas.microsoft.com/office/drawing/2014/main" id="{C78F8E18-6879-21E0-50EB-B63E26E74B7F}"/>
                  </a:ext>
                </a:extLst>
              </p:cNvPr>
              <p:cNvSpPr/>
              <p:nvPr/>
            </p:nvSpPr>
            <p:spPr>
              <a:xfrm>
                <a:off x="3643041" y="2597181"/>
                <a:ext cx="30961" cy="182980"/>
              </a:xfrm>
              <a:custGeom>
                <a:avLst/>
                <a:gdLst/>
                <a:ahLst/>
                <a:cxnLst/>
                <a:rect l="l" t="t" r="r" b="b"/>
                <a:pathLst>
                  <a:path w="1179" h="6968" extrusionOk="0">
                    <a:moveTo>
                      <a:pt x="355" y="1"/>
                    </a:moveTo>
                    <a:cubicBezTo>
                      <a:pt x="154" y="10"/>
                      <a:pt x="1" y="163"/>
                      <a:pt x="1" y="355"/>
                    </a:cubicBezTo>
                    <a:lnTo>
                      <a:pt x="1" y="6968"/>
                    </a:lnTo>
                    <a:lnTo>
                      <a:pt x="824" y="6968"/>
                    </a:lnTo>
                    <a:lnTo>
                      <a:pt x="824" y="355"/>
                    </a:lnTo>
                    <a:cubicBezTo>
                      <a:pt x="824" y="163"/>
                      <a:pt x="977" y="10"/>
                      <a:pt x="1178"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10081;p69">
                <a:extLst>
                  <a:ext uri="{FF2B5EF4-FFF2-40B4-BE49-F238E27FC236}">
                    <a16:creationId xmlns:a16="http://schemas.microsoft.com/office/drawing/2014/main" id="{0C63F709-654A-AEAA-6A25-C4A28573D1D1}"/>
                  </a:ext>
                </a:extLst>
              </p:cNvPr>
              <p:cNvSpPr/>
              <p:nvPr/>
            </p:nvSpPr>
            <p:spPr>
              <a:xfrm>
                <a:off x="3740807" y="2560994"/>
                <a:ext cx="65125" cy="219166"/>
              </a:xfrm>
              <a:custGeom>
                <a:avLst/>
                <a:gdLst/>
                <a:ahLst/>
                <a:cxnLst/>
                <a:rect l="l" t="t" r="r" b="b"/>
                <a:pathLst>
                  <a:path w="2480" h="8346" extrusionOk="0">
                    <a:moveTo>
                      <a:pt x="355" y="1"/>
                    </a:moveTo>
                    <a:cubicBezTo>
                      <a:pt x="163" y="1"/>
                      <a:pt x="10" y="163"/>
                      <a:pt x="1" y="355"/>
                    </a:cubicBezTo>
                    <a:lnTo>
                      <a:pt x="1" y="8346"/>
                    </a:lnTo>
                    <a:lnTo>
                      <a:pt x="2479" y="8346"/>
                    </a:lnTo>
                    <a:lnTo>
                      <a:pt x="2479" y="355"/>
                    </a:lnTo>
                    <a:cubicBezTo>
                      <a:pt x="2470" y="154"/>
                      <a:pt x="2307" y="1"/>
                      <a:pt x="2116"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10082;p69">
                <a:extLst>
                  <a:ext uri="{FF2B5EF4-FFF2-40B4-BE49-F238E27FC236}">
                    <a16:creationId xmlns:a16="http://schemas.microsoft.com/office/drawing/2014/main" id="{DD1677CD-42BE-2548-B081-2E52384B15B5}"/>
                  </a:ext>
                </a:extLst>
              </p:cNvPr>
              <p:cNvSpPr/>
              <p:nvPr/>
            </p:nvSpPr>
            <p:spPr>
              <a:xfrm>
                <a:off x="3740807" y="2560994"/>
                <a:ext cx="30934" cy="219166"/>
              </a:xfrm>
              <a:custGeom>
                <a:avLst/>
                <a:gdLst/>
                <a:ahLst/>
                <a:cxnLst/>
                <a:rect l="l" t="t" r="r" b="b"/>
                <a:pathLst>
                  <a:path w="1178" h="8346" extrusionOk="0">
                    <a:moveTo>
                      <a:pt x="355" y="1"/>
                    </a:moveTo>
                    <a:cubicBezTo>
                      <a:pt x="163" y="1"/>
                      <a:pt x="10" y="163"/>
                      <a:pt x="1" y="355"/>
                    </a:cubicBezTo>
                    <a:lnTo>
                      <a:pt x="1" y="8346"/>
                    </a:lnTo>
                    <a:lnTo>
                      <a:pt x="824" y="8346"/>
                    </a:lnTo>
                    <a:lnTo>
                      <a:pt x="824" y="355"/>
                    </a:lnTo>
                    <a:cubicBezTo>
                      <a:pt x="833" y="163"/>
                      <a:pt x="986" y="1"/>
                      <a:pt x="1178" y="1"/>
                    </a:cubicBezTo>
                    <a:close/>
                  </a:path>
                </a:pathLst>
              </a:custGeom>
              <a:solidFill>
                <a:srgbClr val="A9B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10083;p69">
                <a:extLst>
                  <a:ext uri="{FF2B5EF4-FFF2-40B4-BE49-F238E27FC236}">
                    <a16:creationId xmlns:a16="http://schemas.microsoft.com/office/drawing/2014/main" id="{A2CC9EBB-C69E-D169-A64A-0C259D7D16BF}"/>
                  </a:ext>
                </a:extLst>
              </p:cNvPr>
              <p:cNvSpPr/>
              <p:nvPr/>
            </p:nvSpPr>
            <p:spPr>
              <a:xfrm>
                <a:off x="3838573" y="2524808"/>
                <a:ext cx="64862" cy="255352"/>
              </a:xfrm>
              <a:custGeom>
                <a:avLst/>
                <a:gdLst/>
                <a:ahLst/>
                <a:cxnLst/>
                <a:rect l="l" t="t" r="r" b="b"/>
                <a:pathLst>
                  <a:path w="2470" h="9724" extrusionOk="0">
                    <a:moveTo>
                      <a:pt x="355" y="0"/>
                    </a:moveTo>
                    <a:cubicBezTo>
                      <a:pt x="163" y="0"/>
                      <a:pt x="10" y="163"/>
                      <a:pt x="1" y="355"/>
                    </a:cubicBezTo>
                    <a:lnTo>
                      <a:pt x="1" y="9724"/>
                    </a:lnTo>
                    <a:lnTo>
                      <a:pt x="2470" y="9724"/>
                    </a:lnTo>
                    <a:lnTo>
                      <a:pt x="2470" y="355"/>
                    </a:lnTo>
                    <a:cubicBezTo>
                      <a:pt x="2470" y="163"/>
                      <a:pt x="2307" y="0"/>
                      <a:pt x="2116"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0084;p69">
                <a:extLst>
                  <a:ext uri="{FF2B5EF4-FFF2-40B4-BE49-F238E27FC236}">
                    <a16:creationId xmlns:a16="http://schemas.microsoft.com/office/drawing/2014/main" id="{4323B6D6-1A02-8D30-726E-0EB13629C55C}"/>
                  </a:ext>
                </a:extLst>
              </p:cNvPr>
              <p:cNvSpPr/>
              <p:nvPr/>
            </p:nvSpPr>
            <p:spPr>
              <a:xfrm>
                <a:off x="3838835" y="2524808"/>
                <a:ext cx="30934" cy="255352"/>
              </a:xfrm>
              <a:custGeom>
                <a:avLst/>
                <a:gdLst/>
                <a:ahLst/>
                <a:cxnLst/>
                <a:rect l="l" t="t" r="r" b="b"/>
                <a:pathLst>
                  <a:path w="1178" h="9724" extrusionOk="0">
                    <a:moveTo>
                      <a:pt x="354" y="0"/>
                    </a:moveTo>
                    <a:cubicBezTo>
                      <a:pt x="153" y="0"/>
                      <a:pt x="0" y="163"/>
                      <a:pt x="0" y="355"/>
                    </a:cubicBezTo>
                    <a:lnTo>
                      <a:pt x="0" y="9724"/>
                    </a:lnTo>
                    <a:lnTo>
                      <a:pt x="823" y="9724"/>
                    </a:lnTo>
                    <a:lnTo>
                      <a:pt x="823" y="355"/>
                    </a:lnTo>
                    <a:cubicBezTo>
                      <a:pt x="823" y="154"/>
                      <a:pt x="976" y="0"/>
                      <a:pt x="1177" y="0"/>
                    </a:cubicBezTo>
                    <a:close/>
                  </a:path>
                </a:pathLst>
              </a:custGeom>
              <a:solidFill>
                <a:srgbClr val="4E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10085;p69">
                <a:extLst>
                  <a:ext uri="{FF2B5EF4-FFF2-40B4-BE49-F238E27FC236}">
                    <a16:creationId xmlns:a16="http://schemas.microsoft.com/office/drawing/2014/main" id="{4E9CEDFF-3949-D65A-E86A-6718725560A4}"/>
                  </a:ext>
                </a:extLst>
              </p:cNvPr>
              <p:cNvSpPr/>
              <p:nvPr/>
            </p:nvSpPr>
            <p:spPr>
              <a:xfrm>
                <a:off x="3560873" y="2423523"/>
                <a:ext cx="332767" cy="134241"/>
              </a:xfrm>
              <a:custGeom>
                <a:avLst/>
                <a:gdLst/>
                <a:ahLst/>
                <a:cxnLst/>
                <a:rect l="l" t="t" r="r" b="b"/>
                <a:pathLst>
                  <a:path w="12672" h="5112" extrusionOk="0">
                    <a:moveTo>
                      <a:pt x="10171" y="0"/>
                    </a:moveTo>
                    <a:cubicBezTo>
                      <a:pt x="9996" y="0"/>
                      <a:pt x="9889" y="205"/>
                      <a:pt x="9992" y="355"/>
                    </a:cubicBezTo>
                    <a:lnTo>
                      <a:pt x="10355" y="872"/>
                    </a:lnTo>
                    <a:cubicBezTo>
                      <a:pt x="9140" y="1599"/>
                      <a:pt x="5274" y="3628"/>
                      <a:pt x="0" y="3628"/>
                    </a:cubicBezTo>
                    <a:lnTo>
                      <a:pt x="0" y="5111"/>
                    </a:lnTo>
                    <a:cubicBezTo>
                      <a:pt x="2871" y="5102"/>
                      <a:pt x="5714" y="4547"/>
                      <a:pt x="8374" y="3484"/>
                    </a:cubicBezTo>
                    <a:cubicBezTo>
                      <a:pt x="9351" y="3092"/>
                      <a:pt x="10298" y="2633"/>
                      <a:pt x="11207" y="2087"/>
                    </a:cubicBezTo>
                    <a:lnTo>
                      <a:pt x="11523" y="2546"/>
                    </a:lnTo>
                    <a:cubicBezTo>
                      <a:pt x="11568" y="2612"/>
                      <a:pt x="11636" y="2642"/>
                      <a:pt x="11703" y="2642"/>
                    </a:cubicBezTo>
                    <a:cubicBezTo>
                      <a:pt x="11793" y="2642"/>
                      <a:pt x="11883" y="2588"/>
                      <a:pt x="11915" y="2489"/>
                    </a:cubicBezTo>
                    <a:lnTo>
                      <a:pt x="12624" y="374"/>
                    </a:lnTo>
                    <a:cubicBezTo>
                      <a:pt x="12671" y="230"/>
                      <a:pt x="12566" y="77"/>
                      <a:pt x="12413" y="77"/>
                    </a:cubicBezTo>
                    <a:lnTo>
                      <a:pt x="10183" y="1"/>
                    </a:lnTo>
                    <a:cubicBezTo>
                      <a:pt x="10179" y="0"/>
                      <a:pt x="10175" y="0"/>
                      <a:pt x="10171"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7" name="Group 876">
            <a:extLst>
              <a:ext uri="{FF2B5EF4-FFF2-40B4-BE49-F238E27FC236}">
                <a16:creationId xmlns:a16="http://schemas.microsoft.com/office/drawing/2014/main" id="{0BD4F32E-12E7-927B-E7DE-F80B82532F45}"/>
              </a:ext>
            </a:extLst>
          </p:cNvPr>
          <p:cNvGrpSpPr/>
          <p:nvPr/>
        </p:nvGrpSpPr>
        <p:grpSpPr>
          <a:xfrm>
            <a:off x="7376800" y="3057886"/>
            <a:ext cx="792543" cy="758521"/>
            <a:chOff x="7376802" y="3059359"/>
            <a:chExt cx="792543" cy="758521"/>
          </a:xfrm>
        </p:grpSpPr>
        <p:sp>
          <p:nvSpPr>
            <p:cNvPr id="705" name="Google Shape;938;p42">
              <a:extLst>
                <a:ext uri="{FF2B5EF4-FFF2-40B4-BE49-F238E27FC236}">
                  <a16:creationId xmlns:a16="http://schemas.microsoft.com/office/drawing/2014/main" id="{ED501C8D-8F5B-8F39-70C0-C9B64F2E80DE}"/>
                </a:ext>
              </a:extLst>
            </p:cNvPr>
            <p:cNvSpPr/>
            <p:nvPr/>
          </p:nvSpPr>
          <p:spPr>
            <a:xfrm>
              <a:off x="7376802" y="3059359"/>
              <a:ext cx="792543" cy="758521"/>
            </a:xfrm>
            <a:prstGeom prst="ellipse">
              <a:avLst/>
            </a:prstGeom>
            <a:solidFill>
              <a:schemeClr val="tx2">
                <a:lumMod val="40000"/>
                <a:lumOff val="60000"/>
              </a:schemeClr>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 name="Google Shape;11453;p69">
              <a:extLst>
                <a:ext uri="{FF2B5EF4-FFF2-40B4-BE49-F238E27FC236}">
                  <a16:creationId xmlns:a16="http://schemas.microsoft.com/office/drawing/2014/main" id="{D50405CD-CDE9-688A-96C8-36140609E6AD}"/>
                </a:ext>
              </a:extLst>
            </p:cNvPr>
            <p:cNvGrpSpPr/>
            <p:nvPr/>
          </p:nvGrpSpPr>
          <p:grpSpPr>
            <a:xfrm>
              <a:off x="7579181" y="3295279"/>
              <a:ext cx="387781" cy="286680"/>
              <a:chOff x="6633976" y="2459552"/>
              <a:chExt cx="387781" cy="286680"/>
            </a:xfrm>
          </p:grpSpPr>
          <p:sp>
            <p:nvSpPr>
              <p:cNvPr id="726" name="Google Shape;11454;p69">
                <a:extLst>
                  <a:ext uri="{FF2B5EF4-FFF2-40B4-BE49-F238E27FC236}">
                    <a16:creationId xmlns:a16="http://schemas.microsoft.com/office/drawing/2014/main" id="{EB247C19-BB82-B54D-0C7E-C1C0A5A43D39}"/>
                  </a:ext>
                </a:extLst>
              </p:cNvPr>
              <p:cNvSpPr/>
              <p:nvPr/>
            </p:nvSpPr>
            <p:spPr>
              <a:xfrm>
                <a:off x="6635473" y="2459552"/>
                <a:ext cx="386285" cy="205773"/>
              </a:xfrm>
              <a:custGeom>
                <a:avLst/>
                <a:gdLst/>
                <a:ahLst/>
                <a:cxnLst/>
                <a:rect l="l" t="t" r="r" b="b"/>
                <a:pathLst>
                  <a:path w="14710" h="7836" extrusionOk="0">
                    <a:moveTo>
                      <a:pt x="5944" y="1"/>
                    </a:moveTo>
                    <a:cubicBezTo>
                      <a:pt x="4569" y="1"/>
                      <a:pt x="3205" y="834"/>
                      <a:pt x="2747" y="2380"/>
                    </a:cubicBezTo>
                    <a:lnTo>
                      <a:pt x="2728" y="2380"/>
                    </a:lnTo>
                    <a:cubicBezTo>
                      <a:pt x="1216" y="2380"/>
                      <a:pt x="0" y="3596"/>
                      <a:pt x="0" y="5108"/>
                    </a:cubicBezTo>
                    <a:cubicBezTo>
                      <a:pt x="0" y="6610"/>
                      <a:pt x="1216" y="7835"/>
                      <a:pt x="2728" y="7835"/>
                    </a:cubicBezTo>
                    <a:lnTo>
                      <a:pt x="12451" y="7835"/>
                    </a:lnTo>
                    <a:cubicBezTo>
                      <a:pt x="13696" y="7835"/>
                      <a:pt x="14710" y="6821"/>
                      <a:pt x="14710" y="5577"/>
                    </a:cubicBezTo>
                    <a:cubicBezTo>
                      <a:pt x="14710" y="4333"/>
                      <a:pt x="13696" y="3328"/>
                      <a:pt x="12451" y="3328"/>
                    </a:cubicBezTo>
                    <a:cubicBezTo>
                      <a:pt x="12375" y="3328"/>
                      <a:pt x="12298" y="3328"/>
                      <a:pt x="12212" y="3337"/>
                    </a:cubicBezTo>
                    <a:cubicBezTo>
                      <a:pt x="11852" y="2172"/>
                      <a:pt x="10772" y="1424"/>
                      <a:pt x="9614" y="1424"/>
                    </a:cubicBezTo>
                    <a:cubicBezTo>
                      <a:pt x="9327" y="1424"/>
                      <a:pt x="9035" y="1470"/>
                      <a:pt x="8748" y="1567"/>
                    </a:cubicBezTo>
                    <a:cubicBezTo>
                      <a:pt x="8087" y="504"/>
                      <a:pt x="7012" y="1"/>
                      <a:pt x="594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1455;p69">
                <a:extLst>
                  <a:ext uri="{FF2B5EF4-FFF2-40B4-BE49-F238E27FC236}">
                    <a16:creationId xmlns:a16="http://schemas.microsoft.com/office/drawing/2014/main" id="{C84151DF-5644-EF4A-006D-9060C46109B6}"/>
                  </a:ext>
                </a:extLst>
              </p:cNvPr>
              <p:cNvSpPr/>
              <p:nvPr/>
            </p:nvSpPr>
            <p:spPr>
              <a:xfrm>
                <a:off x="6633976" y="2522051"/>
                <a:ext cx="352856" cy="143012"/>
              </a:xfrm>
              <a:custGeom>
                <a:avLst/>
                <a:gdLst/>
                <a:ahLst/>
                <a:cxnLst/>
                <a:rect l="l" t="t" r="r" b="b"/>
                <a:pathLst>
                  <a:path w="13437" h="5446" extrusionOk="0">
                    <a:moveTo>
                      <a:pt x="2661" y="0"/>
                    </a:moveTo>
                    <a:cubicBezTo>
                      <a:pt x="1168" y="67"/>
                      <a:pt x="0" y="1321"/>
                      <a:pt x="48" y="2814"/>
                    </a:cubicBezTo>
                    <a:cubicBezTo>
                      <a:pt x="96" y="4307"/>
                      <a:pt x="1378" y="5446"/>
                      <a:pt x="2862" y="5446"/>
                    </a:cubicBezTo>
                    <a:lnTo>
                      <a:pt x="12690" y="5446"/>
                    </a:lnTo>
                    <a:cubicBezTo>
                      <a:pt x="13437" y="5388"/>
                      <a:pt x="13370" y="4269"/>
                      <a:pt x="12623" y="4269"/>
                    </a:cubicBezTo>
                    <a:lnTo>
                      <a:pt x="10738" y="4269"/>
                    </a:lnTo>
                    <a:cubicBezTo>
                      <a:pt x="10604" y="4269"/>
                      <a:pt x="10499" y="4154"/>
                      <a:pt x="10499" y="4029"/>
                    </a:cubicBezTo>
                    <a:lnTo>
                      <a:pt x="10499" y="3273"/>
                    </a:lnTo>
                    <a:cubicBezTo>
                      <a:pt x="10499" y="3024"/>
                      <a:pt x="10393" y="2776"/>
                      <a:pt x="10221" y="2603"/>
                    </a:cubicBezTo>
                    <a:lnTo>
                      <a:pt x="8833" y="1216"/>
                    </a:lnTo>
                    <a:cubicBezTo>
                      <a:pt x="8652" y="1043"/>
                      <a:pt x="8412" y="938"/>
                      <a:pt x="8163" y="938"/>
                    </a:cubicBezTo>
                    <a:lnTo>
                      <a:pt x="5034" y="938"/>
                    </a:lnTo>
                    <a:cubicBezTo>
                      <a:pt x="4642" y="938"/>
                      <a:pt x="4316" y="1263"/>
                      <a:pt x="4316" y="1656"/>
                    </a:cubicBezTo>
                    <a:lnTo>
                      <a:pt x="4316" y="3867"/>
                    </a:lnTo>
                    <a:cubicBezTo>
                      <a:pt x="4316" y="4000"/>
                      <a:pt x="4206" y="4102"/>
                      <a:pt x="4082" y="4102"/>
                    </a:cubicBezTo>
                    <a:cubicBezTo>
                      <a:pt x="4055" y="4102"/>
                      <a:pt x="4028" y="4097"/>
                      <a:pt x="4000" y="4087"/>
                    </a:cubicBezTo>
                    <a:cubicBezTo>
                      <a:pt x="2316" y="3503"/>
                      <a:pt x="1646" y="1474"/>
                      <a:pt x="26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11456;p69">
                <a:extLst>
                  <a:ext uri="{FF2B5EF4-FFF2-40B4-BE49-F238E27FC236}">
                    <a16:creationId xmlns:a16="http://schemas.microsoft.com/office/drawing/2014/main" id="{49853F7D-6B0D-2385-EAC2-50DF2276D584}"/>
                  </a:ext>
                </a:extLst>
              </p:cNvPr>
              <p:cNvSpPr/>
              <p:nvPr/>
            </p:nvSpPr>
            <p:spPr>
              <a:xfrm>
                <a:off x="6759867" y="2559235"/>
                <a:ext cx="137261" cy="186997"/>
              </a:xfrm>
              <a:custGeom>
                <a:avLst/>
                <a:gdLst/>
                <a:ahLst/>
                <a:cxnLst/>
                <a:rect l="l" t="t" r="r" b="b"/>
                <a:pathLst>
                  <a:path w="5227" h="7121" extrusionOk="0">
                    <a:moveTo>
                      <a:pt x="240" y="1"/>
                    </a:moveTo>
                    <a:cubicBezTo>
                      <a:pt x="106" y="1"/>
                      <a:pt x="1" y="106"/>
                      <a:pt x="1" y="240"/>
                    </a:cubicBezTo>
                    <a:lnTo>
                      <a:pt x="1" y="6882"/>
                    </a:lnTo>
                    <a:cubicBezTo>
                      <a:pt x="1" y="7016"/>
                      <a:pt x="106" y="7121"/>
                      <a:pt x="240" y="7121"/>
                    </a:cubicBezTo>
                    <a:lnTo>
                      <a:pt x="4987" y="7121"/>
                    </a:lnTo>
                    <a:cubicBezTo>
                      <a:pt x="5121" y="7121"/>
                      <a:pt x="5226" y="7016"/>
                      <a:pt x="5226" y="6882"/>
                    </a:cubicBezTo>
                    <a:lnTo>
                      <a:pt x="5226" y="1857"/>
                    </a:lnTo>
                    <a:cubicBezTo>
                      <a:pt x="5226" y="1733"/>
                      <a:pt x="5178" y="1608"/>
                      <a:pt x="5092" y="1522"/>
                    </a:cubicBezTo>
                    <a:lnTo>
                      <a:pt x="3704" y="144"/>
                    </a:lnTo>
                    <a:cubicBezTo>
                      <a:pt x="3618" y="48"/>
                      <a:pt x="3494" y="1"/>
                      <a:pt x="3369"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1457;p69">
                <a:extLst>
                  <a:ext uri="{FF2B5EF4-FFF2-40B4-BE49-F238E27FC236}">
                    <a16:creationId xmlns:a16="http://schemas.microsoft.com/office/drawing/2014/main" id="{3D3D234F-38DB-6B24-9215-AE48911EABD3}"/>
                  </a:ext>
                </a:extLst>
              </p:cNvPr>
              <p:cNvSpPr/>
              <p:nvPr/>
            </p:nvSpPr>
            <p:spPr>
              <a:xfrm>
                <a:off x="6792613" y="2632553"/>
                <a:ext cx="72189" cy="84163"/>
              </a:xfrm>
              <a:custGeom>
                <a:avLst/>
                <a:gdLst/>
                <a:ahLst/>
                <a:cxnLst/>
                <a:rect l="l" t="t" r="r" b="b"/>
                <a:pathLst>
                  <a:path w="2749" h="3205" extrusionOk="0">
                    <a:moveTo>
                      <a:pt x="1371" y="1"/>
                    </a:moveTo>
                    <a:cubicBezTo>
                      <a:pt x="1285" y="1"/>
                      <a:pt x="1199" y="37"/>
                      <a:pt x="1137" y="108"/>
                    </a:cubicBezTo>
                    <a:lnTo>
                      <a:pt x="189" y="1295"/>
                    </a:lnTo>
                    <a:cubicBezTo>
                      <a:pt x="1" y="1526"/>
                      <a:pt x="205" y="1792"/>
                      <a:pt x="422" y="1792"/>
                    </a:cubicBezTo>
                    <a:cubicBezTo>
                      <a:pt x="502" y="1792"/>
                      <a:pt x="584" y="1756"/>
                      <a:pt x="649" y="1668"/>
                    </a:cubicBezTo>
                    <a:lnTo>
                      <a:pt x="1070" y="1142"/>
                    </a:lnTo>
                    <a:lnTo>
                      <a:pt x="1070" y="2903"/>
                    </a:lnTo>
                    <a:cubicBezTo>
                      <a:pt x="1070" y="3104"/>
                      <a:pt x="1220" y="3204"/>
                      <a:pt x="1371" y="3204"/>
                    </a:cubicBezTo>
                    <a:cubicBezTo>
                      <a:pt x="1522" y="3204"/>
                      <a:pt x="1673" y="3104"/>
                      <a:pt x="1673" y="2903"/>
                    </a:cubicBezTo>
                    <a:lnTo>
                      <a:pt x="1673" y="1142"/>
                    </a:lnTo>
                    <a:lnTo>
                      <a:pt x="2094" y="1668"/>
                    </a:lnTo>
                    <a:cubicBezTo>
                      <a:pt x="2161" y="1756"/>
                      <a:pt x="2245" y="1792"/>
                      <a:pt x="2326" y="1792"/>
                    </a:cubicBezTo>
                    <a:cubicBezTo>
                      <a:pt x="2546" y="1792"/>
                      <a:pt x="2749" y="1526"/>
                      <a:pt x="2553" y="1295"/>
                    </a:cubicBezTo>
                    <a:lnTo>
                      <a:pt x="1606" y="108"/>
                    </a:lnTo>
                    <a:cubicBezTo>
                      <a:pt x="1543" y="37"/>
                      <a:pt x="1457" y="1"/>
                      <a:pt x="13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11458;p69">
                <a:extLst>
                  <a:ext uri="{FF2B5EF4-FFF2-40B4-BE49-F238E27FC236}">
                    <a16:creationId xmlns:a16="http://schemas.microsoft.com/office/drawing/2014/main" id="{ADB95ED7-A54B-227D-C4CC-A517049C0FD5}"/>
                  </a:ext>
                </a:extLst>
              </p:cNvPr>
              <p:cNvSpPr/>
              <p:nvPr/>
            </p:nvSpPr>
            <p:spPr>
              <a:xfrm>
                <a:off x="6792429" y="2477882"/>
                <a:ext cx="58875" cy="39416"/>
              </a:xfrm>
              <a:custGeom>
                <a:avLst/>
                <a:gdLst/>
                <a:ahLst/>
                <a:cxnLst/>
                <a:rect l="l" t="t" r="r" b="b"/>
                <a:pathLst>
                  <a:path w="2242" h="1501" extrusionOk="0">
                    <a:moveTo>
                      <a:pt x="416" y="1"/>
                    </a:moveTo>
                    <a:cubicBezTo>
                      <a:pt x="87" y="1"/>
                      <a:pt x="0" y="519"/>
                      <a:pt x="369" y="591"/>
                    </a:cubicBezTo>
                    <a:cubicBezTo>
                      <a:pt x="866" y="687"/>
                      <a:pt x="1306" y="974"/>
                      <a:pt x="1613" y="1376"/>
                    </a:cubicBezTo>
                    <a:cubicBezTo>
                      <a:pt x="1670" y="1453"/>
                      <a:pt x="1756" y="1500"/>
                      <a:pt x="1852" y="1500"/>
                    </a:cubicBezTo>
                    <a:cubicBezTo>
                      <a:pt x="1856" y="1501"/>
                      <a:pt x="1860" y="1501"/>
                      <a:pt x="1864" y="1501"/>
                    </a:cubicBezTo>
                    <a:cubicBezTo>
                      <a:pt x="2105" y="1501"/>
                      <a:pt x="2242" y="1220"/>
                      <a:pt x="2091" y="1022"/>
                    </a:cubicBezTo>
                    <a:cubicBezTo>
                      <a:pt x="1699" y="496"/>
                      <a:pt x="1125" y="141"/>
                      <a:pt x="483" y="7"/>
                    </a:cubicBezTo>
                    <a:cubicBezTo>
                      <a:pt x="460" y="3"/>
                      <a:pt x="437" y="1"/>
                      <a:pt x="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1459;p69">
                <a:extLst>
                  <a:ext uri="{FF2B5EF4-FFF2-40B4-BE49-F238E27FC236}">
                    <a16:creationId xmlns:a16="http://schemas.microsoft.com/office/drawing/2014/main" id="{9E6CD39C-7C43-5DDA-00BA-977708A99F56}"/>
                  </a:ext>
                </a:extLst>
              </p:cNvPr>
              <p:cNvSpPr/>
              <p:nvPr/>
            </p:nvSpPr>
            <p:spPr>
              <a:xfrm>
                <a:off x="6891823" y="2516720"/>
                <a:ext cx="47005" cy="38024"/>
              </a:xfrm>
              <a:custGeom>
                <a:avLst/>
                <a:gdLst/>
                <a:ahLst/>
                <a:cxnLst/>
                <a:rect l="l" t="t" r="r" b="b"/>
                <a:pathLst>
                  <a:path w="1790" h="1448" extrusionOk="0">
                    <a:moveTo>
                      <a:pt x="425" y="1"/>
                    </a:moveTo>
                    <a:cubicBezTo>
                      <a:pt x="127" y="1"/>
                      <a:pt x="1" y="465"/>
                      <a:pt x="335" y="576"/>
                    </a:cubicBezTo>
                    <a:cubicBezTo>
                      <a:pt x="689" y="701"/>
                      <a:pt x="986" y="959"/>
                      <a:pt x="1158" y="1285"/>
                    </a:cubicBezTo>
                    <a:cubicBezTo>
                      <a:pt x="1206" y="1380"/>
                      <a:pt x="1311" y="1447"/>
                      <a:pt x="1417" y="1447"/>
                    </a:cubicBezTo>
                    <a:cubicBezTo>
                      <a:pt x="1646" y="1447"/>
                      <a:pt x="1790" y="1208"/>
                      <a:pt x="1685" y="1007"/>
                    </a:cubicBezTo>
                    <a:cubicBezTo>
                      <a:pt x="1436" y="548"/>
                      <a:pt x="1024" y="194"/>
                      <a:pt x="536" y="21"/>
                    </a:cubicBezTo>
                    <a:cubicBezTo>
                      <a:pt x="497" y="7"/>
                      <a:pt x="460" y="1"/>
                      <a:pt x="4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11460;p69">
                <a:extLst>
                  <a:ext uri="{FF2B5EF4-FFF2-40B4-BE49-F238E27FC236}">
                    <a16:creationId xmlns:a16="http://schemas.microsoft.com/office/drawing/2014/main" id="{2971012E-7EA8-B1C5-25BE-DEA848E367D7}"/>
                  </a:ext>
                </a:extLst>
              </p:cNvPr>
              <p:cNvSpPr/>
              <p:nvPr/>
            </p:nvSpPr>
            <p:spPr>
              <a:xfrm>
                <a:off x="6841036" y="2559235"/>
                <a:ext cx="56091" cy="56328"/>
              </a:xfrm>
              <a:custGeom>
                <a:avLst/>
                <a:gdLst/>
                <a:ahLst/>
                <a:cxnLst/>
                <a:rect l="l" t="t" r="r" b="b"/>
                <a:pathLst>
                  <a:path w="2136" h="2145" extrusionOk="0">
                    <a:moveTo>
                      <a:pt x="1" y="1"/>
                    </a:moveTo>
                    <a:lnTo>
                      <a:pt x="1" y="1666"/>
                    </a:lnTo>
                    <a:cubicBezTo>
                      <a:pt x="1" y="1924"/>
                      <a:pt x="211" y="2144"/>
                      <a:pt x="479" y="2144"/>
                    </a:cubicBezTo>
                    <a:lnTo>
                      <a:pt x="2135" y="2144"/>
                    </a:lnTo>
                    <a:lnTo>
                      <a:pt x="2135" y="1867"/>
                    </a:lnTo>
                    <a:cubicBezTo>
                      <a:pt x="2126" y="1800"/>
                      <a:pt x="2116" y="1733"/>
                      <a:pt x="2087" y="1666"/>
                    </a:cubicBezTo>
                    <a:lnTo>
                      <a:pt x="470" y="1666"/>
                    </a:lnTo>
                    <a:lnTo>
                      <a:pt x="470" y="48"/>
                    </a:lnTo>
                    <a:cubicBezTo>
                      <a:pt x="412" y="20"/>
                      <a:pt x="345" y="1"/>
                      <a:pt x="278"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6" name="Group 875">
            <a:extLst>
              <a:ext uri="{FF2B5EF4-FFF2-40B4-BE49-F238E27FC236}">
                <a16:creationId xmlns:a16="http://schemas.microsoft.com/office/drawing/2014/main" id="{DAE5976A-4276-0B45-4087-E5E3B26E2A32}"/>
              </a:ext>
            </a:extLst>
          </p:cNvPr>
          <p:cNvGrpSpPr/>
          <p:nvPr/>
        </p:nvGrpSpPr>
        <p:grpSpPr>
          <a:xfrm>
            <a:off x="4919301" y="3100218"/>
            <a:ext cx="792543" cy="758521"/>
            <a:chOff x="4919301" y="3016817"/>
            <a:chExt cx="792543" cy="758521"/>
          </a:xfrm>
        </p:grpSpPr>
        <p:sp>
          <p:nvSpPr>
            <p:cNvPr id="706" name="Google Shape;938;p42">
              <a:extLst>
                <a:ext uri="{FF2B5EF4-FFF2-40B4-BE49-F238E27FC236}">
                  <a16:creationId xmlns:a16="http://schemas.microsoft.com/office/drawing/2014/main" id="{6CA78DD8-BD81-CD2C-BC28-39FC1A46E484}"/>
                </a:ext>
              </a:extLst>
            </p:cNvPr>
            <p:cNvSpPr/>
            <p:nvPr/>
          </p:nvSpPr>
          <p:spPr>
            <a:xfrm>
              <a:off x="4919301" y="3016817"/>
              <a:ext cx="792543" cy="758521"/>
            </a:xfrm>
            <a:prstGeom prst="ellipse">
              <a:avLst/>
            </a:prstGeom>
            <a:solidFill>
              <a:schemeClr val="tx2">
                <a:lumMod val="40000"/>
                <a:lumOff val="60000"/>
              </a:schemeClr>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617;p67">
              <a:extLst>
                <a:ext uri="{FF2B5EF4-FFF2-40B4-BE49-F238E27FC236}">
                  <a16:creationId xmlns:a16="http://schemas.microsoft.com/office/drawing/2014/main" id="{E4F05D7D-B2AC-B8E2-70EB-FDDE41DBE45B}"/>
                </a:ext>
              </a:extLst>
            </p:cNvPr>
            <p:cNvGrpSpPr/>
            <p:nvPr/>
          </p:nvGrpSpPr>
          <p:grpSpPr>
            <a:xfrm>
              <a:off x="5130048" y="3221128"/>
              <a:ext cx="371047" cy="374199"/>
              <a:chOff x="4686757" y="2762156"/>
              <a:chExt cx="371047" cy="374199"/>
            </a:xfrm>
          </p:grpSpPr>
          <p:sp>
            <p:nvSpPr>
              <p:cNvPr id="734" name="Google Shape;7618;p67">
                <a:extLst>
                  <a:ext uri="{FF2B5EF4-FFF2-40B4-BE49-F238E27FC236}">
                    <a16:creationId xmlns:a16="http://schemas.microsoft.com/office/drawing/2014/main" id="{BC53FAC5-8A07-E18D-F424-4B9E21C77544}"/>
                  </a:ext>
                </a:extLst>
              </p:cNvPr>
              <p:cNvSpPr/>
              <p:nvPr/>
            </p:nvSpPr>
            <p:spPr>
              <a:xfrm>
                <a:off x="4696767" y="2762156"/>
                <a:ext cx="353207" cy="374199"/>
              </a:xfrm>
              <a:custGeom>
                <a:avLst/>
                <a:gdLst/>
                <a:ahLst/>
                <a:cxnLst/>
                <a:rect l="l" t="t" r="r" b="b"/>
                <a:pathLst>
                  <a:path w="13444" h="14243" extrusionOk="0">
                    <a:moveTo>
                      <a:pt x="4822" y="3727"/>
                    </a:moveTo>
                    <a:lnTo>
                      <a:pt x="6361" y="4608"/>
                    </a:lnTo>
                    <a:lnTo>
                      <a:pt x="4822" y="5482"/>
                    </a:lnTo>
                    <a:lnTo>
                      <a:pt x="4822" y="3727"/>
                    </a:lnTo>
                    <a:close/>
                    <a:moveTo>
                      <a:pt x="8741" y="3727"/>
                    </a:moveTo>
                    <a:lnTo>
                      <a:pt x="8741" y="5482"/>
                    </a:lnTo>
                    <a:lnTo>
                      <a:pt x="7201" y="4608"/>
                    </a:lnTo>
                    <a:lnTo>
                      <a:pt x="8741" y="3727"/>
                    </a:lnTo>
                    <a:close/>
                    <a:moveTo>
                      <a:pt x="2685" y="2797"/>
                    </a:moveTo>
                    <a:cubicBezTo>
                      <a:pt x="3448" y="2797"/>
                      <a:pt x="3844" y="3207"/>
                      <a:pt x="4405" y="3484"/>
                    </a:cubicBezTo>
                    <a:lnTo>
                      <a:pt x="4405" y="5725"/>
                    </a:lnTo>
                    <a:lnTo>
                      <a:pt x="2422" y="6862"/>
                    </a:lnTo>
                    <a:lnTo>
                      <a:pt x="1707" y="6453"/>
                    </a:lnTo>
                    <a:cubicBezTo>
                      <a:pt x="937" y="6016"/>
                      <a:pt x="563" y="5107"/>
                      <a:pt x="792" y="4247"/>
                    </a:cubicBezTo>
                    <a:cubicBezTo>
                      <a:pt x="1021" y="3394"/>
                      <a:pt x="1797" y="2797"/>
                      <a:pt x="2685" y="2797"/>
                    </a:cubicBezTo>
                    <a:close/>
                    <a:moveTo>
                      <a:pt x="10870" y="2797"/>
                    </a:moveTo>
                    <a:cubicBezTo>
                      <a:pt x="11758" y="2797"/>
                      <a:pt x="12535" y="3394"/>
                      <a:pt x="12764" y="4247"/>
                    </a:cubicBezTo>
                    <a:cubicBezTo>
                      <a:pt x="12992" y="5107"/>
                      <a:pt x="12618" y="6009"/>
                      <a:pt x="11848" y="6453"/>
                    </a:cubicBezTo>
                    <a:lnTo>
                      <a:pt x="11140" y="6862"/>
                    </a:lnTo>
                    <a:lnTo>
                      <a:pt x="9150" y="5725"/>
                    </a:lnTo>
                    <a:lnTo>
                      <a:pt x="9150" y="3484"/>
                    </a:lnTo>
                    <a:cubicBezTo>
                      <a:pt x="9725" y="3200"/>
                      <a:pt x="10114" y="2797"/>
                      <a:pt x="10870" y="2797"/>
                    </a:cubicBezTo>
                    <a:close/>
                    <a:moveTo>
                      <a:pt x="4398" y="6203"/>
                    </a:moveTo>
                    <a:lnTo>
                      <a:pt x="4398" y="7993"/>
                    </a:lnTo>
                    <a:lnTo>
                      <a:pt x="2838" y="7098"/>
                    </a:lnTo>
                    <a:lnTo>
                      <a:pt x="4398" y="6203"/>
                    </a:lnTo>
                    <a:close/>
                    <a:moveTo>
                      <a:pt x="9150" y="6203"/>
                    </a:moveTo>
                    <a:lnTo>
                      <a:pt x="10710" y="7098"/>
                    </a:lnTo>
                    <a:lnTo>
                      <a:pt x="9150" y="7993"/>
                    </a:lnTo>
                    <a:lnTo>
                      <a:pt x="9150" y="6203"/>
                    </a:lnTo>
                    <a:close/>
                    <a:moveTo>
                      <a:pt x="6778" y="4844"/>
                    </a:moveTo>
                    <a:lnTo>
                      <a:pt x="8741" y="5967"/>
                    </a:lnTo>
                    <a:lnTo>
                      <a:pt x="8741" y="8235"/>
                    </a:lnTo>
                    <a:lnTo>
                      <a:pt x="6778" y="9352"/>
                    </a:lnTo>
                    <a:lnTo>
                      <a:pt x="4822" y="8235"/>
                    </a:lnTo>
                    <a:lnTo>
                      <a:pt x="4822" y="5967"/>
                    </a:lnTo>
                    <a:lnTo>
                      <a:pt x="6778" y="4844"/>
                    </a:lnTo>
                    <a:close/>
                    <a:moveTo>
                      <a:pt x="4822" y="8721"/>
                    </a:moveTo>
                    <a:lnTo>
                      <a:pt x="6354" y="9595"/>
                    </a:lnTo>
                    <a:lnTo>
                      <a:pt x="4822" y="10476"/>
                    </a:lnTo>
                    <a:lnTo>
                      <a:pt x="4822" y="8721"/>
                    </a:lnTo>
                    <a:close/>
                    <a:moveTo>
                      <a:pt x="8734" y="8714"/>
                    </a:moveTo>
                    <a:lnTo>
                      <a:pt x="8734" y="10476"/>
                    </a:lnTo>
                    <a:lnTo>
                      <a:pt x="7201" y="9595"/>
                    </a:lnTo>
                    <a:lnTo>
                      <a:pt x="8734" y="8714"/>
                    </a:lnTo>
                    <a:close/>
                    <a:moveTo>
                      <a:pt x="11140" y="7341"/>
                    </a:moveTo>
                    <a:lnTo>
                      <a:pt x="11855" y="7743"/>
                    </a:lnTo>
                    <a:cubicBezTo>
                      <a:pt x="12306" y="8007"/>
                      <a:pt x="12632" y="8430"/>
                      <a:pt x="12764" y="8929"/>
                    </a:cubicBezTo>
                    <a:cubicBezTo>
                      <a:pt x="13125" y="10254"/>
                      <a:pt x="12073" y="11406"/>
                      <a:pt x="10873" y="11406"/>
                    </a:cubicBezTo>
                    <a:cubicBezTo>
                      <a:pt x="10553" y="11406"/>
                      <a:pt x="10223" y="11324"/>
                      <a:pt x="9906" y="11142"/>
                    </a:cubicBezTo>
                    <a:lnTo>
                      <a:pt x="9157" y="10712"/>
                    </a:lnTo>
                    <a:lnTo>
                      <a:pt x="9157" y="8478"/>
                    </a:lnTo>
                    <a:lnTo>
                      <a:pt x="11140" y="7341"/>
                    </a:lnTo>
                    <a:close/>
                    <a:moveTo>
                      <a:pt x="6778" y="9838"/>
                    </a:moveTo>
                    <a:lnTo>
                      <a:pt x="8741" y="10954"/>
                    </a:lnTo>
                    <a:lnTo>
                      <a:pt x="8741" y="11821"/>
                    </a:lnTo>
                    <a:cubicBezTo>
                      <a:pt x="8734" y="12903"/>
                      <a:pt x="7860" y="13777"/>
                      <a:pt x="6778" y="13777"/>
                    </a:cubicBezTo>
                    <a:cubicBezTo>
                      <a:pt x="5702" y="13777"/>
                      <a:pt x="4822" y="12903"/>
                      <a:pt x="4822" y="11821"/>
                    </a:cubicBezTo>
                    <a:lnTo>
                      <a:pt x="4822" y="10954"/>
                    </a:lnTo>
                    <a:lnTo>
                      <a:pt x="6778" y="9838"/>
                    </a:lnTo>
                    <a:close/>
                    <a:moveTo>
                      <a:pt x="6767" y="0"/>
                    </a:moveTo>
                    <a:cubicBezTo>
                      <a:pt x="6533" y="0"/>
                      <a:pt x="6296" y="35"/>
                      <a:pt x="6063" y="106"/>
                    </a:cubicBezTo>
                    <a:cubicBezTo>
                      <a:pt x="5071" y="418"/>
                      <a:pt x="4398" y="1334"/>
                      <a:pt x="4398" y="2374"/>
                    </a:cubicBezTo>
                    <a:lnTo>
                      <a:pt x="4398" y="3006"/>
                    </a:lnTo>
                    <a:lnTo>
                      <a:pt x="3851" y="2693"/>
                    </a:lnTo>
                    <a:cubicBezTo>
                      <a:pt x="3488" y="2491"/>
                      <a:pt x="3094" y="2395"/>
                      <a:pt x="2706" y="2395"/>
                    </a:cubicBezTo>
                    <a:cubicBezTo>
                      <a:pt x="1881" y="2395"/>
                      <a:pt x="1080" y="2827"/>
                      <a:pt x="646" y="3595"/>
                    </a:cubicBezTo>
                    <a:cubicBezTo>
                      <a:pt x="1" y="4719"/>
                      <a:pt x="375" y="6155"/>
                      <a:pt x="1492" y="6814"/>
                    </a:cubicBezTo>
                    <a:lnTo>
                      <a:pt x="1992" y="7098"/>
                    </a:lnTo>
                    <a:lnTo>
                      <a:pt x="1499" y="7389"/>
                    </a:lnTo>
                    <a:cubicBezTo>
                      <a:pt x="597" y="7902"/>
                      <a:pt x="140" y="8943"/>
                      <a:pt x="369" y="9956"/>
                    </a:cubicBezTo>
                    <a:cubicBezTo>
                      <a:pt x="591" y="10968"/>
                      <a:pt x="1444" y="11717"/>
                      <a:pt x="2477" y="11808"/>
                    </a:cubicBezTo>
                    <a:lnTo>
                      <a:pt x="2491" y="11808"/>
                    </a:lnTo>
                    <a:cubicBezTo>
                      <a:pt x="2495" y="11808"/>
                      <a:pt x="2500" y="11808"/>
                      <a:pt x="2504" y="11808"/>
                    </a:cubicBezTo>
                    <a:cubicBezTo>
                      <a:pt x="2769" y="11808"/>
                      <a:pt x="2785" y="11398"/>
                      <a:pt x="2512" y="11391"/>
                    </a:cubicBezTo>
                    <a:cubicBezTo>
                      <a:pt x="1659" y="11315"/>
                      <a:pt x="958" y="10698"/>
                      <a:pt x="778" y="9865"/>
                    </a:cubicBezTo>
                    <a:cubicBezTo>
                      <a:pt x="591" y="9033"/>
                      <a:pt x="965" y="8173"/>
                      <a:pt x="1707" y="7750"/>
                    </a:cubicBezTo>
                    <a:lnTo>
                      <a:pt x="2415" y="7341"/>
                    </a:lnTo>
                    <a:lnTo>
                      <a:pt x="4405" y="8478"/>
                    </a:lnTo>
                    <a:lnTo>
                      <a:pt x="4405" y="10712"/>
                    </a:lnTo>
                    <a:cubicBezTo>
                      <a:pt x="3740" y="11079"/>
                      <a:pt x="3587" y="11211"/>
                      <a:pt x="3261" y="11315"/>
                    </a:cubicBezTo>
                    <a:cubicBezTo>
                      <a:pt x="3014" y="11391"/>
                      <a:pt x="3097" y="11727"/>
                      <a:pt x="3319" y="11727"/>
                    </a:cubicBezTo>
                    <a:cubicBezTo>
                      <a:pt x="3340" y="11727"/>
                      <a:pt x="3362" y="11724"/>
                      <a:pt x="3386" y="11717"/>
                    </a:cubicBezTo>
                    <a:cubicBezTo>
                      <a:pt x="3760" y="11599"/>
                      <a:pt x="3948" y="11447"/>
                      <a:pt x="4405" y="11197"/>
                    </a:cubicBezTo>
                    <a:lnTo>
                      <a:pt x="4405" y="11821"/>
                    </a:lnTo>
                    <a:cubicBezTo>
                      <a:pt x="4378" y="13153"/>
                      <a:pt x="5446" y="14242"/>
                      <a:pt x="6778" y="14242"/>
                    </a:cubicBezTo>
                    <a:cubicBezTo>
                      <a:pt x="8109" y="14242"/>
                      <a:pt x="9178" y="13153"/>
                      <a:pt x="9157" y="11821"/>
                    </a:cubicBezTo>
                    <a:lnTo>
                      <a:pt x="9157" y="11197"/>
                    </a:lnTo>
                    <a:cubicBezTo>
                      <a:pt x="9517" y="11371"/>
                      <a:pt x="10003" y="11821"/>
                      <a:pt x="10877" y="11821"/>
                    </a:cubicBezTo>
                    <a:cubicBezTo>
                      <a:pt x="11952" y="11821"/>
                      <a:pt x="12888" y="11093"/>
                      <a:pt x="13166" y="10053"/>
                    </a:cubicBezTo>
                    <a:cubicBezTo>
                      <a:pt x="13443" y="9019"/>
                      <a:pt x="12985" y="7923"/>
                      <a:pt x="12056" y="7389"/>
                    </a:cubicBezTo>
                    <a:lnTo>
                      <a:pt x="11564" y="7105"/>
                    </a:lnTo>
                    <a:lnTo>
                      <a:pt x="12056" y="6820"/>
                    </a:lnTo>
                    <a:cubicBezTo>
                      <a:pt x="12791" y="6390"/>
                      <a:pt x="13249" y="5600"/>
                      <a:pt x="13249" y="4747"/>
                    </a:cubicBezTo>
                    <a:cubicBezTo>
                      <a:pt x="13249" y="3375"/>
                      <a:pt x="12106" y="2377"/>
                      <a:pt x="10863" y="2377"/>
                    </a:cubicBezTo>
                    <a:cubicBezTo>
                      <a:pt x="10471" y="2377"/>
                      <a:pt x="10070" y="2476"/>
                      <a:pt x="9691" y="2693"/>
                    </a:cubicBezTo>
                    <a:lnTo>
                      <a:pt x="9150" y="3006"/>
                    </a:lnTo>
                    <a:cubicBezTo>
                      <a:pt x="9136" y="2485"/>
                      <a:pt x="9178" y="2250"/>
                      <a:pt x="9087" y="1861"/>
                    </a:cubicBezTo>
                    <a:cubicBezTo>
                      <a:pt x="9064" y="1748"/>
                      <a:pt x="8979" y="1698"/>
                      <a:pt x="8892" y="1698"/>
                    </a:cubicBezTo>
                    <a:cubicBezTo>
                      <a:pt x="8771" y="1698"/>
                      <a:pt x="8646" y="1794"/>
                      <a:pt x="8678" y="1951"/>
                    </a:cubicBezTo>
                    <a:cubicBezTo>
                      <a:pt x="8754" y="2284"/>
                      <a:pt x="8720" y="2471"/>
                      <a:pt x="8727" y="3241"/>
                    </a:cubicBezTo>
                    <a:lnTo>
                      <a:pt x="6771" y="4365"/>
                    </a:lnTo>
                    <a:lnTo>
                      <a:pt x="4815" y="3241"/>
                    </a:lnTo>
                    <a:lnTo>
                      <a:pt x="4815" y="2374"/>
                    </a:lnTo>
                    <a:cubicBezTo>
                      <a:pt x="4815" y="1521"/>
                      <a:pt x="5370" y="765"/>
                      <a:pt x="6188" y="509"/>
                    </a:cubicBezTo>
                    <a:cubicBezTo>
                      <a:pt x="6381" y="448"/>
                      <a:pt x="6578" y="419"/>
                      <a:pt x="6773" y="419"/>
                    </a:cubicBezTo>
                    <a:cubicBezTo>
                      <a:pt x="7401" y="419"/>
                      <a:pt x="8004" y="724"/>
                      <a:pt x="8380" y="1265"/>
                    </a:cubicBezTo>
                    <a:cubicBezTo>
                      <a:pt x="8426" y="1330"/>
                      <a:pt x="8487" y="1358"/>
                      <a:pt x="8547" y="1358"/>
                    </a:cubicBezTo>
                    <a:cubicBezTo>
                      <a:pt x="8697" y="1358"/>
                      <a:pt x="8840" y="1190"/>
                      <a:pt x="8727" y="1022"/>
                    </a:cubicBezTo>
                    <a:cubicBezTo>
                      <a:pt x="8270" y="369"/>
                      <a:pt x="7533" y="0"/>
                      <a:pt x="6767" y="0"/>
                    </a:cubicBezTo>
                    <a:close/>
                  </a:path>
                </a:pathLst>
              </a:custGeom>
              <a:solidFill>
                <a:srgbClr val="CFD9E0"/>
              </a:solidFill>
              <a:ln>
                <a:solidFill>
                  <a:schemeClr val="accent4">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619;p67">
                <a:extLst>
                  <a:ext uri="{FF2B5EF4-FFF2-40B4-BE49-F238E27FC236}">
                    <a16:creationId xmlns:a16="http://schemas.microsoft.com/office/drawing/2014/main" id="{4BB3BB71-42E9-A59D-AC40-6FA2CD33C3FD}"/>
                  </a:ext>
                </a:extLst>
              </p:cNvPr>
              <p:cNvSpPr/>
              <p:nvPr/>
            </p:nvSpPr>
            <p:spPr>
              <a:xfrm>
                <a:off x="4843656" y="2919134"/>
                <a:ext cx="62161" cy="59244"/>
              </a:xfrm>
              <a:custGeom>
                <a:avLst/>
                <a:gdLst/>
                <a:ahLst/>
                <a:cxnLst/>
                <a:rect l="l" t="t" r="r" b="b"/>
                <a:pathLst>
                  <a:path w="2366" h="2255" extrusionOk="0">
                    <a:moveTo>
                      <a:pt x="1191" y="0"/>
                    </a:moveTo>
                    <a:cubicBezTo>
                      <a:pt x="667" y="0"/>
                      <a:pt x="146" y="346"/>
                      <a:pt x="70" y="991"/>
                    </a:cubicBezTo>
                    <a:cubicBezTo>
                      <a:pt x="0" y="1504"/>
                      <a:pt x="306" y="2004"/>
                      <a:pt x="791" y="2184"/>
                    </a:cubicBezTo>
                    <a:cubicBezTo>
                      <a:pt x="920" y="2232"/>
                      <a:pt x="1053" y="2255"/>
                      <a:pt x="1185" y="2255"/>
                    </a:cubicBezTo>
                    <a:cubicBezTo>
                      <a:pt x="1552" y="2255"/>
                      <a:pt x="1909" y="2077"/>
                      <a:pt x="2123" y="1761"/>
                    </a:cubicBezTo>
                    <a:cubicBezTo>
                      <a:pt x="2324" y="1456"/>
                      <a:pt x="2366" y="1081"/>
                      <a:pt x="2248" y="741"/>
                    </a:cubicBezTo>
                    <a:cubicBezTo>
                      <a:pt x="2062" y="238"/>
                      <a:pt x="1626" y="0"/>
                      <a:pt x="1191" y="0"/>
                    </a:cubicBezTo>
                    <a:close/>
                  </a:path>
                </a:pathLst>
              </a:custGeom>
              <a:solidFill>
                <a:srgbClr val="445D73"/>
              </a:solidFill>
              <a:ln>
                <a:solidFill>
                  <a:schemeClr val="accent4">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620;p67">
                <a:extLst>
                  <a:ext uri="{FF2B5EF4-FFF2-40B4-BE49-F238E27FC236}">
                    <a16:creationId xmlns:a16="http://schemas.microsoft.com/office/drawing/2014/main" id="{E708D49A-638B-679D-B085-9AFB4857CBE3}"/>
                  </a:ext>
                </a:extLst>
              </p:cNvPr>
              <p:cNvSpPr/>
              <p:nvPr/>
            </p:nvSpPr>
            <p:spPr>
              <a:xfrm>
                <a:off x="4686757" y="2827311"/>
                <a:ext cx="62660" cy="48473"/>
              </a:xfrm>
              <a:custGeom>
                <a:avLst/>
                <a:gdLst/>
                <a:ahLst/>
                <a:cxnLst/>
                <a:rect l="l" t="t" r="r" b="b"/>
                <a:pathLst>
                  <a:path w="2385" h="1845" extrusionOk="0">
                    <a:moveTo>
                      <a:pt x="1207" y="1"/>
                    </a:moveTo>
                    <a:cubicBezTo>
                      <a:pt x="1147" y="1"/>
                      <a:pt x="1084" y="7"/>
                      <a:pt x="1020" y="19"/>
                    </a:cubicBezTo>
                    <a:cubicBezTo>
                      <a:pt x="215" y="172"/>
                      <a:pt x="0" y="1226"/>
                      <a:pt x="680" y="1691"/>
                    </a:cubicBezTo>
                    <a:cubicBezTo>
                      <a:pt x="770" y="1746"/>
                      <a:pt x="867" y="1795"/>
                      <a:pt x="978" y="1816"/>
                    </a:cubicBezTo>
                    <a:cubicBezTo>
                      <a:pt x="1054" y="1835"/>
                      <a:pt x="1130" y="1845"/>
                      <a:pt x="1205" y="1845"/>
                    </a:cubicBezTo>
                    <a:cubicBezTo>
                      <a:pt x="1503" y="1845"/>
                      <a:pt x="1786" y="1696"/>
                      <a:pt x="1963" y="1441"/>
                    </a:cubicBezTo>
                    <a:cubicBezTo>
                      <a:pt x="2385" y="809"/>
                      <a:pt x="1913" y="1"/>
                      <a:pt x="1207" y="1"/>
                    </a:cubicBezTo>
                    <a:close/>
                  </a:path>
                </a:pathLst>
              </a:custGeom>
              <a:solidFill>
                <a:srgbClr val="869FB1"/>
              </a:solidFill>
              <a:ln>
                <a:solidFill>
                  <a:schemeClr val="accent4">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621;p67">
                <a:extLst>
                  <a:ext uri="{FF2B5EF4-FFF2-40B4-BE49-F238E27FC236}">
                    <a16:creationId xmlns:a16="http://schemas.microsoft.com/office/drawing/2014/main" id="{12F49232-91CB-91CE-D82D-E6C7FBEDAA56}"/>
                  </a:ext>
                </a:extLst>
              </p:cNvPr>
              <p:cNvSpPr/>
              <p:nvPr/>
            </p:nvSpPr>
            <p:spPr>
              <a:xfrm>
                <a:off x="5005600" y="3019416"/>
                <a:ext cx="52020" cy="48604"/>
              </a:xfrm>
              <a:custGeom>
                <a:avLst/>
                <a:gdLst/>
                <a:ahLst/>
                <a:cxnLst/>
                <a:rect l="l" t="t" r="r" b="b"/>
                <a:pathLst>
                  <a:path w="1980" h="1850" extrusionOk="0">
                    <a:moveTo>
                      <a:pt x="1025" y="1"/>
                    </a:moveTo>
                    <a:cubicBezTo>
                      <a:pt x="613" y="1"/>
                      <a:pt x="203" y="258"/>
                      <a:pt x="114" y="760"/>
                    </a:cubicBezTo>
                    <a:cubicBezTo>
                      <a:pt x="0" y="1404"/>
                      <a:pt x="513" y="1850"/>
                      <a:pt x="1039" y="1850"/>
                    </a:cubicBezTo>
                    <a:cubicBezTo>
                      <a:pt x="1317" y="1850"/>
                      <a:pt x="1598" y="1725"/>
                      <a:pt x="1792" y="1440"/>
                    </a:cubicBezTo>
                    <a:cubicBezTo>
                      <a:pt x="1938" y="1225"/>
                      <a:pt x="1980" y="954"/>
                      <a:pt x="1924" y="705"/>
                    </a:cubicBezTo>
                    <a:cubicBezTo>
                      <a:pt x="1806" y="232"/>
                      <a:pt x="1415" y="1"/>
                      <a:pt x="1025" y="1"/>
                    </a:cubicBezTo>
                    <a:close/>
                  </a:path>
                </a:pathLst>
              </a:custGeom>
              <a:solidFill>
                <a:srgbClr val="667E92"/>
              </a:solidFill>
              <a:ln>
                <a:solidFill>
                  <a:schemeClr val="accent4">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622;p67">
                <a:extLst>
                  <a:ext uri="{FF2B5EF4-FFF2-40B4-BE49-F238E27FC236}">
                    <a16:creationId xmlns:a16="http://schemas.microsoft.com/office/drawing/2014/main" id="{5AFB8073-C3FA-879A-44D4-40E07ADCC349}"/>
                  </a:ext>
                </a:extLst>
              </p:cNvPr>
              <p:cNvSpPr/>
              <p:nvPr/>
            </p:nvSpPr>
            <p:spPr>
              <a:xfrm>
                <a:off x="4857476" y="2936946"/>
                <a:ext cx="48341" cy="41484"/>
              </a:xfrm>
              <a:custGeom>
                <a:avLst/>
                <a:gdLst/>
                <a:ahLst/>
                <a:cxnLst/>
                <a:rect l="l" t="t" r="r" b="b"/>
                <a:pathLst>
                  <a:path w="1840" h="1579" extrusionOk="0">
                    <a:moveTo>
                      <a:pt x="1332" y="1"/>
                    </a:moveTo>
                    <a:cubicBezTo>
                      <a:pt x="592" y="1"/>
                      <a:pt x="1" y="749"/>
                      <a:pt x="279" y="1513"/>
                    </a:cubicBezTo>
                    <a:cubicBezTo>
                      <a:pt x="403" y="1557"/>
                      <a:pt x="531" y="1579"/>
                      <a:pt x="657" y="1579"/>
                    </a:cubicBezTo>
                    <a:cubicBezTo>
                      <a:pt x="1025" y="1579"/>
                      <a:pt x="1380" y="1398"/>
                      <a:pt x="1597" y="1083"/>
                    </a:cubicBezTo>
                    <a:cubicBezTo>
                      <a:pt x="1791" y="785"/>
                      <a:pt x="1840" y="410"/>
                      <a:pt x="1722" y="70"/>
                    </a:cubicBezTo>
                    <a:cubicBezTo>
                      <a:pt x="1590" y="23"/>
                      <a:pt x="1459" y="1"/>
                      <a:pt x="1332" y="1"/>
                    </a:cubicBezTo>
                    <a:close/>
                  </a:path>
                </a:pathLst>
              </a:custGeom>
              <a:solidFill>
                <a:srgbClr val="A5B7C5"/>
              </a:solidFill>
              <a:ln>
                <a:solidFill>
                  <a:schemeClr val="accent4">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623;p67">
                <a:extLst>
                  <a:ext uri="{FF2B5EF4-FFF2-40B4-BE49-F238E27FC236}">
                    <a16:creationId xmlns:a16="http://schemas.microsoft.com/office/drawing/2014/main" id="{00C54765-1AC6-2403-813E-724634494C83}"/>
                  </a:ext>
                </a:extLst>
              </p:cNvPr>
              <p:cNvSpPr/>
              <p:nvPr/>
            </p:nvSpPr>
            <p:spPr>
              <a:xfrm>
                <a:off x="4708563" y="2844940"/>
                <a:ext cx="34890" cy="30844"/>
              </a:xfrm>
              <a:custGeom>
                <a:avLst/>
                <a:gdLst/>
                <a:ahLst/>
                <a:cxnLst/>
                <a:rect l="l" t="t" r="r" b="b"/>
                <a:pathLst>
                  <a:path w="1328" h="1174" extrusionOk="0">
                    <a:moveTo>
                      <a:pt x="1040" y="0"/>
                    </a:moveTo>
                    <a:cubicBezTo>
                      <a:pt x="464" y="0"/>
                      <a:pt x="1" y="548"/>
                      <a:pt x="148" y="1145"/>
                    </a:cubicBezTo>
                    <a:cubicBezTo>
                      <a:pt x="224" y="1164"/>
                      <a:pt x="300" y="1174"/>
                      <a:pt x="375" y="1174"/>
                    </a:cubicBezTo>
                    <a:cubicBezTo>
                      <a:pt x="673" y="1174"/>
                      <a:pt x="956" y="1025"/>
                      <a:pt x="1133" y="770"/>
                    </a:cubicBezTo>
                    <a:cubicBezTo>
                      <a:pt x="1279" y="548"/>
                      <a:pt x="1328" y="285"/>
                      <a:pt x="1265" y="28"/>
                    </a:cubicBezTo>
                    <a:cubicBezTo>
                      <a:pt x="1189" y="9"/>
                      <a:pt x="1114" y="0"/>
                      <a:pt x="1040" y="0"/>
                    </a:cubicBezTo>
                    <a:close/>
                  </a:path>
                </a:pathLst>
              </a:custGeom>
              <a:solidFill>
                <a:srgbClr val="E3E9ED"/>
              </a:solidFill>
              <a:ln>
                <a:solidFill>
                  <a:schemeClr val="accent4">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624;p67">
                <a:extLst>
                  <a:ext uri="{FF2B5EF4-FFF2-40B4-BE49-F238E27FC236}">
                    <a16:creationId xmlns:a16="http://schemas.microsoft.com/office/drawing/2014/main" id="{E980E2EA-6C8B-EE23-9D1D-5E4B9BBE635A}"/>
                  </a:ext>
                </a:extLst>
              </p:cNvPr>
              <p:cNvSpPr/>
              <p:nvPr/>
            </p:nvSpPr>
            <p:spPr>
              <a:xfrm>
                <a:off x="5022914" y="3037176"/>
                <a:ext cx="34890" cy="30765"/>
              </a:xfrm>
              <a:custGeom>
                <a:avLst/>
                <a:gdLst/>
                <a:ahLst/>
                <a:cxnLst/>
                <a:rect l="l" t="t" r="r" b="b"/>
                <a:pathLst>
                  <a:path w="1328" h="1171" extrusionOk="0">
                    <a:moveTo>
                      <a:pt x="1040" y="1"/>
                    </a:moveTo>
                    <a:cubicBezTo>
                      <a:pt x="464" y="1"/>
                      <a:pt x="1" y="549"/>
                      <a:pt x="148" y="1145"/>
                    </a:cubicBezTo>
                    <a:cubicBezTo>
                      <a:pt x="220" y="1163"/>
                      <a:pt x="293" y="1171"/>
                      <a:pt x="364" y="1171"/>
                    </a:cubicBezTo>
                    <a:cubicBezTo>
                      <a:pt x="668" y="1171"/>
                      <a:pt x="959" y="1022"/>
                      <a:pt x="1133" y="764"/>
                    </a:cubicBezTo>
                    <a:cubicBezTo>
                      <a:pt x="1279" y="549"/>
                      <a:pt x="1328" y="278"/>
                      <a:pt x="1265" y="29"/>
                    </a:cubicBezTo>
                    <a:cubicBezTo>
                      <a:pt x="1189" y="10"/>
                      <a:pt x="1114" y="1"/>
                      <a:pt x="1040" y="1"/>
                    </a:cubicBezTo>
                    <a:close/>
                  </a:path>
                </a:pathLst>
              </a:custGeom>
              <a:solidFill>
                <a:srgbClr val="213B55"/>
              </a:solidFill>
              <a:ln>
                <a:solidFill>
                  <a:schemeClr val="accent4">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5" name="Group 874">
            <a:extLst>
              <a:ext uri="{FF2B5EF4-FFF2-40B4-BE49-F238E27FC236}">
                <a16:creationId xmlns:a16="http://schemas.microsoft.com/office/drawing/2014/main" id="{42745564-F242-E22B-FCB0-C754465E8995}"/>
              </a:ext>
            </a:extLst>
          </p:cNvPr>
          <p:cNvGrpSpPr/>
          <p:nvPr/>
        </p:nvGrpSpPr>
        <p:grpSpPr>
          <a:xfrm>
            <a:off x="2336170" y="3023474"/>
            <a:ext cx="792543" cy="758521"/>
            <a:chOff x="2336171" y="2967818"/>
            <a:chExt cx="792543" cy="758521"/>
          </a:xfrm>
        </p:grpSpPr>
        <p:sp>
          <p:nvSpPr>
            <p:cNvPr id="639" name="Google Shape;938;p42">
              <a:extLst>
                <a:ext uri="{FF2B5EF4-FFF2-40B4-BE49-F238E27FC236}">
                  <a16:creationId xmlns:a16="http://schemas.microsoft.com/office/drawing/2014/main" id="{4082EA65-51B8-9012-35AB-2C8D25CF163D}"/>
                </a:ext>
              </a:extLst>
            </p:cNvPr>
            <p:cNvSpPr/>
            <p:nvPr/>
          </p:nvSpPr>
          <p:spPr>
            <a:xfrm>
              <a:off x="2336171" y="2967818"/>
              <a:ext cx="792543" cy="758521"/>
            </a:xfrm>
            <a:prstGeom prst="ellipse">
              <a:avLst/>
            </a:prstGeom>
            <a:solidFill>
              <a:schemeClr val="tx2">
                <a:lumMod val="40000"/>
                <a:lumOff val="60000"/>
              </a:schemeClr>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 name="Google Shape;9970;p69">
              <a:extLst>
                <a:ext uri="{FF2B5EF4-FFF2-40B4-BE49-F238E27FC236}">
                  <a16:creationId xmlns:a16="http://schemas.microsoft.com/office/drawing/2014/main" id="{A10E0F88-A743-E76A-B008-25D93B0032E4}"/>
                </a:ext>
              </a:extLst>
            </p:cNvPr>
            <p:cNvGrpSpPr/>
            <p:nvPr/>
          </p:nvGrpSpPr>
          <p:grpSpPr>
            <a:xfrm>
              <a:off x="2514165" y="3155550"/>
              <a:ext cx="420475" cy="383055"/>
              <a:chOff x="1277409" y="1961347"/>
              <a:chExt cx="420475" cy="383055"/>
            </a:xfrm>
          </p:grpSpPr>
          <p:sp>
            <p:nvSpPr>
              <p:cNvPr id="742" name="Google Shape;9971;p69">
                <a:extLst>
                  <a:ext uri="{FF2B5EF4-FFF2-40B4-BE49-F238E27FC236}">
                    <a16:creationId xmlns:a16="http://schemas.microsoft.com/office/drawing/2014/main" id="{822B2C74-CF91-71F7-53DC-388F854E9CF4}"/>
                  </a:ext>
                </a:extLst>
              </p:cNvPr>
              <p:cNvSpPr/>
              <p:nvPr/>
            </p:nvSpPr>
            <p:spPr>
              <a:xfrm>
                <a:off x="1293244" y="2187288"/>
                <a:ext cx="108848" cy="47531"/>
              </a:xfrm>
              <a:custGeom>
                <a:avLst/>
                <a:gdLst/>
                <a:ahLst/>
                <a:cxnLst/>
                <a:rect l="l" t="t" r="r" b="b"/>
                <a:pathLst>
                  <a:path w="4145" h="1810" extrusionOk="0">
                    <a:moveTo>
                      <a:pt x="1" y="1"/>
                    </a:moveTo>
                    <a:cubicBezTo>
                      <a:pt x="144" y="1034"/>
                      <a:pt x="1025" y="1809"/>
                      <a:pt x="2077" y="1809"/>
                    </a:cubicBezTo>
                    <a:cubicBezTo>
                      <a:pt x="3120" y="1809"/>
                      <a:pt x="4011" y="1034"/>
                      <a:pt x="4145" y="1"/>
                    </a:cubicBez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9972;p69">
                <a:extLst>
                  <a:ext uri="{FF2B5EF4-FFF2-40B4-BE49-F238E27FC236}">
                    <a16:creationId xmlns:a16="http://schemas.microsoft.com/office/drawing/2014/main" id="{EB61B9CA-D60F-8BD8-95EC-1A07A46B1623}"/>
                  </a:ext>
                </a:extLst>
              </p:cNvPr>
              <p:cNvSpPr/>
              <p:nvPr/>
            </p:nvSpPr>
            <p:spPr>
              <a:xfrm>
                <a:off x="1349650" y="2040049"/>
                <a:ext cx="63129" cy="140832"/>
              </a:xfrm>
              <a:custGeom>
                <a:avLst/>
                <a:gdLst/>
                <a:ahLst/>
                <a:cxnLst/>
                <a:rect l="l" t="t" r="r" b="b"/>
                <a:pathLst>
                  <a:path w="2404" h="5363" extrusionOk="0">
                    <a:moveTo>
                      <a:pt x="307" y="1"/>
                    </a:moveTo>
                    <a:cubicBezTo>
                      <a:pt x="156" y="1"/>
                      <a:pt x="1" y="138"/>
                      <a:pt x="73" y="325"/>
                    </a:cubicBezTo>
                    <a:lnTo>
                      <a:pt x="1882" y="5206"/>
                    </a:lnTo>
                    <a:cubicBezTo>
                      <a:pt x="1921" y="5315"/>
                      <a:pt x="2008" y="5362"/>
                      <a:pt x="2097" y="5362"/>
                    </a:cubicBezTo>
                    <a:cubicBezTo>
                      <a:pt x="2248" y="5362"/>
                      <a:pt x="2404" y="5226"/>
                      <a:pt x="2331" y="5033"/>
                    </a:cubicBezTo>
                    <a:lnTo>
                      <a:pt x="523" y="162"/>
                    </a:lnTo>
                    <a:cubicBezTo>
                      <a:pt x="484" y="49"/>
                      <a:pt x="396" y="1"/>
                      <a:pt x="307"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9973;p69">
                <a:extLst>
                  <a:ext uri="{FF2B5EF4-FFF2-40B4-BE49-F238E27FC236}">
                    <a16:creationId xmlns:a16="http://schemas.microsoft.com/office/drawing/2014/main" id="{C126816C-A8F9-3DC6-2AB3-72490CDF1E8B}"/>
                  </a:ext>
                </a:extLst>
              </p:cNvPr>
              <p:cNvSpPr/>
              <p:nvPr/>
            </p:nvSpPr>
            <p:spPr>
              <a:xfrm>
                <a:off x="1562907" y="2041493"/>
                <a:ext cx="62499" cy="139441"/>
              </a:xfrm>
              <a:custGeom>
                <a:avLst/>
                <a:gdLst/>
                <a:ahLst/>
                <a:cxnLst/>
                <a:rect l="l" t="t" r="r" b="b"/>
                <a:pathLst>
                  <a:path w="2380" h="5310" extrusionOk="0">
                    <a:moveTo>
                      <a:pt x="2073" y="1"/>
                    </a:moveTo>
                    <a:cubicBezTo>
                      <a:pt x="1986" y="1"/>
                      <a:pt x="1899" y="47"/>
                      <a:pt x="1857" y="155"/>
                    </a:cubicBezTo>
                    <a:lnTo>
                      <a:pt x="48" y="4978"/>
                    </a:lnTo>
                    <a:cubicBezTo>
                      <a:pt x="1" y="5103"/>
                      <a:pt x="68" y="5246"/>
                      <a:pt x="192" y="5294"/>
                    </a:cubicBezTo>
                    <a:cubicBezTo>
                      <a:pt x="219" y="5305"/>
                      <a:pt x="248" y="5310"/>
                      <a:pt x="276" y="5310"/>
                    </a:cubicBezTo>
                    <a:cubicBezTo>
                      <a:pt x="375" y="5310"/>
                      <a:pt x="468" y="5248"/>
                      <a:pt x="498" y="5151"/>
                    </a:cubicBezTo>
                    <a:lnTo>
                      <a:pt x="2307" y="327"/>
                    </a:lnTo>
                    <a:cubicBezTo>
                      <a:pt x="2380" y="139"/>
                      <a:pt x="2225" y="1"/>
                      <a:pt x="2073"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9974;p69">
                <a:extLst>
                  <a:ext uri="{FF2B5EF4-FFF2-40B4-BE49-F238E27FC236}">
                    <a16:creationId xmlns:a16="http://schemas.microsoft.com/office/drawing/2014/main" id="{FF3335F2-A0D9-7BCA-9371-7A0C45712173}"/>
                  </a:ext>
                </a:extLst>
              </p:cNvPr>
              <p:cNvSpPr/>
              <p:nvPr/>
            </p:nvSpPr>
            <p:spPr>
              <a:xfrm>
                <a:off x="1624330" y="2041493"/>
                <a:ext cx="62919" cy="139309"/>
              </a:xfrm>
              <a:custGeom>
                <a:avLst/>
                <a:gdLst/>
                <a:ahLst/>
                <a:cxnLst/>
                <a:rect l="l" t="t" r="r" b="b"/>
                <a:pathLst>
                  <a:path w="2396" h="5305" extrusionOk="0">
                    <a:moveTo>
                      <a:pt x="307" y="1"/>
                    </a:moveTo>
                    <a:cubicBezTo>
                      <a:pt x="155" y="1"/>
                      <a:pt x="0" y="139"/>
                      <a:pt x="73" y="327"/>
                    </a:cubicBezTo>
                    <a:lnTo>
                      <a:pt x="1872" y="5151"/>
                    </a:lnTo>
                    <a:cubicBezTo>
                      <a:pt x="1914" y="5259"/>
                      <a:pt x="2001" y="5305"/>
                      <a:pt x="2089" y="5305"/>
                    </a:cubicBezTo>
                    <a:cubicBezTo>
                      <a:pt x="2241" y="5305"/>
                      <a:pt x="2395" y="5167"/>
                      <a:pt x="2322" y="4978"/>
                    </a:cubicBezTo>
                    <a:lnTo>
                      <a:pt x="523" y="155"/>
                    </a:lnTo>
                    <a:cubicBezTo>
                      <a:pt x="481" y="47"/>
                      <a:pt x="394" y="1"/>
                      <a:pt x="307"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9975;p69">
                <a:extLst>
                  <a:ext uri="{FF2B5EF4-FFF2-40B4-BE49-F238E27FC236}">
                    <a16:creationId xmlns:a16="http://schemas.microsoft.com/office/drawing/2014/main" id="{20076E4C-428B-9220-0E83-5E48E6F3BB98}"/>
                  </a:ext>
                </a:extLst>
              </p:cNvPr>
              <p:cNvSpPr/>
              <p:nvPr/>
            </p:nvSpPr>
            <p:spPr>
              <a:xfrm>
                <a:off x="1351725" y="2013106"/>
                <a:ext cx="129357" cy="40257"/>
              </a:xfrm>
              <a:custGeom>
                <a:avLst/>
                <a:gdLst/>
                <a:ahLst/>
                <a:cxnLst/>
                <a:rect l="l" t="t" r="r" b="b"/>
                <a:pathLst>
                  <a:path w="4926" h="1533" extrusionOk="0">
                    <a:moveTo>
                      <a:pt x="4587" y="0"/>
                    </a:moveTo>
                    <a:cubicBezTo>
                      <a:pt x="4563" y="0"/>
                      <a:pt x="4538" y="4"/>
                      <a:pt x="4511" y="11"/>
                    </a:cubicBezTo>
                    <a:cubicBezTo>
                      <a:pt x="1334" y="882"/>
                      <a:pt x="1114" y="968"/>
                      <a:pt x="310" y="1045"/>
                    </a:cubicBezTo>
                    <a:cubicBezTo>
                      <a:pt x="0" y="1063"/>
                      <a:pt x="12" y="1524"/>
                      <a:pt x="320" y="1524"/>
                    </a:cubicBezTo>
                    <a:cubicBezTo>
                      <a:pt x="326" y="1524"/>
                      <a:pt x="332" y="1524"/>
                      <a:pt x="338" y="1523"/>
                    </a:cubicBezTo>
                    <a:lnTo>
                      <a:pt x="358" y="1533"/>
                    </a:lnTo>
                    <a:cubicBezTo>
                      <a:pt x="1200" y="1447"/>
                      <a:pt x="1439" y="1351"/>
                      <a:pt x="4645" y="470"/>
                    </a:cubicBezTo>
                    <a:cubicBezTo>
                      <a:pt x="4925" y="392"/>
                      <a:pt x="4845" y="0"/>
                      <a:pt x="4587" y="0"/>
                    </a:cubicBez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9976;p69">
                <a:extLst>
                  <a:ext uri="{FF2B5EF4-FFF2-40B4-BE49-F238E27FC236}">
                    <a16:creationId xmlns:a16="http://schemas.microsoft.com/office/drawing/2014/main" id="{7DD21940-F9B4-5BF7-0351-9E0E76DEC12A}"/>
                  </a:ext>
                </a:extLst>
              </p:cNvPr>
              <p:cNvSpPr/>
              <p:nvPr/>
            </p:nvSpPr>
            <p:spPr>
              <a:xfrm>
                <a:off x="1491191" y="2012344"/>
                <a:ext cx="133900" cy="41281"/>
              </a:xfrm>
              <a:custGeom>
                <a:avLst/>
                <a:gdLst/>
                <a:ahLst/>
                <a:cxnLst/>
                <a:rect l="l" t="t" r="r" b="b"/>
                <a:pathLst>
                  <a:path w="5099" h="1572" extrusionOk="0">
                    <a:moveTo>
                      <a:pt x="341" y="1"/>
                    </a:moveTo>
                    <a:cubicBezTo>
                      <a:pt x="82" y="1"/>
                      <a:pt x="1" y="401"/>
                      <a:pt x="282" y="480"/>
                    </a:cubicBezTo>
                    <a:cubicBezTo>
                      <a:pt x="3631" y="1389"/>
                      <a:pt x="3861" y="1495"/>
                      <a:pt x="4741" y="1571"/>
                    </a:cubicBezTo>
                    <a:lnTo>
                      <a:pt x="4760" y="1571"/>
                    </a:lnTo>
                    <a:lnTo>
                      <a:pt x="4760" y="1562"/>
                    </a:lnTo>
                    <a:cubicBezTo>
                      <a:pt x="4767" y="1562"/>
                      <a:pt x="4773" y="1562"/>
                      <a:pt x="4779" y="1562"/>
                    </a:cubicBezTo>
                    <a:cubicBezTo>
                      <a:pt x="5077" y="1562"/>
                      <a:pt x="5099" y="1102"/>
                      <a:pt x="4780" y="1083"/>
                    </a:cubicBezTo>
                    <a:cubicBezTo>
                      <a:pt x="3957" y="1016"/>
                      <a:pt x="3765" y="930"/>
                      <a:pt x="415" y="11"/>
                    </a:cubicBezTo>
                    <a:cubicBezTo>
                      <a:pt x="389" y="4"/>
                      <a:pt x="364" y="1"/>
                      <a:pt x="341" y="1"/>
                    </a:cubicBez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9977;p69">
                <a:extLst>
                  <a:ext uri="{FF2B5EF4-FFF2-40B4-BE49-F238E27FC236}">
                    <a16:creationId xmlns:a16="http://schemas.microsoft.com/office/drawing/2014/main" id="{D579FFCF-C947-5490-BE32-7E256F4BB03A}"/>
                  </a:ext>
                </a:extLst>
              </p:cNvPr>
              <p:cNvSpPr/>
              <p:nvPr/>
            </p:nvSpPr>
            <p:spPr>
              <a:xfrm>
                <a:off x="1474700" y="1961347"/>
                <a:ext cx="25157" cy="32195"/>
              </a:xfrm>
              <a:custGeom>
                <a:avLst/>
                <a:gdLst/>
                <a:ahLst/>
                <a:cxnLst/>
                <a:rect l="l" t="t" r="r" b="b"/>
                <a:pathLst>
                  <a:path w="958" h="1226" extrusionOk="0">
                    <a:moveTo>
                      <a:pt x="335" y="1"/>
                    </a:moveTo>
                    <a:cubicBezTo>
                      <a:pt x="153" y="1"/>
                      <a:pt x="0" y="154"/>
                      <a:pt x="0" y="336"/>
                    </a:cubicBezTo>
                    <a:lnTo>
                      <a:pt x="0" y="1226"/>
                    </a:lnTo>
                    <a:cubicBezTo>
                      <a:pt x="144" y="1149"/>
                      <a:pt x="307" y="1102"/>
                      <a:pt x="479" y="1102"/>
                    </a:cubicBezTo>
                    <a:cubicBezTo>
                      <a:pt x="642" y="1102"/>
                      <a:pt x="804" y="1140"/>
                      <a:pt x="957" y="1226"/>
                    </a:cubicBezTo>
                    <a:lnTo>
                      <a:pt x="957" y="336"/>
                    </a:lnTo>
                    <a:cubicBezTo>
                      <a:pt x="957" y="154"/>
                      <a:pt x="804" y="1"/>
                      <a:pt x="622"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9978;p69">
                <a:extLst>
                  <a:ext uri="{FF2B5EF4-FFF2-40B4-BE49-F238E27FC236}">
                    <a16:creationId xmlns:a16="http://schemas.microsoft.com/office/drawing/2014/main" id="{47304DC3-08A0-33F5-74DB-049C8CFB7467}"/>
                  </a:ext>
                </a:extLst>
              </p:cNvPr>
              <p:cNvSpPr/>
              <p:nvPr/>
            </p:nvSpPr>
            <p:spPr>
              <a:xfrm>
                <a:off x="1474700" y="2036503"/>
                <a:ext cx="24894" cy="259633"/>
              </a:xfrm>
              <a:custGeom>
                <a:avLst/>
                <a:gdLst/>
                <a:ahLst/>
                <a:cxnLst/>
                <a:rect l="l" t="t" r="r" b="b"/>
                <a:pathLst>
                  <a:path w="948" h="9887" extrusionOk="0">
                    <a:moveTo>
                      <a:pt x="0" y="0"/>
                    </a:moveTo>
                    <a:lnTo>
                      <a:pt x="0" y="9887"/>
                    </a:lnTo>
                    <a:lnTo>
                      <a:pt x="948" y="9887"/>
                    </a:lnTo>
                    <a:lnTo>
                      <a:pt x="948" y="0"/>
                    </a:lnTo>
                    <a:cubicBezTo>
                      <a:pt x="799" y="82"/>
                      <a:pt x="637" y="123"/>
                      <a:pt x="474" y="123"/>
                    </a:cubicBezTo>
                    <a:cubicBezTo>
                      <a:pt x="311" y="123"/>
                      <a:pt x="149" y="82"/>
                      <a:pt x="0"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9979;p69">
                <a:extLst>
                  <a:ext uri="{FF2B5EF4-FFF2-40B4-BE49-F238E27FC236}">
                    <a16:creationId xmlns:a16="http://schemas.microsoft.com/office/drawing/2014/main" id="{87933D6A-0494-36CA-3031-B215F27D8EC9}"/>
                  </a:ext>
                </a:extLst>
              </p:cNvPr>
              <p:cNvSpPr/>
              <p:nvPr/>
            </p:nvSpPr>
            <p:spPr>
              <a:xfrm>
                <a:off x="1474700" y="1961347"/>
                <a:ext cx="20877" cy="32195"/>
              </a:xfrm>
              <a:custGeom>
                <a:avLst/>
                <a:gdLst/>
                <a:ahLst/>
                <a:cxnLst/>
                <a:rect l="l" t="t" r="r" b="b"/>
                <a:pathLst>
                  <a:path w="795" h="1226" extrusionOk="0">
                    <a:moveTo>
                      <a:pt x="326" y="1"/>
                    </a:moveTo>
                    <a:cubicBezTo>
                      <a:pt x="144" y="1"/>
                      <a:pt x="0" y="154"/>
                      <a:pt x="0" y="336"/>
                    </a:cubicBezTo>
                    <a:lnTo>
                      <a:pt x="0" y="1226"/>
                    </a:lnTo>
                    <a:cubicBezTo>
                      <a:pt x="144" y="1140"/>
                      <a:pt x="309" y="1097"/>
                      <a:pt x="475" y="1097"/>
                    </a:cubicBezTo>
                    <a:cubicBezTo>
                      <a:pt x="531" y="1097"/>
                      <a:pt x="587" y="1102"/>
                      <a:pt x="642" y="1111"/>
                    </a:cubicBezTo>
                    <a:lnTo>
                      <a:pt x="642" y="326"/>
                    </a:lnTo>
                    <a:cubicBezTo>
                      <a:pt x="642" y="221"/>
                      <a:pt x="699" y="116"/>
                      <a:pt x="795" y="58"/>
                    </a:cubicBezTo>
                    <a:cubicBezTo>
                      <a:pt x="737" y="20"/>
                      <a:pt x="680" y="1"/>
                      <a:pt x="622"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9980;p69">
                <a:extLst>
                  <a:ext uri="{FF2B5EF4-FFF2-40B4-BE49-F238E27FC236}">
                    <a16:creationId xmlns:a16="http://schemas.microsoft.com/office/drawing/2014/main" id="{106570B8-23D8-D129-6F25-E16468690614}"/>
                  </a:ext>
                </a:extLst>
              </p:cNvPr>
              <p:cNvSpPr/>
              <p:nvPr/>
            </p:nvSpPr>
            <p:spPr>
              <a:xfrm>
                <a:off x="1474700" y="2036503"/>
                <a:ext cx="16596" cy="259633"/>
              </a:xfrm>
              <a:custGeom>
                <a:avLst/>
                <a:gdLst/>
                <a:ahLst/>
                <a:cxnLst/>
                <a:rect l="l" t="t" r="r" b="b"/>
                <a:pathLst>
                  <a:path w="632" h="9887" extrusionOk="0">
                    <a:moveTo>
                      <a:pt x="0" y="0"/>
                    </a:moveTo>
                    <a:lnTo>
                      <a:pt x="0" y="9887"/>
                    </a:lnTo>
                    <a:lnTo>
                      <a:pt x="632" y="9887"/>
                    </a:lnTo>
                    <a:lnTo>
                      <a:pt x="632" y="115"/>
                    </a:lnTo>
                    <a:cubicBezTo>
                      <a:pt x="584" y="115"/>
                      <a:pt x="527" y="125"/>
                      <a:pt x="479" y="125"/>
                    </a:cubicBezTo>
                    <a:cubicBezTo>
                      <a:pt x="307" y="125"/>
                      <a:pt x="144" y="77"/>
                      <a:pt x="0"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9981;p69">
                <a:extLst>
                  <a:ext uri="{FF2B5EF4-FFF2-40B4-BE49-F238E27FC236}">
                    <a16:creationId xmlns:a16="http://schemas.microsoft.com/office/drawing/2014/main" id="{2CEAC344-4405-4E21-597A-DF71443F666E}"/>
                  </a:ext>
                </a:extLst>
              </p:cNvPr>
              <p:cNvSpPr/>
              <p:nvPr/>
            </p:nvSpPr>
            <p:spPr>
              <a:xfrm>
                <a:off x="1551852" y="2161921"/>
                <a:ext cx="145796" cy="25393"/>
              </a:xfrm>
              <a:custGeom>
                <a:avLst/>
                <a:gdLst/>
                <a:ahLst/>
                <a:cxnLst/>
                <a:rect l="l" t="t" r="r" b="b"/>
                <a:pathLst>
                  <a:path w="5552" h="967" extrusionOk="0">
                    <a:moveTo>
                      <a:pt x="412" y="0"/>
                    </a:moveTo>
                    <a:cubicBezTo>
                      <a:pt x="182" y="0"/>
                      <a:pt x="0" y="182"/>
                      <a:pt x="0" y="402"/>
                    </a:cubicBezTo>
                    <a:lnTo>
                      <a:pt x="0" y="565"/>
                    </a:lnTo>
                    <a:cubicBezTo>
                      <a:pt x="0" y="785"/>
                      <a:pt x="182" y="967"/>
                      <a:pt x="412" y="967"/>
                    </a:cubicBezTo>
                    <a:lnTo>
                      <a:pt x="5149" y="967"/>
                    </a:lnTo>
                    <a:cubicBezTo>
                      <a:pt x="5369" y="967"/>
                      <a:pt x="5551" y="785"/>
                      <a:pt x="5551" y="565"/>
                    </a:cubicBezTo>
                    <a:lnTo>
                      <a:pt x="5551" y="402"/>
                    </a:lnTo>
                    <a:cubicBezTo>
                      <a:pt x="5551" y="182"/>
                      <a:pt x="5369" y="0"/>
                      <a:pt x="5149" y="0"/>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9982;p69">
                <a:extLst>
                  <a:ext uri="{FF2B5EF4-FFF2-40B4-BE49-F238E27FC236}">
                    <a16:creationId xmlns:a16="http://schemas.microsoft.com/office/drawing/2014/main" id="{2D92F757-6B97-F8B2-2CF6-21C8ECE2CA69}"/>
                  </a:ext>
                </a:extLst>
              </p:cNvPr>
              <p:cNvSpPr/>
              <p:nvPr/>
            </p:nvSpPr>
            <p:spPr>
              <a:xfrm>
                <a:off x="1551852" y="2166175"/>
                <a:ext cx="146032" cy="21139"/>
              </a:xfrm>
              <a:custGeom>
                <a:avLst/>
                <a:gdLst/>
                <a:ahLst/>
                <a:cxnLst/>
                <a:rect l="l" t="t" r="r" b="b"/>
                <a:pathLst>
                  <a:path w="5561" h="805" extrusionOk="0">
                    <a:moveTo>
                      <a:pt x="87" y="1"/>
                    </a:moveTo>
                    <a:cubicBezTo>
                      <a:pt x="29" y="68"/>
                      <a:pt x="0" y="154"/>
                      <a:pt x="0" y="240"/>
                    </a:cubicBezTo>
                    <a:lnTo>
                      <a:pt x="0" y="393"/>
                    </a:lnTo>
                    <a:cubicBezTo>
                      <a:pt x="0" y="623"/>
                      <a:pt x="182" y="805"/>
                      <a:pt x="412" y="805"/>
                    </a:cubicBezTo>
                    <a:lnTo>
                      <a:pt x="5149" y="805"/>
                    </a:lnTo>
                    <a:cubicBezTo>
                      <a:pt x="5379" y="805"/>
                      <a:pt x="5561" y="623"/>
                      <a:pt x="5561" y="393"/>
                    </a:cubicBezTo>
                    <a:lnTo>
                      <a:pt x="5561" y="240"/>
                    </a:lnTo>
                    <a:cubicBezTo>
                      <a:pt x="5561" y="154"/>
                      <a:pt x="5532" y="68"/>
                      <a:pt x="5475" y="1"/>
                    </a:cubicBezTo>
                    <a:cubicBezTo>
                      <a:pt x="5398" y="96"/>
                      <a:pt x="5283" y="163"/>
                      <a:pt x="5149" y="163"/>
                    </a:cubicBezTo>
                    <a:lnTo>
                      <a:pt x="412" y="163"/>
                    </a:lnTo>
                    <a:cubicBezTo>
                      <a:pt x="278" y="163"/>
                      <a:pt x="163" y="96"/>
                      <a:pt x="87" y="1"/>
                    </a:cubicBezTo>
                    <a:close/>
                  </a:path>
                </a:pathLst>
              </a:custGeom>
              <a:solidFill>
                <a:srgbClr val="98A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9983;p69">
                <a:extLst>
                  <a:ext uri="{FF2B5EF4-FFF2-40B4-BE49-F238E27FC236}">
                    <a16:creationId xmlns:a16="http://schemas.microsoft.com/office/drawing/2014/main" id="{D1FC8EFC-14B5-29CF-A307-81E4DA09A8FC}"/>
                  </a:ext>
                </a:extLst>
              </p:cNvPr>
              <p:cNvSpPr/>
              <p:nvPr/>
            </p:nvSpPr>
            <p:spPr>
              <a:xfrm>
                <a:off x="1572965" y="2187288"/>
                <a:ext cx="108848" cy="47531"/>
              </a:xfrm>
              <a:custGeom>
                <a:avLst/>
                <a:gdLst/>
                <a:ahLst/>
                <a:cxnLst/>
                <a:rect l="l" t="t" r="r" b="b"/>
                <a:pathLst>
                  <a:path w="4145" h="1810" extrusionOk="0">
                    <a:moveTo>
                      <a:pt x="0" y="1"/>
                    </a:moveTo>
                    <a:cubicBezTo>
                      <a:pt x="144" y="1034"/>
                      <a:pt x="1024" y="1809"/>
                      <a:pt x="2077" y="1809"/>
                    </a:cubicBezTo>
                    <a:cubicBezTo>
                      <a:pt x="3120" y="1809"/>
                      <a:pt x="4010" y="1034"/>
                      <a:pt x="4144" y="1"/>
                    </a:cubicBez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9984;p69">
                <a:extLst>
                  <a:ext uri="{FF2B5EF4-FFF2-40B4-BE49-F238E27FC236}">
                    <a16:creationId xmlns:a16="http://schemas.microsoft.com/office/drawing/2014/main" id="{6882057A-E8A3-3D34-C87C-FD3C81B93E20}"/>
                  </a:ext>
                </a:extLst>
              </p:cNvPr>
              <p:cNvSpPr/>
              <p:nvPr/>
            </p:nvSpPr>
            <p:spPr>
              <a:xfrm>
                <a:off x="1293244" y="2187288"/>
                <a:ext cx="67121" cy="47531"/>
              </a:xfrm>
              <a:custGeom>
                <a:avLst/>
                <a:gdLst/>
                <a:ahLst/>
                <a:cxnLst/>
                <a:rect l="l" t="t" r="r" b="b"/>
                <a:pathLst>
                  <a:path w="2556" h="1810" extrusionOk="0">
                    <a:moveTo>
                      <a:pt x="1" y="1"/>
                    </a:moveTo>
                    <a:cubicBezTo>
                      <a:pt x="149" y="1059"/>
                      <a:pt x="1048" y="1810"/>
                      <a:pt x="2067" y="1810"/>
                    </a:cubicBezTo>
                    <a:cubicBezTo>
                      <a:pt x="2228" y="1810"/>
                      <a:pt x="2392" y="1791"/>
                      <a:pt x="2556" y="1752"/>
                    </a:cubicBezTo>
                    <a:cubicBezTo>
                      <a:pt x="1714" y="1551"/>
                      <a:pt x="1082" y="862"/>
                      <a:pt x="967" y="1"/>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9985;p69">
                <a:extLst>
                  <a:ext uri="{FF2B5EF4-FFF2-40B4-BE49-F238E27FC236}">
                    <a16:creationId xmlns:a16="http://schemas.microsoft.com/office/drawing/2014/main" id="{C887164B-B54D-0BE9-CC4B-133420D9E1F8}"/>
                  </a:ext>
                </a:extLst>
              </p:cNvPr>
              <p:cNvSpPr/>
              <p:nvPr/>
            </p:nvSpPr>
            <p:spPr>
              <a:xfrm>
                <a:off x="1572965" y="2187288"/>
                <a:ext cx="67121" cy="47531"/>
              </a:xfrm>
              <a:custGeom>
                <a:avLst/>
                <a:gdLst/>
                <a:ahLst/>
                <a:cxnLst/>
                <a:rect l="l" t="t" r="r" b="b"/>
                <a:pathLst>
                  <a:path w="2556" h="1810" extrusionOk="0">
                    <a:moveTo>
                      <a:pt x="0" y="1"/>
                    </a:moveTo>
                    <a:cubicBezTo>
                      <a:pt x="141" y="1059"/>
                      <a:pt x="1045" y="1810"/>
                      <a:pt x="2066" y="1810"/>
                    </a:cubicBezTo>
                    <a:cubicBezTo>
                      <a:pt x="2227" y="1810"/>
                      <a:pt x="2391" y="1791"/>
                      <a:pt x="2556" y="1752"/>
                    </a:cubicBezTo>
                    <a:cubicBezTo>
                      <a:pt x="1713" y="1551"/>
                      <a:pt x="1082" y="862"/>
                      <a:pt x="967" y="1"/>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9986;p69">
                <a:extLst>
                  <a:ext uri="{FF2B5EF4-FFF2-40B4-BE49-F238E27FC236}">
                    <a16:creationId xmlns:a16="http://schemas.microsoft.com/office/drawing/2014/main" id="{B7199CE5-19F5-B02C-148D-278EC3D8FCC4}"/>
                  </a:ext>
                </a:extLst>
              </p:cNvPr>
              <p:cNvSpPr/>
              <p:nvPr/>
            </p:nvSpPr>
            <p:spPr>
              <a:xfrm>
                <a:off x="1333211" y="2029466"/>
                <a:ext cx="34191" cy="33954"/>
              </a:xfrm>
              <a:custGeom>
                <a:avLst/>
                <a:gdLst/>
                <a:ahLst/>
                <a:cxnLst/>
                <a:rect l="l" t="t" r="r" b="b"/>
                <a:pathLst>
                  <a:path w="1302" h="1293" extrusionOk="0">
                    <a:moveTo>
                      <a:pt x="651" y="1"/>
                    </a:moveTo>
                    <a:cubicBezTo>
                      <a:pt x="297" y="1"/>
                      <a:pt x="0" y="288"/>
                      <a:pt x="0" y="651"/>
                    </a:cubicBezTo>
                    <a:cubicBezTo>
                      <a:pt x="0" y="1005"/>
                      <a:pt x="297" y="1293"/>
                      <a:pt x="651" y="1293"/>
                    </a:cubicBezTo>
                    <a:cubicBezTo>
                      <a:pt x="1005" y="1293"/>
                      <a:pt x="1302" y="1005"/>
                      <a:pt x="1302" y="651"/>
                    </a:cubicBezTo>
                    <a:cubicBezTo>
                      <a:pt x="1302" y="288"/>
                      <a:pt x="1005" y="1"/>
                      <a:pt x="651" y="1"/>
                    </a:cubicBez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9987;p69">
                <a:extLst>
                  <a:ext uri="{FF2B5EF4-FFF2-40B4-BE49-F238E27FC236}">
                    <a16:creationId xmlns:a16="http://schemas.microsoft.com/office/drawing/2014/main" id="{7F95703A-D49F-FACB-67E8-3595861713E1}"/>
                  </a:ext>
                </a:extLst>
              </p:cNvPr>
              <p:cNvSpPr/>
              <p:nvPr/>
            </p:nvSpPr>
            <p:spPr>
              <a:xfrm>
                <a:off x="1607891" y="2029466"/>
                <a:ext cx="33954" cy="33954"/>
              </a:xfrm>
              <a:custGeom>
                <a:avLst/>
                <a:gdLst/>
                <a:ahLst/>
                <a:cxnLst/>
                <a:rect l="l" t="t" r="r" b="b"/>
                <a:pathLst>
                  <a:path w="1293" h="1293" extrusionOk="0">
                    <a:moveTo>
                      <a:pt x="642" y="1"/>
                    </a:moveTo>
                    <a:cubicBezTo>
                      <a:pt x="288" y="1"/>
                      <a:pt x="1" y="288"/>
                      <a:pt x="1" y="651"/>
                    </a:cubicBezTo>
                    <a:cubicBezTo>
                      <a:pt x="1" y="1005"/>
                      <a:pt x="288" y="1293"/>
                      <a:pt x="642" y="1293"/>
                    </a:cubicBezTo>
                    <a:cubicBezTo>
                      <a:pt x="1005" y="1293"/>
                      <a:pt x="1293" y="1005"/>
                      <a:pt x="1293" y="651"/>
                    </a:cubicBezTo>
                    <a:cubicBezTo>
                      <a:pt x="1293" y="288"/>
                      <a:pt x="1005" y="1"/>
                      <a:pt x="642" y="1"/>
                    </a:cubicBez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9988;p69">
                <a:extLst>
                  <a:ext uri="{FF2B5EF4-FFF2-40B4-BE49-F238E27FC236}">
                    <a16:creationId xmlns:a16="http://schemas.microsoft.com/office/drawing/2014/main" id="{8CCD29C7-53C7-EC4A-E2F7-EB54CC04AB81}"/>
                  </a:ext>
                </a:extLst>
              </p:cNvPr>
              <p:cNvSpPr/>
              <p:nvPr/>
            </p:nvSpPr>
            <p:spPr>
              <a:xfrm>
                <a:off x="1428456" y="2293589"/>
                <a:ext cx="117382" cy="27941"/>
              </a:xfrm>
              <a:custGeom>
                <a:avLst/>
                <a:gdLst/>
                <a:ahLst/>
                <a:cxnLst/>
                <a:rect l="l" t="t" r="r" b="b"/>
                <a:pathLst>
                  <a:path w="4470" h="1064" extrusionOk="0">
                    <a:moveTo>
                      <a:pt x="402" y="1"/>
                    </a:moveTo>
                    <a:cubicBezTo>
                      <a:pt x="182" y="1"/>
                      <a:pt x="0" y="183"/>
                      <a:pt x="0" y="403"/>
                    </a:cubicBezTo>
                    <a:lnTo>
                      <a:pt x="0" y="1063"/>
                    </a:lnTo>
                    <a:lnTo>
                      <a:pt x="4470" y="1063"/>
                    </a:lnTo>
                    <a:lnTo>
                      <a:pt x="4470" y="403"/>
                    </a:lnTo>
                    <a:cubicBezTo>
                      <a:pt x="4470" y="183"/>
                      <a:pt x="4288" y="1"/>
                      <a:pt x="4068" y="1"/>
                    </a:cubicBez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9989;p69">
                <a:extLst>
                  <a:ext uri="{FF2B5EF4-FFF2-40B4-BE49-F238E27FC236}">
                    <a16:creationId xmlns:a16="http://schemas.microsoft.com/office/drawing/2014/main" id="{FB82894A-B0E6-6BB8-DB31-8C1E57808241}"/>
                  </a:ext>
                </a:extLst>
              </p:cNvPr>
              <p:cNvSpPr/>
              <p:nvPr/>
            </p:nvSpPr>
            <p:spPr>
              <a:xfrm>
                <a:off x="1428456" y="2302150"/>
                <a:ext cx="117382" cy="19380"/>
              </a:xfrm>
              <a:custGeom>
                <a:avLst/>
                <a:gdLst/>
                <a:ahLst/>
                <a:cxnLst/>
                <a:rect l="l" t="t" r="r" b="b"/>
                <a:pathLst>
                  <a:path w="4470" h="738" extrusionOk="0">
                    <a:moveTo>
                      <a:pt x="10" y="0"/>
                    </a:moveTo>
                    <a:cubicBezTo>
                      <a:pt x="0" y="19"/>
                      <a:pt x="0" y="48"/>
                      <a:pt x="0" y="77"/>
                    </a:cubicBezTo>
                    <a:lnTo>
                      <a:pt x="0" y="737"/>
                    </a:lnTo>
                    <a:lnTo>
                      <a:pt x="4470" y="737"/>
                    </a:lnTo>
                    <a:lnTo>
                      <a:pt x="4470" y="77"/>
                    </a:lnTo>
                    <a:cubicBezTo>
                      <a:pt x="4470" y="48"/>
                      <a:pt x="4470" y="19"/>
                      <a:pt x="4460" y="0"/>
                    </a:cubicBez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9990;p69">
                <a:extLst>
                  <a:ext uri="{FF2B5EF4-FFF2-40B4-BE49-F238E27FC236}">
                    <a16:creationId xmlns:a16="http://schemas.microsoft.com/office/drawing/2014/main" id="{295F397C-A431-D730-B047-FAA8292786D4}"/>
                  </a:ext>
                </a:extLst>
              </p:cNvPr>
              <p:cNvSpPr/>
              <p:nvPr/>
            </p:nvSpPr>
            <p:spPr>
              <a:xfrm>
                <a:off x="1414381" y="2318982"/>
                <a:ext cx="146032" cy="25420"/>
              </a:xfrm>
              <a:custGeom>
                <a:avLst/>
                <a:gdLst/>
                <a:ahLst/>
                <a:cxnLst/>
                <a:rect l="l" t="t" r="r" b="b"/>
                <a:pathLst>
                  <a:path w="5561" h="968" extrusionOk="0">
                    <a:moveTo>
                      <a:pt x="412" y="0"/>
                    </a:moveTo>
                    <a:cubicBezTo>
                      <a:pt x="182" y="0"/>
                      <a:pt x="0" y="182"/>
                      <a:pt x="0" y="402"/>
                    </a:cubicBezTo>
                    <a:lnTo>
                      <a:pt x="0" y="565"/>
                    </a:lnTo>
                    <a:cubicBezTo>
                      <a:pt x="0" y="785"/>
                      <a:pt x="182" y="967"/>
                      <a:pt x="412" y="967"/>
                    </a:cubicBezTo>
                    <a:lnTo>
                      <a:pt x="5149" y="967"/>
                    </a:lnTo>
                    <a:cubicBezTo>
                      <a:pt x="5369" y="967"/>
                      <a:pt x="5551" y="785"/>
                      <a:pt x="5561" y="565"/>
                    </a:cubicBezTo>
                    <a:lnTo>
                      <a:pt x="5561" y="402"/>
                    </a:lnTo>
                    <a:cubicBezTo>
                      <a:pt x="5551" y="182"/>
                      <a:pt x="5369" y="0"/>
                      <a:pt x="5149" y="0"/>
                    </a:cubicBezTo>
                    <a:close/>
                  </a:path>
                </a:pathLst>
              </a:custGeom>
              <a:solidFill>
                <a:srgbClr val="4B6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9991;p69">
                <a:extLst>
                  <a:ext uri="{FF2B5EF4-FFF2-40B4-BE49-F238E27FC236}">
                    <a16:creationId xmlns:a16="http://schemas.microsoft.com/office/drawing/2014/main" id="{69641612-FE8A-494B-A2D2-AD9F303A8AFF}"/>
                  </a:ext>
                </a:extLst>
              </p:cNvPr>
              <p:cNvSpPr/>
              <p:nvPr/>
            </p:nvSpPr>
            <p:spPr>
              <a:xfrm>
                <a:off x="1414381" y="2323263"/>
                <a:ext cx="146032" cy="21139"/>
              </a:xfrm>
              <a:custGeom>
                <a:avLst/>
                <a:gdLst/>
                <a:ahLst/>
                <a:cxnLst/>
                <a:rect l="l" t="t" r="r" b="b"/>
                <a:pathLst>
                  <a:path w="5561" h="805" extrusionOk="0">
                    <a:moveTo>
                      <a:pt x="87" y="0"/>
                    </a:moveTo>
                    <a:cubicBezTo>
                      <a:pt x="29" y="67"/>
                      <a:pt x="0" y="153"/>
                      <a:pt x="0" y="239"/>
                    </a:cubicBezTo>
                    <a:lnTo>
                      <a:pt x="0" y="393"/>
                    </a:lnTo>
                    <a:cubicBezTo>
                      <a:pt x="0" y="622"/>
                      <a:pt x="182" y="804"/>
                      <a:pt x="412" y="804"/>
                    </a:cubicBezTo>
                    <a:lnTo>
                      <a:pt x="5149" y="804"/>
                    </a:lnTo>
                    <a:cubicBezTo>
                      <a:pt x="5379" y="804"/>
                      <a:pt x="5561" y="622"/>
                      <a:pt x="5561" y="393"/>
                    </a:cubicBezTo>
                    <a:lnTo>
                      <a:pt x="5561" y="239"/>
                    </a:lnTo>
                    <a:cubicBezTo>
                      <a:pt x="5561" y="153"/>
                      <a:pt x="5532" y="67"/>
                      <a:pt x="5475" y="0"/>
                    </a:cubicBezTo>
                    <a:cubicBezTo>
                      <a:pt x="5398" y="105"/>
                      <a:pt x="5274" y="163"/>
                      <a:pt x="5149" y="163"/>
                    </a:cubicBezTo>
                    <a:lnTo>
                      <a:pt x="412" y="163"/>
                    </a:lnTo>
                    <a:cubicBezTo>
                      <a:pt x="278" y="163"/>
                      <a:pt x="163" y="105"/>
                      <a:pt x="87" y="0"/>
                    </a:cubicBez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9992;p69">
                <a:extLst>
                  <a:ext uri="{FF2B5EF4-FFF2-40B4-BE49-F238E27FC236}">
                    <a16:creationId xmlns:a16="http://schemas.microsoft.com/office/drawing/2014/main" id="{C1985559-C519-7302-0065-E560567ECD18}"/>
                  </a:ext>
                </a:extLst>
              </p:cNvPr>
              <p:cNvSpPr/>
              <p:nvPr/>
            </p:nvSpPr>
            <p:spPr>
              <a:xfrm>
                <a:off x="1462384" y="1990260"/>
                <a:ext cx="49526" cy="49526"/>
              </a:xfrm>
              <a:custGeom>
                <a:avLst/>
                <a:gdLst/>
                <a:ahLst/>
                <a:cxnLst/>
                <a:rect l="l" t="t" r="r" b="b"/>
                <a:pathLst>
                  <a:path w="1886" h="1886" extrusionOk="0">
                    <a:moveTo>
                      <a:pt x="938" y="1"/>
                    </a:moveTo>
                    <a:cubicBezTo>
                      <a:pt x="421" y="1"/>
                      <a:pt x="0" y="422"/>
                      <a:pt x="0" y="938"/>
                    </a:cubicBezTo>
                    <a:cubicBezTo>
                      <a:pt x="0" y="1465"/>
                      <a:pt x="421" y="1886"/>
                      <a:pt x="938" y="1886"/>
                    </a:cubicBezTo>
                    <a:cubicBezTo>
                      <a:pt x="1465" y="1886"/>
                      <a:pt x="1886" y="1465"/>
                      <a:pt x="1886" y="938"/>
                    </a:cubicBezTo>
                    <a:cubicBezTo>
                      <a:pt x="1886" y="422"/>
                      <a:pt x="1465" y="1"/>
                      <a:pt x="938" y="1"/>
                    </a:cubicBez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9993;p69">
                <a:extLst>
                  <a:ext uri="{FF2B5EF4-FFF2-40B4-BE49-F238E27FC236}">
                    <a16:creationId xmlns:a16="http://schemas.microsoft.com/office/drawing/2014/main" id="{7F64EEE5-FC3C-CE7C-0071-123A02073637}"/>
                  </a:ext>
                </a:extLst>
              </p:cNvPr>
              <p:cNvSpPr/>
              <p:nvPr/>
            </p:nvSpPr>
            <p:spPr>
              <a:xfrm>
                <a:off x="1333211" y="2029571"/>
                <a:ext cx="29674" cy="33980"/>
              </a:xfrm>
              <a:custGeom>
                <a:avLst/>
                <a:gdLst/>
                <a:ahLst/>
                <a:cxnLst/>
                <a:rect l="l" t="t" r="r" b="b"/>
                <a:pathLst>
                  <a:path w="1130" h="1294" extrusionOk="0">
                    <a:moveTo>
                      <a:pt x="654" y="1"/>
                    </a:moveTo>
                    <a:cubicBezTo>
                      <a:pt x="322" y="1"/>
                      <a:pt x="0" y="255"/>
                      <a:pt x="0" y="647"/>
                    </a:cubicBezTo>
                    <a:cubicBezTo>
                      <a:pt x="0" y="1040"/>
                      <a:pt x="322" y="1294"/>
                      <a:pt x="654" y="1294"/>
                    </a:cubicBezTo>
                    <a:cubicBezTo>
                      <a:pt x="824" y="1294"/>
                      <a:pt x="997" y="1227"/>
                      <a:pt x="1130" y="1078"/>
                    </a:cubicBezTo>
                    <a:cubicBezTo>
                      <a:pt x="1024" y="963"/>
                      <a:pt x="967" y="810"/>
                      <a:pt x="967" y="647"/>
                    </a:cubicBezTo>
                    <a:cubicBezTo>
                      <a:pt x="967" y="485"/>
                      <a:pt x="1024" y="331"/>
                      <a:pt x="1130" y="217"/>
                    </a:cubicBezTo>
                    <a:cubicBezTo>
                      <a:pt x="997" y="67"/>
                      <a:pt x="824" y="1"/>
                      <a:pt x="654" y="1"/>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9994;p69">
                <a:extLst>
                  <a:ext uri="{FF2B5EF4-FFF2-40B4-BE49-F238E27FC236}">
                    <a16:creationId xmlns:a16="http://schemas.microsoft.com/office/drawing/2014/main" id="{C31B96CE-EB17-BD5A-3544-AB29D666A88C}"/>
                  </a:ext>
                </a:extLst>
              </p:cNvPr>
              <p:cNvSpPr/>
              <p:nvPr/>
            </p:nvSpPr>
            <p:spPr>
              <a:xfrm>
                <a:off x="1607891" y="2029571"/>
                <a:ext cx="29674" cy="33980"/>
              </a:xfrm>
              <a:custGeom>
                <a:avLst/>
                <a:gdLst/>
                <a:ahLst/>
                <a:cxnLst/>
                <a:rect l="l" t="t" r="r" b="b"/>
                <a:pathLst>
                  <a:path w="1130" h="1294" extrusionOk="0">
                    <a:moveTo>
                      <a:pt x="650" y="1"/>
                    </a:moveTo>
                    <a:cubicBezTo>
                      <a:pt x="319" y="1"/>
                      <a:pt x="1" y="255"/>
                      <a:pt x="1" y="647"/>
                    </a:cubicBezTo>
                    <a:cubicBezTo>
                      <a:pt x="1" y="1040"/>
                      <a:pt x="319" y="1294"/>
                      <a:pt x="650" y="1294"/>
                    </a:cubicBezTo>
                    <a:cubicBezTo>
                      <a:pt x="820" y="1294"/>
                      <a:pt x="994" y="1227"/>
                      <a:pt x="1130" y="1078"/>
                    </a:cubicBezTo>
                    <a:cubicBezTo>
                      <a:pt x="1025" y="963"/>
                      <a:pt x="967" y="810"/>
                      <a:pt x="967" y="647"/>
                    </a:cubicBezTo>
                    <a:cubicBezTo>
                      <a:pt x="967" y="485"/>
                      <a:pt x="1025" y="331"/>
                      <a:pt x="1130" y="217"/>
                    </a:cubicBezTo>
                    <a:cubicBezTo>
                      <a:pt x="994" y="67"/>
                      <a:pt x="820" y="1"/>
                      <a:pt x="650" y="1"/>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9995;p69">
                <a:extLst>
                  <a:ext uri="{FF2B5EF4-FFF2-40B4-BE49-F238E27FC236}">
                    <a16:creationId xmlns:a16="http://schemas.microsoft.com/office/drawing/2014/main" id="{1CC80D1B-CC7B-F222-CB08-587B326308D6}"/>
                  </a:ext>
                </a:extLst>
              </p:cNvPr>
              <p:cNvSpPr/>
              <p:nvPr/>
            </p:nvSpPr>
            <p:spPr>
              <a:xfrm>
                <a:off x="1462384" y="1990286"/>
                <a:ext cx="37473" cy="49763"/>
              </a:xfrm>
              <a:custGeom>
                <a:avLst/>
                <a:gdLst/>
                <a:ahLst/>
                <a:cxnLst/>
                <a:rect l="l" t="t" r="r" b="b"/>
                <a:pathLst>
                  <a:path w="1427" h="1895" extrusionOk="0">
                    <a:moveTo>
                      <a:pt x="948" y="1"/>
                    </a:moveTo>
                    <a:cubicBezTo>
                      <a:pt x="454" y="1"/>
                      <a:pt x="0" y="397"/>
                      <a:pt x="0" y="947"/>
                    </a:cubicBezTo>
                    <a:cubicBezTo>
                      <a:pt x="0" y="1502"/>
                      <a:pt x="451" y="1895"/>
                      <a:pt x="944" y="1895"/>
                    </a:cubicBezTo>
                    <a:cubicBezTo>
                      <a:pt x="1105" y="1895"/>
                      <a:pt x="1271" y="1853"/>
                      <a:pt x="1426" y="1760"/>
                    </a:cubicBezTo>
                    <a:cubicBezTo>
                      <a:pt x="1139" y="1588"/>
                      <a:pt x="967" y="1282"/>
                      <a:pt x="967" y="947"/>
                    </a:cubicBezTo>
                    <a:cubicBezTo>
                      <a:pt x="967" y="612"/>
                      <a:pt x="1139" y="306"/>
                      <a:pt x="1426" y="134"/>
                    </a:cubicBezTo>
                    <a:cubicBezTo>
                      <a:pt x="1272" y="42"/>
                      <a:pt x="1108" y="1"/>
                      <a:pt x="948" y="1"/>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9996;p69">
                <a:extLst>
                  <a:ext uri="{FF2B5EF4-FFF2-40B4-BE49-F238E27FC236}">
                    <a16:creationId xmlns:a16="http://schemas.microsoft.com/office/drawing/2014/main" id="{5871814D-3671-AF18-9500-40B545D46B22}"/>
                  </a:ext>
                </a:extLst>
              </p:cNvPr>
              <p:cNvSpPr/>
              <p:nvPr/>
            </p:nvSpPr>
            <p:spPr>
              <a:xfrm>
                <a:off x="1277409" y="2161921"/>
                <a:ext cx="145796" cy="25393"/>
              </a:xfrm>
              <a:custGeom>
                <a:avLst/>
                <a:gdLst/>
                <a:ahLst/>
                <a:cxnLst/>
                <a:rect l="l" t="t" r="r" b="b"/>
                <a:pathLst>
                  <a:path w="5552" h="967" extrusionOk="0">
                    <a:moveTo>
                      <a:pt x="403" y="0"/>
                    </a:moveTo>
                    <a:cubicBezTo>
                      <a:pt x="182" y="0"/>
                      <a:pt x="1" y="182"/>
                      <a:pt x="1" y="402"/>
                    </a:cubicBezTo>
                    <a:lnTo>
                      <a:pt x="1" y="565"/>
                    </a:lnTo>
                    <a:cubicBezTo>
                      <a:pt x="1" y="785"/>
                      <a:pt x="182" y="967"/>
                      <a:pt x="403" y="967"/>
                    </a:cubicBezTo>
                    <a:lnTo>
                      <a:pt x="5149" y="967"/>
                    </a:lnTo>
                    <a:cubicBezTo>
                      <a:pt x="5370" y="967"/>
                      <a:pt x="5551" y="785"/>
                      <a:pt x="5551" y="565"/>
                    </a:cubicBezTo>
                    <a:lnTo>
                      <a:pt x="5551" y="402"/>
                    </a:lnTo>
                    <a:cubicBezTo>
                      <a:pt x="5551" y="182"/>
                      <a:pt x="5370" y="0"/>
                      <a:pt x="5149" y="0"/>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9997;p69">
                <a:extLst>
                  <a:ext uri="{FF2B5EF4-FFF2-40B4-BE49-F238E27FC236}">
                    <a16:creationId xmlns:a16="http://schemas.microsoft.com/office/drawing/2014/main" id="{E9D692CB-4CEC-5E85-0F8D-531B7E53A735}"/>
                  </a:ext>
                </a:extLst>
              </p:cNvPr>
              <p:cNvSpPr/>
              <p:nvPr/>
            </p:nvSpPr>
            <p:spPr>
              <a:xfrm>
                <a:off x="1277409" y="2166175"/>
                <a:ext cx="145796" cy="21139"/>
              </a:xfrm>
              <a:custGeom>
                <a:avLst/>
                <a:gdLst/>
                <a:ahLst/>
                <a:cxnLst/>
                <a:rect l="l" t="t" r="r" b="b"/>
                <a:pathLst>
                  <a:path w="5552" h="805" extrusionOk="0">
                    <a:moveTo>
                      <a:pt x="77" y="1"/>
                    </a:moveTo>
                    <a:cubicBezTo>
                      <a:pt x="29" y="68"/>
                      <a:pt x="1" y="154"/>
                      <a:pt x="1" y="240"/>
                    </a:cubicBezTo>
                    <a:lnTo>
                      <a:pt x="1" y="393"/>
                    </a:lnTo>
                    <a:cubicBezTo>
                      <a:pt x="1" y="623"/>
                      <a:pt x="182" y="805"/>
                      <a:pt x="403" y="805"/>
                    </a:cubicBezTo>
                    <a:lnTo>
                      <a:pt x="5149" y="805"/>
                    </a:lnTo>
                    <a:cubicBezTo>
                      <a:pt x="5370" y="805"/>
                      <a:pt x="5551" y="623"/>
                      <a:pt x="5551" y="393"/>
                    </a:cubicBezTo>
                    <a:lnTo>
                      <a:pt x="5551" y="240"/>
                    </a:lnTo>
                    <a:cubicBezTo>
                      <a:pt x="5551" y="154"/>
                      <a:pt x="5523" y="68"/>
                      <a:pt x="5475" y="1"/>
                    </a:cubicBezTo>
                    <a:cubicBezTo>
                      <a:pt x="5398" y="96"/>
                      <a:pt x="5274" y="163"/>
                      <a:pt x="5149" y="163"/>
                    </a:cubicBezTo>
                    <a:lnTo>
                      <a:pt x="403" y="163"/>
                    </a:lnTo>
                    <a:cubicBezTo>
                      <a:pt x="278" y="163"/>
                      <a:pt x="154" y="96"/>
                      <a:pt x="77" y="1"/>
                    </a:cubicBezTo>
                    <a:close/>
                  </a:path>
                </a:pathLst>
              </a:custGeom>
              <a:solidFill>
                <a:srgbClr val="98A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 name="Group 873">
            <a:extLst>
              <a:ext uri="{FF2B5EF4-FFF2-40B4-BE49-F238E27FC236}">
                <a16:creationId xmlns:a16="http://schemas.microsoft.com/office/drawing/2014/main" id="{8FC256DB-1B12-BDAD-C9D1-DF3CA1D656FD}"/>
              </a:ext>
            </a:extLst>
          </p:cNvPr>
          <p:cNvGrpSpPr/>
          <p:nvPr/>
        </p:nvGrpSpPr>
        <p:grpSpPr>
          <a:xfrm>
            <a:off x="6011260" y="1310887"/>
            <a:ext cx="792543" cy="758521"/>
            <a:chOff x="6011260" y="1310887"/>
            <a:chExt cx="792543" cy="758521"/>
          </a:xfrm>
        </p:grpSpPr>
        <p:sp>
          <p:nvSpPr>
            <p:cNvPr id="704" name="Google Shape;938;p42">
              <a:extLst>
                <a:ext uri="{FF2B5EF4-FFF2-40B4-BE49-F238E27FC236}">
                  <a16:creationId xmlns:a16="http://schemas.microsoft.com/office/drawing/2014/main" id="{9DFDA7C2-B190-2CE3-1042-E46E397B3F86}"/>
                </a:ext>
              </a:extLst>
            </p:cNvPr>
            <p:cNvSpPr/>
            <p:nvPr/>
          </p:nvSpPr>
          <p:spPr>
            <a:xfrm>
              <a:off x="6011260" y="1310887"/>
              <a:ext cx="792543" cy="758521"/>
            </a:xfrm>
            <a:prstGeom prst="ellipse">
              <a:avLst/>
            </a:prstGeom>
            <a:solidFill>
              <a:schemeClr val="tx2">
                <a:lumMod val="40000"/>
                <a:lumOff val="60000"/>
              </a:schemeClr>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16789;p73">
              <a:extLst>
                <a:ext uri="{FF2B5EF4-FFF2-40B4-BE49-F238E27FC236}">
                  <a16:creationId xmlns:a16="http://schemas.microsoft.com/office/drawing/2014/main" id="{7A74C20E-52D8-E538-8570-E87558D43483}"/>
                </a:ext>
              </a:extLst>
            </p:cNvPr>
            <p:cNvGrpSpPr/>
            <p:nvPr/>
          </p:nvGrpSpPr>
          <p:grpSpPr>
            <a:xfrm>
              <a:off x="6219622" y="1504125"/>
              <a:ext cx="375818" cy="372043"/>
              <a:chOff x="3722682" y="1981993"/>
              <a:chExt cx="375818" cy="372043"/>
            </a:xfrm>
          </p:grpSpPr>
          <p:sp>
            <p:nvSpPr>
              <p:cNvPr id="857" name="Google Shape;16790;p73">
                <a:extLst>
                  <a:ext uri="{FF2B5EF4-FFF2-40B4-BE49-F238E27FC236}">
                    <a16:creationId xmlns:a16="http://schemas.microsoft.com/office/drawing/2014/main" id="{1A3C3955-FB1F-00AD-66E1-73AE6AB1B824}"/>
                  </a:ext>
                </a:extLst>
              </p:cNvPr>
              <p:cNvSpPr/>
              <p:nvPr/>
            </p:nvSpPr>
            <p:spPr>
              <a:xfrm>
                <a:off x="3876695" y="1981993"/>
                <a:ext cx="71934" cy="72301"/>
              </a:xfrm>
              <a:custGeom>
                <a:avLst/>
                <a:gdLst/>
                <a:ahLst/>
                <a:cxnLst/>
                <a:rect l="l" t="t" r="r" b="b"/>
                <a:pathLst>
                  <a:path w="2744" h="2758" extrusionOk="0">
                    <a:moveTo>
                      <a:pt x="1372" y="1"/>
                    </a:moveTo>
                    <a:cubicBezTo>
                      <a:pt x="607" y="1"/>
                      <a:pt x="1" y="621"/>
                      <a:pt x="1" y="1372"/>
                    </a:cubicBezTo>
                    <a:cubicBezTo>
                      <a:pt x="1" y="2137"/>
                      <a:pt x="607" y="2758"/>
                      <a:pt x="1372" y="2758"/>
                    </a:cubicBezTo>
                    <a:cubicBezTo>
                      <a:pt x="2137" y="2758"/>
                      <a:pt x="2744" y="2137"/>
                      <a:pt x="2744" y="1372"/>
                    </a:cubicBezTo>
                    <a:cubicBezTo>
                      <a:pt x="2744" y="621"/>
                      <a:pt x="2137" y="1"/>
                      <a:pt x="1372" y="1"/>
                    </a:cubicBezTo>
                    <a:close/>
                  </a:path>
                </a:pathLst>
              </a:custGeom>
              <a:solidFill>
                <a:srgbClr val="9AAA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16791;p73">
                <a:extLst>
                  <a:ext uri="{FF2B5EF4-FFF2-40B4-BE49-F238E27FC236}">
                    <a16:creationId xmlns:a16="http://schemas.microsoft.com/office/drawing/2014/main" id="{731710BA-F121-429E-5E7C-2079F695EB5F}"/>
                  </a:ext>
                </a:extLst>
              </p:cNvPr>
              <p:cNvSpPr/>
              <p:nvPr/>
            </p:nvSpPr>
            <p:spPr>
              <a:xfrm>
                <a:off x="3755582" y="2204217"/>
                <a:ext cx="146516" cy="102448"/>
              </a:xfrm>
              <a:custGeom>
                <a:avLst/>
                <a:gdLst/>
                <a:ahLst/>
                <a:cxnLst/>
                <a:rect l="l" t="t" r="r" b="b"/>
                <a:pathLst>
                  <a:path w="5589" h="3908" extrusionOk="0">
                    <a:moveTo>
                      <a:pt x="2788" y="1"/>
                    </a:moveTo>
                    <a:cubicBezTo>
                      <a:pt x="2672" y="1"/>
                      <a:pt x="2557" y="77"/>
                      <a:pt x="2557" y="228"/>
                    </a:cubicBezTo>
                    <a:lnTo>
                      <a:pt x="2557" y="2047"/>
                    </a:lnTo>
                    <a:lnTo>
                      <a:pt x="1445" y="2047"/>
                    </a:lnTo>
                    <a:cubicBezTo>
                      <a:pt x="1113" y="2047"/>
                      <a:pt x="796" y="2235"/>
                      <a:pt x="637" y="2538"/>
                    </a:cubicBezTo>
                    <a:lnTo>
                      <a:pt x="117" y="3548"/>
                    </a:lnTo>
                    <a:cubicBezTo>
                      <a:pt x="0" y="3733"/>
                      <a:pt x="159" y="3898"/>
                      <a:pt x="319" y="3898"/>
                    </a:cubicBezTo>
                    <a:cubicBezTo>
                      <a:pt x="396" y="3898"/>
                      <a:pt x="474" y="3859"/>
                      <a:pt x="521" y="3765"/>
                    </a:cubicBezTo>
                    <a:lnTo>
                      <a:pt x="1041" y="2754"/>
                    </a:lnTo>
                    <a:cubicBezTo>
                      <a:pt x="1128" y="2610"/>
                      <a:pt x="1286" y="2509"/>
                      <a:pt x="1445" y="2509"/>
                    </a:cubicBezTo>
                    <a:lnTo>
                      <a:pt x="4130" y="2509"/>
                    </a:lnTo>
                    <a:cubicBezTo>
                      <a:pt x="4303" y="2509"/>
                      <a:pt x="4448" y="2610"/>
                      <a:pt x="4534" y="2754"/>
                    </a:cubicBezTo>
                    <a:lnTo>
                      <a:pt x="5068" y="3765"/>
                    </a:lnTo>
                    <a:cubicBezTo>
                      <a:pt x="5112" y="3866"/>
                      <a:pt x="5190" y="3908"/>
                      <a:pt x="5269" y="3908"/>
                    </a:cubicBezTo>
                    <a:cubicBezTo>
                      <a:pt x="5428" y="3908"/>
                      <a:pt x="5588" y="3741"/>
                      <a:pt x="5473" y="3548"/>
                    </a:cubicBezTo>
                    <a:lnTo>
                      <a:pt x="4939" y="2552"/>
                    </a:lnTo>
                    <a:cubicBezTo>
                      <a:pt x="4780" y="2249"/>
                      <a:pt x="4462" y="2061"/>
                      <a:pt x="4130" y="2061"/>
                    </a:cubicBezTo>
                    <a:lnTo>
                      <a:pt x="3019" y="2061"/>
                    </a:lnTo>
                    <a:lnTo>
                      <a:pt x="3019" y="228"/>
                    </a:lnTo>
                    <a:cubicBezTo>
                      <a:pt x="3019" y="77"/>
                      <a:pt x="2903" y="1"/>
                      <a:pt x="2788" y="1"/>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16792;p73">
                <a:extLst>
                  <a:ext uri="{FF2B5EF4-FFF2-40B4-BE49-F238E27FC236}">
                    <a16:creationId xmlns:a16="http://schemas.microsoft.com/office/drawing/2014/main" id="{E5283AB2-5FCC-B1BE-D76D-D54E4A08589E}"/>
                  </a:ext>
                </a:extLst>
              </p:cNvPr>
              <p:cNvSpPr/>
              <p:nvPr/>
            </p:nvSpPr>
            <p:spPr>
              <a:xfrm>
                <a:off x="3848697" y="2066195"/>
                <a:ext cx="129817" cy="66403"/>
              </a:xfrm>
              <a:custGeom>
                <a:avLst/>
                <a:gdLst/>
                <a:ahLst/>
                <a:cxnLst/>
                <a:rect l="l" t="t" r="r" b="b"/>
                <a:pathLst>
                  <a:path w="4952" h="2533" extrusionOk="0">
                    <a:moveTo>
                      <a:pt x="2455" y="1"/>
                    </a:moveTo>
                    <a:cubicBezTo>
                      <a:pt x="2339" y="1"/>
                      <a:pt x="2224" y="80"/>
                      <a:pt x="2224" y="239"/>
                    </a:cubicBezTo>
                    <a:lnTo>
                      <a:pt x="2224" y="1134"/>
                    </a:lnTo>
                    <a:lnTo>
                      <a:pt x="1040" y="1134"/>
                    </a:lnTo>
                    <a:cubicBezTo>
                      <a:pt x="780" y="1134"/>
                      <a:pt x="549" y="1278"/>
                      <a:pt x="434" y="1495"/>
                    </a:cubicBezTo>
                    <a:lnTo>
                      <a:pt x="73" y="2173"/>
                    </a:lnTo>
                    <a:cubicBezTo>
                      <a:pt x="1" y="2274"/>
                      <a:pt x="44" y="2433"/>
                      <a:pt x="174" y="2491"/>
                    </a:cubicBezTo>
                    <a:cubicBezTo>
                      <a:pt x="204" y="2508"/>
                      <a:pt x="238" y="2516"/>
                      <a:pt x="273" y="2516"/>
                    </a:cubicBezTo>
                    <a:cubicBezTo>
                      <a:pt x="353" y="2516"/>
                      <a:pt x="437" y="2471"/>
                      <a:pt x="477" y="2390"/>
                    </a:cubicBezTo>
                    <a:lnTo>
                      <a:pt x="838" y="1726"/>
                    </a:lnTo>
                    <a:cubicBezTo>
                      <a:pt x="881" y="1653"/>
                      <a:pt x="953" y="1596"/>
                      <a:pt x="1040" y="1596"/>
                    </a:cubicBezTo>
                    <a:lnTo>
                      <a:pt x="3869" y="1596"/>
                    </a:lnTo>
                    <a:cubicBezTo>
                      <a:pt x="3956" y="1596"/>
                      <a:pt x="4028" y="1653"/>
                      <a:pt x="4072" y="1726"/>
                    </a:cubicBezTo>
                    <a:lnTo>
                      <a:pt x="4432" y="2390"/>
                    </a:lnTo>
                    <a:cubicBezTo>
                      <a:pt x="4481" y="2491"/>
                      <a:pt x="4562" y="2533"/>
                      <a:pt x="4641" y="2533"/>
                    </a:cubicBezTo>
                    <a:cubicBezTo>
                      <a:pt x="4799" y="2533"/>
                      <a:pt x="4952" y="2370"/>
                      <a:pt x="4837" y="2187"/>
                    </a:cubicBezTo>
                    <a:lnTo>
                      <a:pt x="4476" y="1509"/>
                    </a:lnTo>
                    <a:cubicBezTo>
                      <a:pt x="4360" y="1292"/>
                      <a:pt x="4129" y="1148"/>
                      <a:pt x="3869" y="1148"/>
                    </a:cubicBezTo>
                    <a:lnTo>
                      <a:pt x="2686" y="1148"/>
                    </a:lnTo>
                    <a:lnTo>
                      <a:pt x="2686" y="239"/>
                    </a:lnTo>
                    <a:cubicBezTo>
                      <a:pt x="2686" y="80"/>
                      <a:pt x="2570" y="1"/>
                      <a:pt x="2455" y="1"/>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16793;p73">
                <a:extLst>
                  <a:ext uri="{FF2B5EF4-FFF2-40B4-BE49-F238E27FC236}">
                    <a16:creationId xmlns:a16="http://schemas.microsoft.com/office/drawing/2014/main" id="{E67690C4-E740-8B2B-A28A-D16F33DC7B12}"/>
                  </a:ext>
                </a:extLst>
              </p:cNvPr>
              <p:cNvSpPr/>
              <p:nvPr/>
            </p:nvSpPr>
            <p:spPr>
              <a:xfrm>
                <a:off x="3923227" y="2204217"/>
                <a:ext cx="146909" cy="102370"/>
              </a:xfrm>
              <a:custGeom>
                <a:avLst/>
                <a:gdLst/>
                <a:ahLst/>
                <a:cxnLst/>
                <a:rect l="l" t="t" r="r" b="b"/>
                <a:pathLst>
                  <a:path w="5604" h="3905" extrusionOk="0">
                    <a:moveTo>
                      <a:pt x="2802" y="1"/>
                    </a:moveTo>
                    <a:cubicBezTo>
                      <a:pt x="2686" y="1"/>
                      <a:pt x="2571" y="77"/>
                      <a:pt x="2571" y="228"/>
                    </a:cubicBezTo>
                    <a:lnTo>
                      <a:pt x="2571" y="2047"/>
                    </a:lnTo>
                    <a:lnTo>
                      <a:pt x="1459" y="2047"/>
                    </a:lnTo>
                    <a:cubicBezTo>
                      <a:pt x="1127" y="2047"/>
                      <a:pt x="810" y="2235"/>
                      <a:pt x="651" y="2538"/>
                    </a:cubicBezTo>
                    <a:lnTo>
                      <a:pt x="117" y="3548"/>
                    </a:lnTo>
                    <a:cubicBezTo>
                      <a:pt x="0" y="3733"/>
                      <a:pt x="165" y="3904"/>
                      <a:pt x="325" y="3904"/>
                    </a:cubicBezTo>
                    <a:cubicBezTo>
                      <a:pt x="402" y="3904"/>
                      <a:pt x="479" y="3864"/>
                      <a:pt x="521" y="3765"/>
                    </a:cubicBezTo>
                    <a:lnTo>
                      <a:pt x="1055" y="2754"/>
                    </a:lnTo>
                    <a:cubicBezTo>
                      <a:pt x="1142" y="2610"/>
                      <a:pt x="1301" y="2509"/>
                      <a:pt x="1459" y="2509"/>
                    </a:cubicBezTo>
                    <a:lnTo>
                      <a:pt x="4144" y="2509"/>
                    </a:lnTo>
                    <a:cubicBezTo>
                      <a:pt x="4303" y="2509"/>
                      <a:pt x="4462" y="2610"/>
                      <a:pt x="4549" y="2754"/>
                    </a:cubicBezTo>
                    <a:lnTo>
                      <a:pt x="5083" y="3765"/>
                    </a:lnTo>
                    <a:cubicBezTo>
                      <a:pt x="5125" y="3864"/>
                      <a:pt x="5202" y="3904"/>
                      <a:pt x="5279" y="3904"/>
                    </a:cubicBezTo>
                    <a:cubicBezTo>
                      <a:pt x="5439" y="3904"/>
                      <a:pt x="5604" y="3733"/>
                      <a:pt x="5487" y="3548"/>
                    </a:cubicBezTo>
                    <a:lnTo>
                      <a:pt x="4953" y="2552"/>
                    </a:lnTo>
                    <a:cubicBezTo>
                      <a:pt x="4794" y="2249"/>
                      <a:pt x="4476" y="2061"/>
                      <a:pt x="4144" y="2061"/>
                    </a:cubicBezTo>
                    <a:lnTo>
                      <a:pt x="3033" y="2061"/>
                    </a:lnTo>
                    <a:lnTo>
                      <a:pt x="3033" y="228"/>
                    </a:lnTo>
                    <a:cubicBezTo>
                      <a:pt x="3033" y="77"/>
                      <a:pt x="2917" y="1"/>
                      <a:pt x="2802" y="1"/>
                    </a:cubicBezTo>
                    <a:close/>
                  </a:path>
                </a:pathLst>
              </a:custGeom>
              <a:solidFill>
                <a:srgbClr val="EFF2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16794;p73">
                <a:extLst>
                  <a:ext uri="{FF2B5EF4-FFF2-40B4-BE49-F238E27FC236}">
                    <a16:creationId xmlns:a16="http://schemas.microsoft.com/office/drawing/2014/main" id="{A182F9DC-57B8-C4D9-6607-A7DADCC894F6}"/>
                  </a:ext>
                </a:extLst>
              </p:cNvPr>
              <p:cNvSpPr/>
              <p:nvPr/>
            </p:nvSpPr>
            <p:spPr>
              <a:xfrm>
                <a:off x="3868752" y="1983513"/>
                <a:ext cx="71934" cy="70781"/>
              </a:xfrm>
              <a:custGeom>
                <a:avLst/>
                <a:gdLst/>
                <a:ahLst/>
                <a:cxnLst/>
                <a:rect l="l" t="t" r="r" b="b"/>
                <a:pathLst>
                  <a:path w="2744" h="2700" extrusionOk="0">
                    <a:moveTo>
                      <a:pt x="1300" y="0"/>
                    </a:moveTo>
                    <a:lnTo>
                      <a:pt x="1300" y="0"/>
                    </a:lnTo>
                    <a:cubicBezTo>
                      <a:pt x="391" y="260"/>
                      <a:pt x="1" y="1314"/>
                      <a:pt x="520" y="2079"/>
                    </a:cubicBezTo>
                    <a:cubicBezTo>
                      <a:pt x="786" y="2489"/>
                      <a:pt x="1224" y="2700"/>
                      <a:pt x="1665" y="2700"/>
                    </a:cubicBezTo>
                    <a:cubicBezTo>
                      <a:pt x="2063" y="2700"/>
                      <a:pt x="2463" y="2529"/>
                      <a:pt x="2744" y="2180"/>
                    </a:cubicBezTo>
                    <a:lnTo>
                      <a:pt x="2744" y="2180"/>
                    </a:lnTo>
                    <a:cubicBezTo>
                      <a:pt x="2614" y="2223"/>
                      <a:pt x="2484" y="2238"/>
                      <a:pt x="2368" y="2238"/>
                    </a:cubicBezTo>
                    <a:cubicBezTo>
                      <a:pt x="1213" y="2238"/>
                      <a:pt x="564" y="895"/>
                      <a:pt x="1300" y="0"/>
                    </a:cubicBezTo>
                    <a:close/>
                  </a:path>
                </a:pathLst>
              </a:custGeom>
              <a:solidFill>
                <a:srgbClr val="839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16795;p73">
                <a:extLst>
                  <a:ext uri="{FF2B5EF4-FFF2-40B4-BE49-F238E27FC236}">
                    <a16:creationId xmlns:a16="http://schemas.microsoft.com/office/drawing/2014/main" id="{E33486F0-2271-CA72-6DBE-AC550A885606}"/>
                  </a:ext>
                </a:extLst>
              </p:cNvPr>
              <p:cNvSpPr/>
              <p:nvPr/>
            </p:nvSpPr>
            <p:spPr>
              <a:xfrm>
                <a:off x="3804814" y="2143949"/>
                <a:ext cx="47711" cy="48105"/>
              </a:xfrm>
              <a:custGeom>
                <a:avLst/>
                <a:gdLst/>
                <a:ahLst/>
                <a:cxnLst/>
                <a:rect l="l" t="t" r="r" b="b"/>
                <a:pathLst>
                  <a:path w="1820" h="1835" extrusionOk="0">
                    <a:moveTo>
                      <a:pt x="910" y="1"/>
                    </a:moveTo>
                    <a:cubicBezTo>
                      <a:pt x="404" y="1"/>
                      <a:pt x="0" y="420"/>
                      <a:pt x="0" y="925"/>
                    </a:cubicBezTo>
                    <a:cubicBezTo>
                      <a:pt x="0" y="1430"/>
                      <a:pt x="404" y="1834"/>
                      <a:pt x="910" y="1834"/>
                    </a:cubicBezTo>
                    <a:cubicBezTo>
                      <a:pt x="1415" y="1834"/>
                      <a:pt x="1819" y="1430"/>
                      <a:pt x="1819" y="925"/>
                    </a:cubicBezTo>
                    <a:cubicBezTo>
                      <a:pt x="1819" y="420"/>
                      <a:pt x="1415" y="1"/>
                      <a:pt x="910" y="1"/>
                    </a:cubicBezTo>
                    <a:close/>
                  </a:path>
                </a:pathLst>
              </a:custGeom>
              <a:solidFill>
                <a:srgbClr val="8C9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16796;p73">
                <a:extLst>
                  <a:ext uri="{FF2B5EF4-FFF2-40B4-BE49-F238E27FC236}">
                    <a16:creationId xmlns:a16="http://schemas.microsoft.com/office/drawing/2014/main" id="{83226599-058E-79BA-39EB-3EADBEBF0502}"/>
                  </a:ext>
                </a:extLst>
              </p:cNvPr>
              <p:cNvSpPr/>
              <p:nvPr/>
            </p:nvSpPr>
            <p:spPr>
              <a:xfrm>
                <a:off x="3799125" y="2145102"/>
                <a:ext cx="48078" cy="47056"/>
              </a:xfrm>
              <a:custGeom>
                <a:avLst/>
                <a:gdLst/>
                <a:ahLst/>
                <a:cxnLst/>
                <a:rect l="l" t="t" r="r" b="b"/>
                <a:pathLst>
                  <a:path w="1834" h="1795" extrusionOk="0">
                    <a:moveTo>
                      <a:pt x="867" y="0"/>
                    </a:moveTo>
                    <a:lnTo>
                      <a:pt x="867" y="0"/>
                    </a:lnTo>
                    <a:cubicBezTo>
                      <a:pt x="261" y="159"/>
                      <a:pt x="1" y="866"/>
                      <a:pt x="347" y="1386"/>
                    </a:cubicBezTo>
                    <a:cubicBezTo>
                      <a:pt x="528" y="1657"/>
                      <a:pt x="818" y="1795"/>
                      <a:pt x="1110" y="1795"/>
                    </a:cubicBezTo>
                    <a:cubicBezTo>
                      <a:pt x="1378" y="1795"/>
                      <a:pt x="1647" y="1679"/>
                      <a:pt x="1834" y="1444"/>
                    </a:cubicBezTo>
                    <a:lnTo>
                      <a:pt x="1834" y="1444"/>
                    </a:lnTo>
                    <a:cubicBezTo>
                      <a:pt x="1747" y="1473"/>
                      <a:pt x="1675" y="1487"/>
                      <a:pt x="1589" y="1487"/>
                    </a:cubicBezTo>
                    <a:cubicBezTo>
                      <a:pt x="1582" y="1487"/>
                      <a:pt x="1576" y="1487"/>
                      <a:pt x="1570" y="1487"/>
                    </a:cubicBezTo>
                    <a:cubicBezTo>
                      <a:pt x="802" y="1487"/>
                      <a:pt x="380" y="602"/>
                      <a:pt x="867"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16797;p73">
                <a:extLst>
                  <a:ext uri="{FF2B5EF4-FFF2-40B4-BE49-F238E27FC236}">
                    <a16:creationId xmlns:a16="http://schemas.microsoft.com/office/drawing/2014/main" id="{9F7DDD08-C558-73C1-7BC9-3F27FA3EE3C9}"/>
                  </a:ext>
                </a:extLst>
              </p:cNvPr>
              <p:cNvSpPr/>
              <p:nvPr/>
            </p:nvSpPr>
            <p:spPr>
              <a:xfrm>
                <a:off x="3972458" y="2143949"/>
                <a:ext cx="48078" cy="48105"/>
              </a:xfrm>
              <a:custGeom>
                <a:avLst/>
                <a:gdLst/>
                <a:ahLst/>
                <a:cxnLst/>
                <a:rect l="l" t="t" r="r" b="b"/>
                <a:pathLst>
                  <a:path w="1834" h="1835" extrusionOk="0">
                    <a:moveTo>
                      <a:pt x="924" y="1"/>
                    </a:moveTo>
                    <a:cubicBezTo>
                      <a:pt x="419" y="1"/>
                      <a:pt x="0" y="420"/>
                      <a:pt x="0" y="925"/>
                    </a:cubicBezTo>
                    <a:cubicBezTo>
                      <a:pt x="0" y="1430"/>
                      <a:pt x="419" y="1834"/>
                      <a:pt x="924" y="1834"/>
                    </a:cubicBezTo>
                    <a:cubicBezTo>
                      <a:pt x="1429" y="1834"/>
                      <a:pt x="1833" y="1430"/>
                      <a:pt x="1833" y="925"/>
                    </a:cubicBezTo>
                    <a:cubicBezTo>
                      <a:pt x="1833" y="420"/>
                      <a:pt x="1429" y="1"/>
                      <a:pt x="924" y="1"/>
                    </a:cubicBezTo>
                    <a:close/>
                  </a:path>
                </a:pathLst>
              </a:custGeom>
              <a:solidFill>
                <a:srgbClr val="8C9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16798;p73">
                <a:extLst>
                  <a:ext uri="{FF2B5EF4-FFF2-40B4-BE49-F238E27FC236}">
                    <a16:creationId xmlns:a16="http://schemas.microsoft.com/office/drawing/2014/main" id="{D87305FD-0858-6BEE-6BD1-89C3BE25FC7C}"/>
                  </a:ext>
                </a:extLst>
              </p:cNvPr>
              <p:cNvSpPr/>
              <p:nvPr/>
            </p:nvSpPr>
            <p:spPr>
              <a:xfrm>
                <a:off x="3967163" y="2145102"/>
                <a:ext cx="48078" cy="47056"/>
              </a:xfrm>
              <a:custGeom>
                <a:avLst/>
                <a:gdLst/>
                <a:ahLst/>
                <a:cxnLst/>
                <a:rect l="l" t="t" r="r" b="b"/>
                <a:pathLst>
                  <a:path w="1834" h="1795" extrusionOk="0">
                    <a:moveTo>
                      <a:pt x="866" y="0"/>
                    </a:moveTo>
                    <a:cubicBezTo>
                      <a:pt x="260" y="159"/>
                      <a:pt x="0" y="866"/>
                      <a:pt x="346" y="1386"/>
                    </a:cubicBezTo>
                    <a:cubicBezTo>
                      <a:pt x="527" y="1657"/>
                      <a:pt x="818" y="1795"/>
                      <a:pt x="1110" y="1795"/>
                    </a:cubicBezTo>
                    <a:cubicBezTo>
                      <a:pt x="1378" y="1795"/>
                      <a:pt x="1647" y="1679"/>
                      <a:pt x="1833" y="1444"/>
                    </a:cubicBezTo>
                    <a:lnTo>
                      <a:pt x="1833" y="1444"/>
                    </a:lnTo>
                    <a:cubicBezTo>
                      <a:pt x="1747" y="1473"/>
                      <a:pt x="1660" y="1487"/>
                      <a:pt x="1588" y="1487"/>
                    </a:cubicBezTo>
                    <a:cubicBezTo>
                      <a:pt x="1582" y="1487"/>
                      <a:pt x="1575" y="1487"/>
                      <a:pt x="1569" y="1487"/>
                    </a:cubicBezTo>
                    <a:cubicBezTo>
                      <a:pt x="802" y="1487"/>
                      <a:pt x="379" y="602"/>
                      <a:pt x="86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16799;p73">
                <a:extLst>
                  <a:ext uri="{FF2B5EF4-FFF2-40B4-BE49-F238E27FC236}">
                    <a16:creationId xmlns:a16="http://schemas.microsoft.com/office/drawing/2014/main" id="{7A031EB8-3A30-71B5-AC66-DE652A367E60}"/>
                  </a:ext>
                </a:extLst>
              </p:cNvPr>
              <p:cNvSpPr/>
              <p:nvPr/>
            </p:nvSpPr>
            <p:spPr>
              <a:xfrm>
                <a:off x="3726850" y="2318043"/>
                <a:ext cx="35967" cy="35967"/>
              </a:xfrm>
              <a:custGeom>
                <a:avLst/>
                <a:gdLst/>
                <a:ahLst/>
                <a:cxnLst/>
                <a:rect l="l" t="t" r="r" b="b"/>
                <a:pathLst>
                  <a:path w="1372" h="1372" extrusionOk="0">
                    <a:moveTo>
                      <a:pt x="679" y="0"/>
                    </a:moveTo>
                    <a:cubicBezTo>
                      <a:pt x="304" y="0"/>
                      <a:pt x="0" y="303"/>
                      <a:pt x="0" y="693"/>
                    </a:cubicBezTo>
                    <a:cubicBezTo>
                      <a:pt x="0" y="1068"/>
                      <a:pt x="304" y="1372"/>
                      <a:pt x="679" y="1372"/>
                    </a:cubicBezTo>
                    <a:cubicBezTo>
                      <a:pt x="1054" y="1372"/>
                      <a:pt x="1372" y="1068"/>
                      <a:pt x="1372" y="693"/>
                    </a:cubicBezTo>
                    <a:cubicBezTo>
                      <a:pt x="1372" y="303"/>
                      <a:pt x="1054" y="0"/>
                      <a:pt x="679"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16800;p73">
                <a:extLst>
                  <a:ext uri="{FF2B5EF4-FFF2-40B4-BE49-F238E27FC236}">
                    <a16:creationId xmlns:a16="http://schemas.microsoft.com/office/drawing/2014/main" id="{DFFE9355-C8BE-201A-F709-751241D05849}"/>
                  </a:ext>
                </a:extLst>
              </p:cNvPr>
              <p:cNvSpPr/>
              <p:nvPr/>
            </p:nvSpPr>
            <p:spPr>
              <a:xfrm>
                <a:off x="3722682" y="2318803"/>
                <a:ext cx="35993" cy="35233"/>
              </a:xfrm>
              <a:custGeom>
                <a:avLst/>
                <a:gdLst/>
                <a:ahLst/>
                <a:cxnLst/>
                <a:rect l="l" t="t" r="r" b="b"/>
                <a:pathLst>
                  <a:path w="1373" h="1344" extrusionOk="0">
                    <a:moveTo>
                      <a:pt x="650" y="0"/>
                    </a:moveTo>
                    <a:lnTo>
                      <a:pt x="650" y="0"/>
                    </a:lnTo>
                    <a:cubicBezTo>
                      <a:pt x="188" y="116"/>
                      <a:pt x="1" y="650"/>
                      <a:pt x="246" y="1039"/>
                    </a:cubicBezTo>
                    <a:cubicBezTo>
                      <a:pt x="381" y="1242"/>
                      <a:pt x="602" y="1343"/>
                      <a:pt x="823" y="1343"/>
                    </a:cubicBezTo>
                    <a:cubicBezTo>
                      <a:pt x="1028" y="1343"/>
                      <a:pt x="1233" y="1256"/>
                      <a:pt x="1372" y="1083"/>
                    </a:cubicBezTo>
                    <a:lnTo>
                      <a:pt x="1372" y="1083"/>
                    </a:lnTo>
                    <a:cubicBezTo>
                      <a:pt x="1300" y="1097"/>
                      <a:pt x="1242" y="1112"/>
                      <a:pt x="1184" y="1112"/>
                    </a:cubicBezTo>
                    <a:cubicBezTo>
                      <a:pt x="1178" y="1112"/>
                      <a:pt x="1172" y="1112"/>
                      <a:pt x="1166" y="1112"/>
                    </a:cubicBezTo>
                    <a:cubicBezTo>
                      <a:pt x="600" y="1112"/>
                      <a:pt x="279" y="443"/>
                      <a:pt x="650" y="0"/>
                    </a:cubicBezTo>
                    <a:close/>
                  </a:path>
                </a:pathLst>
              </a:custGeom>
              <a:solidFill>
                <a:srgbClr val="A9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16801;p73">
                <a:extLst>
                  <a:ext uri="{FF2B5EF4-FFF2-40B4-BE49-F238E27FC236}">
                    <a16:creationId xmlns:a16="http://schemas.microsoft.com/office/drawing/2014/main" id="{9D98FC31-6140-55E2-75C4-B6912C827A0D}"/>
                  </a:ext>
                </a:extLst>
              </p:cNvPr>
              <p:cNvSpPr/>
              <p:nvPr/>
            </p:nvSpPr>
            <p:spPr>
              <a:xfrm>
                <a:off x="3894495" y="2318043"/>
                <a:ext cx="35967" cy="35967"/>
              </a:xfrm>
              <a:custGeom>
                <a:avLst/>
                <a:gdLst/>
                <a:ahLst/>
                <a:cxnLst/>
                <a:rect l="l" t="t" r="r" b="b"/>
                <a:pathLst>
                  <a:path w="1372" h="1372" extrusionOk="0">
                    <a:moveTo>
                      <a:pt x="693" y="0"/>
                    </a:moveTo>
                    <a:cubicBezTo>
                      <a:pt x="318" y="0"/>
                      <a:pt x="0" y="303"/>
                      <a:pt x="0" y="693"/>
                    </a:cubicBezTo>
                    <a:cubicBezTo>
                      <a:pt x="0" y="1068"/>
                      <a:pt x="318" y="1372"/>
                      <a:pt x="693" y="1372"/>
                    </a:cubicBezTo>
                    <a:cubicBezTo>
                      <a:pt x="1069" y="1372"/>
                      <a:pt x="1372" y="1068"/>
                      <a:pt x="1372" y="693"/>
                    </a:cubicBezTo>
                    <a:cubicBezTo>
                      <a:pt x="1372" y="303"/>
                      <a:pt x="1069" y="0"/>
                      <a:pt x="693"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16802;p73">
                <a:extLst>
                  <a:ext uri="{FF2B5EF4-FFF2-40B4-BE49-F238E27FC236}">
                    <a16:creationId xmlns:a16="http://schemas.microsoft.com/office/drawing/2014/main" id="{2AA046BD-5EF1-384B-3E37-96ADE7CC47AB}"/>
                  </a:ext>
                </a:extLst>
              </p:cNvPr>
              <p:cNvSpPr/>
              <p:nvPr/>
            </p:nvSpPr>
            <p:spPr>
              <a:xfrm>
                <a:off x="3890327" y="2318803"/>
                <a:ext cx="35967" cy="35233"/>
              </a:xfrm>
              <a:custGeom>
                <a:avLst/>
                <a:gdLst/>
                <a:ahLst/>
                <a:cxnLst/>
                <a:rect l="l" t="t" r="r" b="b"/>
                <a:pathLst>
                  <a:path w="1372" h="1344" extrusionOk="0">
                    <a:moveTo>
                      <a:pt x="650" y="0"/>
                    </a:moveTo>
                    <a:lnTo>
                      <a:pt x="650" y="0"/>
                    </a:lnTo>
                    <a:cubicBezTo>
                      <a:pt x="203" y="116"/>
                      <a:pt x="1" y="650"/>
                      <a:pt x="260" y="1039"/>
                    </a:cubicBezTo>
                    <a:cubicBezTo>
                      <a:pt x="395" y="1242"/>
                      <a:pt x="612" y="1343"/>
                      <a:pt x="830" y="1343"/>
                    </a:cubicBezTo>
                    <a:cubicBezTo>
                      <a:pt x="1031" y="1343"/>
                      <a:pt x="1233" y="1256"/>
                      <a:pt x="1372" y="1083"/>
                    </a:cubicBezTo>
                    <a:lnTo>
                      <a:pt x="1372" y="1083"/>
                    </a:lnTo>
                    <a:cubicBezTo>
                      <a:pt x="1314" y="1097"/>
                      <a:pt x="1257" y="1112"/>
                      <a:pt x="1199" y="1112"/>
                    </a:cubicBezTo>
                    <a:cubicBezTo>
                      <a:pt x="1193" y="1112"/>
                      <a:pt x="1187" y="1112"/>
                      <a:pt x="1181" y="1112"/>
                    </a:cubicBezTo>
                    <a:cubicBezTo>
                      <a:pt x="614" y="1112"/>
                      <a:pt x="293" y="443"/>
                      <a:pt x="650" y="0"/>
                    </a:cubicBezTo>
                    <a:close/>
                  </a:path>
                </a:pathLst>
              </a:custGeom>
              <a:solidFill>
                <a:srgbClr val="A9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16803;p73">
                <a:extLst>
                  <a:ext uri="{FF2B5EF4-FFF2-40B4-BE49-F238E27FC236}">
                    <a16:creationId xmlns:a16="http://schemas.microsoft.com/office/drawing/2014/main" id="{AE9568AD-1FFA-8AFB-1679-7A9229BBEE5F}"/>
                  </a:ext>
                </a:extLst>
              </p:cNvPr>
              <p:cNvSpPr/>
              <p:nvPr/>
            </p:nvSpPr>
            <p:spPr>
              <a:xfrm>
                <a:off x="4062507" y="2318043"/>
                <a:ext cx="35993" cy="35967"/>
              </a:xfrm>
              <a:custGeom>
                <a:avLst/>
                <a:gdLst/>
                <a:ahLst/>
                <a:cxnLst/>
                <a:rect l="l" t="t" r="r" b="b"/>
                <a:pathLst>
                  <a:path w="1373" h="1372" extrusionOk="0">
                    <a:moveTo>
                      <a:pt x="694" y="0"/>
                    </a:moveTo>
                    <a:cubicBezTo>
                      <a:pt x="318" y="0"/>
                      <a:pt x="1" y="303"/>
                      <a:pt x="1" y="693"/>
                    </a:cubicBezTo>
                    <a:cubicBezTo>
                      <a:pt x="1" y="1068"/>
                      <a:pt x="318" y="1372"/>
                      <a:pt x="694" y="1372"/>
                    </a:cubicBezTo>
                    <a:cubicBezTo>
                      <a:pt x="1069" y="1372"/>
                      <a:pt x="1372" y="1068"/>
                      <a:pt x="1372" y="693"/>
                    </a:cubicBezTo>
                    <a:cubicBezTo>
                      <a:pt x="1372" y="303"/>
                      <a:pt x="1069" y="0"/>
                      <a:pt x="694" y="0"/>
                    </a:cubicBezTo>
                    <a:close/>
                  </a:path>
                </a:pathLst>
              </a:custGeom>
              <a:solidFill>
                <a:srgbClr val="EF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16804;p73">
                <a:extLst>
                  <a:ext uri="{FF2B5EF4-FFF2-40B4-BE49-F238E27FC236}">
                    <a16:creationId xmlns:a16="http://schemas.microsoft.com/office/drawing/2014/main" id="{974BAB7B-562C-8AB8-58FE-ACA1A08C8231}"/>
                  </a:ext>
                </a:extLst>
              </p:cNvPr>
              <p:cNvSpPr/>
              <p:nvPr/>
            </p:nvSpPr>
            <p:spPr>
              <a:xfrm>
                <a:off x="4058339" y="2318803"/>
                <a:ext cx="35993" cy="35233"/>
              </a:xfrm>
              <a:custGeom>
                <a:avLst/>
                <a:gdLst/>
                <a:ahLst/>
                <a:cxnLst/>
                <a:rect l="l" t="t" r="r" b="b"/>
                <a:pathLst>
                  <a:path w="1373" h="1344" extrusionOk="0">
                    <a:moveTo>
                      <a:pt x="651" y="0"/>
                    </a:moveTo>
                    <a:cubicBezTo>
                      <a:pt x="203" y="116"/>
                      <a:pt x="1" y="650"/>
                      <a:pt x="261" y="1039"/>
                    </a:cubicBezTo>
                    <a:cubicBezTo>
                      <a:pt x="396" y="1242"/>
                      <a:pt x="612" y="1343"/>
                      <a:pt x="830" y="1343"/>
                    </a:cubicBezTo>
                    <a:cubicBezTo>
                      <a:pt x="1031" y="1343"/>
                      <a:pt x="1234" y="1256"/>
                      <a:pt x="1372" y="1083"/>
                    </a:cubicBezTo>
                    <a:lnTo>
                      <a:pt x="1372" y="1083"/>
                    </a:lnTo>
                    <a:cubicBezTo>
                      <a:pt x="1315" y="1097"/>
                      <a:pt x="1257" y="1112"/>
                      <a:pt x="1199" y="1112"/>
                    </a:cubicBezTo>
                    <a:cubicBezTo>
                      <a:pt x="1193" y="1112"/>
                      <a:pt x="1187" y="1112"/>
                      <a:pt x="1181" y="1112"/>
                    </a:cubicBezTo>
                    <a:cubicBezTo>
                      <a:pt x="601" y="1112"/>
                      <a:pt x="293" y="443"/>
                      <a:pt x="651" y="0"/>
                    </a:cubicBezTo>
                    <a:close/>
                  </a:path>
                </a:pathLst>
              </a:custGeom>
              <a:solidFill>
                <a:srgbClr val="A9BA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7068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3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7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7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76"/>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77"/>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9" grpId="0"/>
      <p:bldP spid="60" grpId="0"/>
      <p:bldP spid="839" grpId="0"/>
      <p:bldP spid="70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p:nvPr/>
        </p:nvSpPr>
        <p:spPr>
          <a:xfrm rot="-5400000" flipH="1">
            <a:off x="-293237" y="20164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4" name="Google Shape;554;p33"/>
          <p:cNvSpPr txBox="1">
            <a:spLocks noGrp="1"/>
          </p:cNvSpPr>
          <p:nvPr>
            <p:ph type="title"/>
          </p:nvPr>
        </p:nvSpPr>
        <p:spPr>
          <a:xfrm>
            <a:off x="1042789" y="2785520"/>
            <a:ext cx="705842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2"/>
                </a:solidFill>
              </a:rPr>
              <a:t>DEMO THỰC NGHIỆM</a:t>
            </a:r>
            <a:endParaRPr>
              <a:solidFill>
                <a:schemeClr val="bg2"/>
              </a:solidFill>
            </a:endParaRPr>
          </a:p>
        </p:txBody>
      </p:sp>
      <p:sp>
        <p:nvSpPr>
          <p:cNvPr id="556" name="Google Shape;556;p33"/>
          <p:cNvSpPr/>
          <p:nvPr/>
        </p:nvSpPr>
        <p:spPr>
          <a:xfrm>
            <a:off x="3947850" y="1178279"/>
            <a:ext cx="1248300" cy="1248300"/>
          </a:xfrm>
          <a:prstGeom prst="ellipse">
            <a:avLst/>
          </a:prstGeom>
          <a:solidFill>
            <a:schemeClr val="lt2"/>
          </a:solidFill>
          <a:ln>
            <a:noFill/>
          </a:ln>
          <a:effectLst>
            <a:outerShdw blurRad="142875" dist="57150" dir="546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3"/>
          <p:cNvSpPr txBox="1">
            <a:spLocks noGrp="1"/>
          </p:cNvSpPr>
          <p:nvPr>
            <p:ph type="title" idx="2"/>
          </p:nvPr>
        </p:nvSpPr>
        <p:spPr>
          <a:xfrm>
            <a:off x="3945600" y="1305329"/>
            <a:ext cx="125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385554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1"/>
        <p:cNvGrpSpPr/>
        <p:nvPr/>
      </p:nvGrpSpPr>
      <p:grpSpPr>
        <a:xfrm>
          <a:off x="0" y="0"/>
          <a:ext cx="0" cy="0"/>
          <a:chOff x="0" y="0"/>
          <a:chExt cx="0" cy="0"/>
        </a:xfrm>
      </p:grpSpPr>
      <p:sp>
        <p:nvSpPr>
          <p:cNvPr id="432" name="Google Shape;43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tx2"/>
                </a:solidFill>
              </a:rPr>
              <a:t>SINH VIÊN </a:t>
            </a:r>
            <a:r>
              <a:rPr lang="en"/>
              <a:t>THỰC HIỆN</a:t>
            </a:r>
            <a:endParaRPr/>
          </a:p>
        </p:txBody>
      </p:sp>
      <p:sp>
        <p:nvSpPr>
          <p:cNvPr id="433" name="Google Shape;433;p30"/>
          <p:cNvSpPr txBox="1">
            <a:spLocks noGrp="1"/>
          </p:cNvSpPr>
          <p:nvPr>
            <p:ph type="body" idx="1"/>
          </p:nvPr>
        </p:nvSpPr>
        <p:spPr>
          <a:xfrm>
            <a:off x="1813243" y="1561960"/>
            <a:ext cx="5827757" cy="20195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a:t>PHẠM THỊ PHƯƠNG LINH	2087700213</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B2C7-EB56-C9BD-1775-4C18AAAC0D89}"/>
              </a:ext>
            </a:extLst>
          </p:cNvPr>
          <p:cNvSpPr>
            <a:spLocks noGrp="1"/>
          </p:cNvSpPr>
          <p:nvPr>
            <p:ph type="title"/>
          </p:nvPr>
        </p:nvSpPr>
        <p:spPr/>
        <p:txBody>
          <a:bodyPr/>
          <a:lstStyle/>
          <a:p>
            <a:r>
              <a:rPr lang="en-US"/>
              <a:t>MÔ HÌNH </a:t>
            </a:r>
            <a:r>
              <a:rPr lang="en-US">
                <a:solidFill>
                  <a:schemeClr val="tx2"/>
                </a:solidFill>
              </a:rPr>
              <a:t>THỰC NGHIỆM</a:t>
            </a:r>
          </a:p>
        </p:txBody>
      </p:sp>
      <p:pic>
        <p:nvPicPr>
          <p:cNvPr id="4" name="Picture 3" descr="A picture containing text, screenshot, diagram, design&#10;&#10;Description automatically generated">
            <a:extLst>
              <a:ext uri="{FF2B5EF4-FFF2-40B4-BE49-F238E27FC236}">
                <a16:creationId xmlns:a16="http://schemas.microsoft.com/office/drawing/2014/main" id="{FF7CFA64-71E6-053A-A820-0C24A9B8DC20}"/>
              </a:ext>
            </a:extLst>
          </p:cNvPr>
          <p:cNvPicPr>
            <a:picLocks noChangeAspect="1"/>
          </p:cNvPicPr>
          <p:nvPr/>
        </p:nvPicPr>
        <p:blipFill rotWithShape="1">
          <a:blip r:embed="rId3"/>
          <a:srcRect t="3049" b="9053"/>
          <a:stretch/>
        </p:blipFill>
        <p:spPr>
          <a:xfrm>
            <a:off x="1746148" y="1017725"/>
            <a:ext cx="5651703" cy="3976264"/>
          </a:xfrm>
          <a:prstGeom prst="rect">
            <a:avLst/>
          </a:prstGeom>
          <a:ln>
            <a:noFill/>
          </a:ln>
          <a:effectLst>
            <a:softEdge rad="112500"/>
          </a:effectLst>
        </p:spPr>
      </p:pic>
    </p:spTree>
    <p:extLst>
      <p:ext uri="{BB962C8B-B14F-4D97-AF65-F5344CB8AC3E}">
        <p14:creationId xmlns:p14="http://schemas.microsoft.com/office/powerpoint/2010/main" val="319842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2">
            <a:hlinkClick r:id="" action="ppaction://media"/>
            <a:extLst>
              <a:ext uri="{FF2B5EF4-FFF2-40B4-BE49-F238E27FC236}">
                <a16:creationId xmlns:a16="http://schemas.microsoft.com/office/drawing/2014/main" id="{B34256DF-3058-400C-1BDC-7DDF70B5E1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74077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8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grpSp>
        <p:nvGrpSpPr>
          <p:cNvPr id="1519" name="Google Shape;1519;p53"/>
          <p:cNvGrpSpPr/>
          <p:nvPr/>
        </p:nvGrpSpPr>
        <p:grpSpPr>
          <a:xfrm>
            <a:off x="5312600" y="1033141"/>
            <a:ext cx="2974500" cy="3006100"/>
            <a:chOff x="5456250" y="1056188"/>
            <a:chExt cx="2974500" cy="3006100"/>
          </a:xfrm>
        </p:grpSpPr>
        <p:sp>
          <p:nvSpPr>
            <p:cNvPr id="1520" name="Google Shape;1520;p53"/>
            <p:cNvSpPr/>
            <p:nvPr/>
          </p:nvSpPr>
          <p:spPr>
            <a:xfrm>
              <a:off x="5456250" y="1056188"/>
              <a:ext cx="1174925" cy="1175525"/>
            </a:xfrm>
            <a:custGeom>
              <a:avLst/>
              <a:gdLst/>
              <a:ahLst/>
              <a:cxnLst/>
              <a:rect l="l" t="t" r="r" b="b"/>
              <a:pathLst>
                <a:path w="46997" h="47021" extrusionOk="0">
                  <a:moveTo>
                    <a:pt x="0" y="0"/>
                  </a:moveTo>
                  <a:lnTo>
                    <a:pt x="0" y="1218"/>
                  </a:lnTo>
                  <a:lnTo>
                    <a:pt x="48" y="2436"/>
                  </a:lnTo>
                  <a:lnTo>
                    <a:pt x="119" y="3630"/>
                  </a:lnTo>
                  <a:lnTo>
                    <a:pt x="239" y="4824"/>
                  </a:lnTo>
                  <a:lnTo>
                    <a:pt x="382" y="5994"/>
                  </a:lnTo>
                  <a:lnTo>
                    <a:pt x="525" y="7165"/>
                  </a:lnTo>
                  <a:lnTo>
                    <a:pt x="716" y="8335"/>
                  </a:lnTo>
                  <a:lnTo>
                    <a:pt x="955" y="9481"/>
                  </a:lnTo>
                  <a:lnTo>
                    <a:pt x="1194" y="10627"/>
                  </a:lnTo>
                  <a:lnTo>
                    <a:pt x="1481" y="11750"/>
                  </a:lnTo>
                  <a:lnTo>
                    <a:pt x="1767" y="12872"/>
                  </a:lnTo>
                  <a:lnTo>
                    <a:pt x="2101" y="13994"/>
                  </a:lnTo>
                  <a:lnTo>
                    <a:pt x="2460" y="15093"/>
                  </a:lnTo>
                  <a:lnTo>
                    <a:pt x="2842" y="16167"/>
                  </a:lnTo>
                  <a:lnTo>
                    <a:pt x="3248" y="17242"/>
                  </a:lnTo>
                  <a:lnTo>
                    <a:pt x="3678" y="18317"/>
                  </a:lnTo>
                  <a:lnTo>
                    <a:pt x="4155" y="19344"/>
                  </a:lnTo>
                  <a:lnTo>
                    <a:pt x="4633" y="20394"/>
                  </a:lnTo>
                  <a:lnTo>
                    <a:pt x="5134" y="21397"/>
                  </a:lnTo>
                  <a:lnTo>
                    <a:pt x="5660" y="22424"/>
                  </a:lnTo>
                  <a:lnTo>
                    <a:pt x="6209" y="23403"/>
                  </a:lnTo>
                  <a:lnTo>
                    <a:pt x="6806" y="24382"/>
                  </a:lnTo>
                  <a:lnTo>
                    <a:pt x="7403" y="25337"/>
                  </a:lnTo>
                  <a:lnTo>
                    <a:pt x="8024" y="26293"/>
                  </a:lnTo>
                  <a:lnTo>
                    <a:pt x="8669" y="27224"/>
                  </a:lnTo>
                  <a:lnTo>
                    <a:pt x="9337" y="28131"/>
                  </a:lnTo>
                  <a:lnTo>
                    <a:pt x="10030" y="29039"/>
                  </a:lnTo>
                  <a:lnTo>
                    <a:pt x="10722" y="29899"/>
                  </a:lnTo>
                  <a:lnTo>
                    <a:pt x="11463" y="30758"/>
                  </a:lnTo>
                  <a:lnTo>
                    <a:pt x="12203" y="31618"/>
                  </a:lnTo>
                  <a:lnTo>
                    <a:pt x="12967" y="32430"/>
                  </a:lnTo>
                  <a:lnTo>
                    <a:pt x="13755" y="33242"/>
                  </a:lnTo>
                  <a:lnTo>
                    <a:pt x="14567" y="34030"/>
                  </a:lnTo>
                  <a:lnTo>
                    <a:pt x="15403" y="34794"/>
                  </a:lnTo>
                  <a:lnTo>
                    <a:pt x="16239" y="35558"/>
                  </a:lnTo>
                  <a:lnTo>
                    <a:pt x="17098" y="36275"/>
                  </a:lnTo>
                  <a:lnTo>
                    <a:pt x="17982" y="36991"/>
                  </a:lnTo>
                  <a:lnTo>
                    <a:pt x="18865" y="37684"/>
                  </a:lnTo>
                  <a:lnTo>
                    <a:pt x="19797" y="38352"/>
                  </a:lnTo>
                  <a:lnTo>
                    <a:pt x="20704" y="38973"/>
                  </a:lnTo>
                  <a:lnTo>
                    <a:pt x="21659" y="39618"/>
                  </a:lnTo>
                  <a:lnTo>
                    <a:pt x="22615" y="40215"/>
                  </a:lnTo>
                  <a:lnTo>
                    <a:pt x="23594" y="40788"/>
                  </a:lnTo>
                  <a:lnTo>
                    <a:pt x="24597" y="41337"/>
                  </a:lnTo>
                  <a:lnTo>
                    <a:pt x="25600" y="41863"/>
                  </a:lnTo>
                  <a:lnTo>
                    <a:pt x="26627" y="42388"/>
                  </a:lnTo>
                  <a:lnTo>
                    <a:pt x="27653" y="42866"/>
                  </a:lnTo>
                  <a:lnTo>
                    <a:pt x="28704" y="43319"/>
                  </a:lnTo>
                  <a:lnTo>
                    <a:pt x="29755" y="43749"/>
                  </a:lnTo>
                  <a:lnTo>
                    <a:pt x="30829" y="44155"/>
                  </a:lnTo>
                  <a:lnTo>
                    <a:pt x="31928" y="44537"/>
                  </a:lnTo>
                  <a:lnTo>
                    <a:pt x="33026" y="44895"/>
                  </a:lnTo>
                  <a:lnTo>
                    <a:pt x="34125" y="45230"/>
                  </a:lnTo>
                  <a:lnTo>
                    <a:pt x="35247" y="45540"/>
                  </a:lnTo>
                  <a:lnTo>
                    <a:pt x="36370" y="45803"/>
                  </a:lnTo>
                  <a:lnTo>
                    <a:pt x="37516" y="46066"/>
                  </a:lnTo>
                  <a:lnTo>
                    <a:pt x="38686" y="46281"/>
                  </a:lnTo>
                  <a:lnTo>
                    <a:pt x="39832" y="46472"/>
                  </a:lnTo>
                  <a:lnTo>
                    <a:pt x="41002" y="46639"/>
                  </a:lnTo>
                  <a:lnTo>
                    <a:pt x="42196" y="46758"/>
                  </a:lnTo>
                  <a:lnTo>
                    <a:pt x="43367" y="46878"/>
                  </a:lnTo>
                  <a:lnTo>
                    <a:pt x="44585" y="46949"/>
                  </a:lnTo>
                  <a:lnTo>
                    <a:pt x="45779" y="46997"/>
                  </a:lnTo>
                  <a:lnTo>
                    <a:pt x="46996" y="47021"/>
                  </a:lnTo>
                  <a:lnTo>
                    <a:pt x="4699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3"/>
            <p:cNvSpPr/>
            <p:nvPr/>
          </p:nvSpPr>
          <p:spPr>
            <a:xfrm>
              <a:off x="7255800" y="2887363"/>
              <a:ext cx="1174950" cy="1174925"/>
            </a:xfrm>
            <a:custGeom>
              <a:avLst/>
              <a:gdLst/>
              <a:ahLst/>
              <a:cxnLst/>
              <a:rect l="l" t="t" r="r" b="b"/>
              <a:pathLst>
                <a:path w="46998" h="46997" extrusionOk="0">
                  <a:moveTo>
                    <a:pt x="1" y="0"/>
                  </a:moveTo>
                  <a:lnTo>
                    <a:pt x="1" y="46997"/>
                  </a:lnTo>
                  <a:lnTo>
                    <a:pt x="46997" y="46997"/>
                  </a:lnTo>
                  <a:lnTo>
                    <a:pt x="46997" y="45779"/>
                  </a:lnTo>
                  <a:lnTo>
                    <a:pt x="46949" y="44585"/>
                  </a:lnTo>
                  <a:lnTo>
                    <a:pt x="46854" y="43391"/>
                  </a:lnTo>
                  <a:lnTo>
                    <a:pt x="46758" y="42197"/>
                  </a:lnTo>
                  <a:lnTo>
                    <a:pt x="46615" y="41003"/>
                  </a:lnTo>
                  <a:lnTo>
                    <a:pt x="46448" y="39833"/>
                  </a:lnTo>
                  <a:lnTo>
                    <a:pt x="46257" y="38687"/>
                  </a:lnTo>
                  <a:lnTo>
                    <a:pt x="46042" y="37517"/>
                  </a:lnTo>
                  <a:lnTo>
                    <a:pt x="45803" y="36394"/>
                  </a:lnTo>
                  <a:lnTo>
                    <a:pt x="45517" y="35248"/>
                  </a:lnTo>
                  <a:lnTo>
                    <a:pt x="45206" y="34126"/>
                  </a:lnTo>
                  <a:lnTo>
                    <a:pt x="44896" y="33027"/>
                  </a:lnTo>
                  <a:lnTo>
                    <a:pt x="44537" y="31929"/>
                  </a:lnTo>
                  <a:lnTo>
                    <a:pt x="44155" y="30830"/>
                  </a:lnTo>
                  <a:lnTo>
                    <a:pt x="43749" y="29755"/>
                  </a:lnTo>
                  <a:lnTo>
                    <a:pt x="43296" y="28705"/>
                  </a:lnTo>
                  <a:lnTo>
                    <a:pt x="42842" y="27654"/>
                  </a:lnTo>
                  <a:lnTo>
                    <a:pt x="42364" y="26627"/>
                  </a:lnTo>
                  <a:lnTo>
                    <a:pt x="41863" y="25600"/>
                  </a:lnTo>
                  <a:lnTo>
                    <a:pt x="41338" y="24597"/>
                  </a:lnTo>
                  <a:lnTo>
                    <a:pt x="40764" y="23594"/>
                  </a:lnTo>
                  <a:lnTo>
                    <a:pt x="40191" y="22615"/>
                  </a:lnTo>
                  <a:lnTo>
                    <a:pt x="39594" y="21660"/>
                  </a:lnTo>
                  <a:lnTo>
                    <a:pt x="38973" y="20729"/>
                  </a:lnTo>
                  <a:lnTo>
                    <a:pt x="38329" y="19797"/>
                  </a:lnTo>
                  <a:lnTo>
                    <a:pt x="37660" y="18866"/>
                  </a:lnTo>
                  <a:lnTo>
                    <a:pt x="36967" y="17982"/>
                  </a:lnTo>
                  <a:lnTo>
                    <a:pt x="36275" y="17099"/>
                  </a:lnTo>
                  <a:lnTo>
                    <a:pt x="35535" y="16239"/>
                  </a:lnTo>
                  <a:lnTo>
                    <a:pt x="34794" y="15403"/>
                  </a:lnTo>
                  <a:lnTo>
                    <a:pt x="34030" y="14568"/>
                  </a:lnTo>
                  <a:lnTo>
                    <a:pt x="33242" y="13756"/>
                  </a:lnTo>
                  <a:lnTo>
                    <a:pt x="32430" y="12968"/>
                  </a:lnTo>
                  <a:lnTo>
                    <a:pt x="31594" y="12203"/>
                  </a:lnTo>
                  <a:lnTo>
                    <a:pt x="30759" y="11463"/>
                  </a:lnTo>
                  <a:lnTo>
                    <a:pt x="29899" y="10723"/>
                  </a:lnTo>
                  <a:lnTo>
                    <a:pt x="29015" y="10030"/>
                  </a:lnTo>
                  <a:lnTo>
                    <a:pt x="28132" y="9338"/>
                  </a:lnTo>
                  <a:lnTo>
                    <a:pt x="27200" y="8669"/>
                  </a:lnTo>
                  <a:lnTo>
                    <a:pt x="26269" y="8024"/>
                  </a:lnTo>
                  <a:lnTo>
                    <a:pt x="25338" y="7403"/>
                  </a:lnTo>
                  <a:lnTo>
                    <a:pt x="24383" y="6806"/>
                  </a:lnTo>
                  <a:lnTo>
                    <a:pt x="23403" y="6233"/>
                  </a:lnTo>
                  <a:lnTo>
                    <a:pt x="22400" y="5660"/>
                  </a:lnTo>
                  <a:lnTo>
                    <a:pt x="21397" y="5135"/>
                  </a:lnTo>
                  <a:lnTo>
                    <a:pt x="20371" y="4633"/>
                  </a:lnTo>
                  <a:lnTo>
                    <a:pt x="19344" y="4156"/>
                  </a:lnTo>
                  <a:lnTo>
                    <a:pt x="18293" y="3702"/>
                  </a:lnTo>
                  <a:lnTo>
                    <a:pt x="17242" y="3248"/>
                  </a:lnTo>
                  <a:lnTo>
                    <a:pt x="16168" y="2842"/>
                  </a:lnTo>
                  <a:lnTo>
                    <a:pt x="15069" y="2460"/>
                  </a:lnTo>
                  <a:lnTo>
                    <a:pt x="13971" y="2102"/>
                  </a:lnTo>
                  <a:lnTo>
                    <a:pt x="12872" y="1792"/>
                  </a:lnTo>
                  <a:lnTo>
                    <a:pt x="11750" y="1481"/>
                  </a:lnTo>
                  <a:lnTo>
                    <a:pt x="10604" y="1195"/>
                  </a:lnTo>
                  <a:lnTo>
                    <a:pt x="9481" y="956"/>
                  </a:lnTo>
                  <a:lnTo>
                    <a:pt x="8311" y="741"/>
                  </a:lnTo>
                  <a:lnTo>
                    <a:pt x="7165" y="550"/>
                  </a:lnTo>
                  <a:lnTo>
                    <a:pt x="5995" y="383"/>
                  </a:lnTo>
                  <a:lnTo>
                    <a:pt x="4801" y="239"/>
                  </a:lnTo>
                  <a:lnTo>
                    <a:pt x="3607" y="144"/>
                  </a:lnTo>
                  <a:lnTo>
                    <a:pt x="2413" y="48"/>
                  </a:lnTo>
                  <a:lnTo>
                    <a:pt x="1219" y="24"/>
                  </a:lnTo>
                  <a:lnTo>
                    <a:pt x="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4" name="Google Shape;1524;p53"/>
          <p:cNvSpPr txBox="1">
            <a:spLocks noGrp="1"/>
          </p:cNvSpPr>
          <p:nvPr>
            <p:ph type="title"/>
          </p:nvPr>
        </p:nvSpPr>
        <p:spPr>
          <a:xfrm>
            <a:off x="747639" y="826882"/>
            <a:ext cx="5256971" cy="34897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8000"/>
              <a:t>THANKS</a:t>
            </a:r>
            <a:endParaRPr sz="8000"/>
          </a:p>
        </p:txBody>
      </p:sp>
      <p:pic>
        <p:nvPicPr>
          <p:cNvPr id="4" name="Google Shape;2917;p60">
            <a:extLst>
              <a:ext uri="{FF2B5EF4-FFF2-40B4-BE49-F238E27FC236}">
                <a16:creationId xmlns:a16="http://schemas.microsoft.com/office/drawing/2014/main" id="{C0BDE3B4-346F-C845-091D-D01C55957335}"/>
              </a:ext>
            </a:extLst>
          </p:cNvPr>
          <p:cNvPicPr preferRelativeResize="0"/>
          <p:nvPr/>
        </p:nvPicPr>
        <p:blipFill rotWithShape="1">
          <a:blip r:embed="rId3">
            <a:alphaModFix/>
          </a:blip>
          <a:srcRect/>
          <a:stretch/>
        </p:blipFill>
        <p:spPr>
          <a:xfrm>
            <a:off x="5230592" y="922351"/>
            <a:ext cx="3193408" cy="3188008"/>
          </a:xfrm>
          <a:prstGeom prst="ellipse">
            <a:avLst/>
          </a:prstGeom>
          <a:ln>
            <a:noFill/>
          </a:ln>
          <a:effectLst>
            <a:softEdge rad="112500"/>
          </a:effectLst>
        </p:spPr>
      </p:pic>
      <p:pic>
        <p:nvPicPr>
          <p:cNvPr id="6" name="Picture 5">
            <a:extLst>
              <a:ext uri="{FF2B5EF4-FFF2-40B4-BE49-F238E27FC236}">
                <a16:creationId xmlns:a16="http://schemas.microsoft.com/office/drawing/2014/main" id="{60930F28-5E41-612D-EBCF-289F12EA5395}"/>
              </a:ext>
            </a:extLst>
          </p:cNvPr>
          <p:cNvPicPr>
            <a:picLocks noChangeAspect="1"/>
          </p:cNvPicPr>
          <p:nvPr/>
        </p:nvPicPr>
        <p:blipFill>
          <a:blip r:embed="rId4"/>
          <a:stretch>
            <a:fillRect/>
          </a:stretch>
        </p:blipFill>
        <p:spPr>
          <a:xfrm>
            <a:off x="199811" y="3056467"/>
            <a:ext cx="5548982" cy="1109649"/>
          </a:xfrm>
          <a:prstGeom prst="ellipse">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3" name="Google Shape;563;p34"/>
          <p:cNvSpPr txBox="1">
            <a:spLocks noGrp="1"/>
          </p:cNvSpPr>
          <p:nvPr>
            <p:ph type="subTitle" idx="1"/>
          </p:nvPr>
        </p:nvSpPr>
        <p:spPr>
          <a:xfrm>
            <a:off x="3918857" y="1289050"/>
            <a:ext cx="4718958" cy="2565400"/>
          </a:xfrm>
          <a:prstGeom prst="roundRect">
            <a:avLst/>
          </a:prstGeom>
          <a:noFill/>
          <a:ln>
            <a:noFill/>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r" rtl="0">
              <a:lnSpc>
                <a:spcPct val="114000"/>
              </a:lnSpc>
              <a:spcBef>
                <a:spcPts val="0"/>
              </a:spcBef>
              <a:spcAft>
                <a:spcPts val="0"/>
              </a:spcAft>
              <a:buNone/>
            </a:pPr>
            <a:r>
              <a:rPr lang="en-US" sz="3000" b="1">
                <a:solidFill>
                  <a:schemeClr val="bg2"/>
                </a:solidFill>
                <a:latin typeface="Cormorant Unicase" panose="020B0604020202020204" charset="0"/>
              </a:rPr>
              <a:t>TÌM HIỂU VỀ </a:t>
            </a:r>
            <a:r>
              <a:rPr lang="en-US" sz="3000" b="1">
                <a:solidFill>
                  <a:schemeClr val="tx2"/>
                </a:solidFill>
                <a:latin typeface="Cormorant Unicase" panose="020B0604020202020204" charset="0"/>
              </a:rPr>
              <a:t>CLOUD COMPUTING </a:t>
            </a:r>
            <a:r>
              <a:rPr lang="en-US" sz="3000" b="1">
                <a:solidFill>
                  <a:schemeClr val="bg2"/>
                </a:solidFill>
                <a:latin typeface="Cormorant Unicase" panose="020B0604020202020204" charset="0"/>
              </a:rPr>
              <a:t>&amp; XÂY DỰNG HỆ THỐNG TRÊN </a:t>
            </a:r>
            <a:r>
              <a:rPr lang="en-US" sz="3000" b="1">
                <a:solidFill>
                  <a:schemeClr val="tx2"/>
                </a:solidFill>
                <a:latin typeface="Cormorant Unicase" panose="020B0604020202020204" charset="0"/>
              </a:rPr>
              <a:t>APACHE CLOUDSTACK</a:t>
            </a:r>
            <a:endParaRPr sz="3000" b="1">
              <a:solidFill>
                <a:schemeClr val="tx2"/>
              </a:solidFill>
              <a:latin typeface="Cormorant Unicase" panose="020B0604020202020204" charset="0"/>
            </a:endParaRPr>
          </a:p>
        </p:txBody>
      </p:sp>
      <p:grpSp>
        <p:nvGrpSpPr>
          <p:cNvPr id="564" name="Google Shape;564;p34"/>
          <p:cNvGrpSpPr/>
          <p:nvPr/>
        </p:nvGrpSpPr>
        <p:grpSpPr>
          <a:xfrm>
            <a:off x="804675" y="1056188"/>
            <a:ext cx="2974500" cy="3006100"/>
            <a:chOff x="5456250" y="1056188"/>
            <a:chExt cx="2974500" cy="3006100"/>
          </a:xfrm>
        </p:grpSpPr>
        <p:sp>
          <p:nvSpPr>
            <p:cNvPr id="565" name="Google Shape;565;p34"/>
            <p:cNvSpPr/>
            <p:nvPr/>
          </p:nvSpPr>
          <p:spPr>
            <a:xfrm>
              <a:off x="5456250" y="1056188"/>
              <a:ext cx="1174925" cy="1175525"/>
            </a:xfrm>
            <a:custGeom>
              <a:avLst/>
              <a:gdLst/>
              <a:ahLst/>
              <a:cxnLst/>
              <a:rect l="l" t="t" r="r" b="b"/>
              <a:pathLst>
                <a:path w="46997" h="47021" extrusionOk="0">
                  <a:moveTo>
                    <a:pt x="0" y="0"/>
                  </a:moveTo>
                  <a:lnTo>
                    <a:pt x="0" y="1218"/>
                  </a:lnTo>
                  <a:lnTo>
                    <a:pt x="48" y="2436"/>
                  </a:lnTo>
                  <a:lnTo>
                    <a:pt x="119" y="3630"/>
                  </a:lnTo>
                  <a:lnTo>
                    <a:pt x="239" y="4824"/>
                  </a:lnTo>
                  <a:lnTo>
                    <a:pt x="382" y="5994"/>
                  </a:lnTo>
                  <a:lnTo>
                    <a:pt x="525" y="7165"/>
                  </a:lnTo>
                  <a:lnTo>
                    <a:pt x="716" y="8335"/>
                  </a:lnTo>
                  <a:lnTo>
                    <a:pt x="955" y="9481"/>
                  </a:lnTo>
                  <a:lnTo>
                    <a:pt x="1194" y="10627"/>
                  </a:lnTo>
                  <a:lnTo>
                    <a:pt x="1481" y="11750"/>
                  </a:lnTo>
                  <a:lnTo>
                    <a:pt x="1767" y="12872"/>
                  </a:lnTo>
                  <a:lnTo>
                    <a:pt x="2101" y="13994"/>
                  </a:lnTo>
                  <a:lnTo>
                    <a:pt x="2460" y="15093"/>
                  </a:lnTo>
                  <a:lnTo>
                    <a:pt x="2842" y="16167"/>
                  </a:lnTo>
                  <a:lnTo>
                    <a:pt x="3248" y="17242"/>
                  </a:lnTo>
                  <a:lnTo>
                    <a:pt x="3678" y="18317"/>
                  </a:lnTo>
                  <a:lnTo>
                    <a:pt x="4155" y="19344"/>
                  </a:lnTo>
                  <a:lnTo>
                    <a:pt x="4633" y="20394"/>
                  </a:lnTo>
                  <a:lnTo>
                    <a:pt x="5134" y="21397"/>
                  </a:lnTo>
                  <a:lnTo>
                    <a:pt x="5660" y="22424"/>
                  </a:lnTo>
                  <a:lnTo>
                    <a:pt x="6209" y="23403"/>
                  </a:lnTo>
                  <a:lnTo>
                    <a:pt x="6806" y="24382"/>
                  </a:lnTo>
                  <a:lnTo>
                    <a:pt x="7403" y="25337"/>
                  </a:lnTo>
                  <a:lnTo>
                    <a:pt x="8024" y="26293"/>
                  </a:lnTo>
                  <a:lnTo>
                    <a:pt x="8669" y="27224"/>
                  </a:lnTo>
                  <a:lnTo>
                    <a:pt x="9337" y="28131"/>
                  </a:lnTo>
                  <a:lnTo>
                    <a:pt x="10030" y="29039"/>
                  </a:lnTo>
                  <a:lnTo>
                    <a:pt x="10722" y="29899"/>
                  </a:lnTo>
                  <a:lnTo>
                    <a:pt x="11463" y="30758"/>
                  </a:lnTo>
                  <a:lnTo>
                    <a:pt x="12203" y="31618"/>
                  </a:lnTo>
                  <a:lnTo>
                    <a:pt x="12967" y="32430"/>
                  </a:lnTo>
                  <a:lnTo>
                    <a:pt x="13755" y="33242"/>
                  </a:lnTo>
                  <a:lnTo>
                    <a:pt x="14567" y="34030"/>
                  </a:lnTo>
                  <a:lnTo>
                    <a:pt x="15403" y="34794"/>
                  </a:lnTo>
                  <a:lnTo>
                    <a:pt x="16239" y="35558"/>
                  </a:lnTo>
                  <a:lnTo>
                    <a:pt x="17098" y="36275"/>
                  </a:lnTo>
                  <a:lnTo>
                    <a:pt x="17982" y="36991"/>
                  </a:lnTo>
                  <a:lnTo>
                    <a:pt x="18865" y="37684"/>
                  </a:lnTo>
                  <a:lnTo>
                    <a:pt x="19797" y="38352"/>
                  </a:lnTo>
                  <a:lnTo>
                    <a:pt x="20704" y="38973"/>
                  </a:lnTo>
                  <a:lnTo>
                    <a:pt x="21659" y="39618"/>
                  </a:lnTo>
                  <a:lnTo>
                    <a:pt x="22615" y="40215"/>
                  </a:lnTo>
                  <a:lnTo>
                    <a:pt x="23594" y="40788"/>
                  </a:lnTo>
                  <a:lnTo>
                    <a:pt x="24597" y="41337"/>
                  </a:lnTo>
                  <a:lnTo>
                    <a:pt x="25600" y="41863"/>
                  </a:lnTo>
                  <a:lnTo>
                    <a:pt x="26627" y="42388"/>
                  </a:lnTo>
                  <a:lnTo>
                    <a:pt x="27653" y="42866"/>
                  </a:lnTo>
                  <a:lnTo>
                    <a:pt x="28704" y="43319"/>
                  </a:lnTo>
                  <a:lnTo>
                    <a:pt x="29755" y="43749"/>
                  </a:lnTo>
                  <a:lnTo>
                    <a:pt x="30829" y="44155"/>
                  </a:lnTo>
                  <a:lnTo>
                    <a:pt x="31928" y="44537"/>
                  </a:lnTo>
                  <a:lnTo>
                    <a:pt x="33026" y="44895"/>
                  </a:lnTo>
                  <a:lnTo>
                    <a:pt x="34125" y="45230"/>
                  </a:lnTo>
                  <a:lnTo>
                    <a:pt x="35247" y="45540"/>
                  </a:lnTo>
                  <a:lnTo>
                    <a:pt x="36370" y="45803"/>
                  </a:lnTo>
                  <a:lnTo>
                    <a:pt x="37516" y="46066"/>
                  </a:lnTo>
                  <a:lnTo>
                    <a:pt x="38686" y="46281"/>
                  </a:lnTo>
                  <a:lnTo>
                    <a:pt x="39832" y="46472"/>
                  </a:lnTo>
                  <a:lnTo>
                    <a:pt x="41002" y="46639"/>
                  </a:lnTo>
                  <a:lnTo>
                    <a:pt x="42196" y="46758"/>
                  </a:lnTo>
                  <a:lnTo>
                    <a:pt x="43367" y="46878"/>
                  </a:lnTo>
                  <a:lnTo>
                    <a:pt x="44585" y="46949"/>
                  </a:lnTo>
                  <a:lnTo>
                    <a:pt x="45779" y="46997"/>
                  </a:lnTo>
                  <a:lnTo>
                    <a:pt x="46996" y="47021"/>
                  </a:lnTo>
                  <a:lnTo>
                    <a:pt x="4699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7255800" y="2887363"/>
              <a:ext cx="1174950" cy="1174925"/>
            </a:xfrm>
            <a:custGeom>
              <a:avLst/>
              <a:gdLst/>
              <a:ahLst/>
              <a:cxnLst/>
              <a:rect l="l" t="t" r="r" b="b"/>
              <a:pathLst>
                <a:path w="46998" h="46997" extrusionOk="0">
                  <a:moveTo>
                    <a:pt x="1" y="0"/>
                  </a:moveTo>
                  <a:lnTo>
                    <a:pt x="1" y="46997"/>
                  </a:lnTo>
                  <a:lnTo>
                    <a:pt x="46997" y="46997"/>
                  </a:lnTo>
                  <a:lnTo>
                    <a:pt x="46997" y="45779"/>
                  </a:lnTo>
                  <a:lnTo>
                    <a:pt x="46949" y="44585"/>
                  </a:lnTo>
                  <a:lnTo>
                    <a:pt x="46854" y="43391"/>
                  </a:lnTo>
                  <a:lnTo>
                    <a:pt x="46758" y="42197"/>
                  </a:lnTo>
                  <a:lnTo>
                    <a:pt x="46615" y="41003"/>
                  </a:lnTo>
                  <a:lnTo>
                    <a:pt x="46448" y="39833"/>
                  </a:lnTo>
                  <a:lnTo>
                    <a:pt x="46257" y="38687"/>
                  </a:lnTo>
                  <a:lnTo>
                    <a:pt x="46042" y="37517"/>
                  </a:lnTo>
                  <a:lnTo>
                    <a:pt x="45803" y="36394"/>
                  </a:lnTo>
                  <a:lnTo>
                    <a:pt x="45517" y="35248"/>
                  </a:lnTo>
                  <a:lnTo>
                    <a:pt x="45206" y="34126"/>
                  </a:lnTo>
                  <a:lnTo>
                    <a:pt x="44896" y="33027"/>
                  </a:lnTo>
                  <a:lnTo>
                    <a:pt x="44537" y="31929"/>
                  </a:lnTo>
                  <a:lnTo>
                    <a:pt x="44155" y="30830"/>
                  </a:lnTo>
                  <a:lnTo>
                    <a:pt x="43749" y="29755"/>
                  </a:lnTo>
                  <a:lnTo>
                    <a:pt x="43296" y="28705"/>
                  </a:lnTo>
                  <a:lnTo>
                    <a:pt x="42842" y="27654"/>
                  </a:lnTo>
                  <a:lnTo>
                    <a:pt x="42364" y="26627"/>
                  </a:lnTo>
                  <a:lnTo>
                    <a:pt x="41863" y="25600"/>
                  </a:lnTo>
                  <a:lnTo>
                    <a:pt x="41338" y="24597"/>
                  </a:lnTo>
                  <a:lnTo>
                    <a:pt x="40764" y="23594"/>
                  </a:lnTo>
                  <a:lnTo>
                    <a:pt x="40191" y="22615"/>
                  </a:lnTo>
                  <a:lnTo>
                    <a:pt x="39594" y="21660"/>
                  </a:lnTo>
                  <a:lnTo>
                    <a:pt x="38973" y="20729"/>
                  </a:lnTo>
                  <a:lnTo>
                    <a:pt x="38329" y="19797"/>
                  </a:lnTo>
                  <a:lnTo>
                    <a:pt x="37660" y="18866"/>
                  </a:lnTo>
                  <a:lnTo>
                    <a:pt x="36967" y="17982"/>
                  </a:lnTo>
                  <a:lnTo>
                    <a:pt x="36275" y="17099"/>
                  </a:lnTo>
                  <a:lnTo>
                    <a:pt x="35535" y="16239"/>
                  </a:lnTo>
                  <a:lnTo>
                    <a:pt x="34794" y="15403"/>
                  </a:lnTo>
                  <a:lnTo>
                    <a:pt x="34030" y="14568"/>
                  </a:lnTo>
                  <a:lnTo>
                    <a:pt x="33242" y="13756"/>
                  </a:lnTo>
                  <a:lnTo>
                    <a:pt x="32430" y="12968"/>
                  </a:lnTo>
                  <a:lnTo>
                    <a:pt x="31594" y="12203"/>
                  </a:lnTo>
                  <a:lnTo>
                    <a:pt x="30759" y="11463"/>
                  </a:lnTo>
                  <a:lnTo>
                    <a:pt x="29899" y="10723"/>
                  </a:lnTo>
                  <a:lnTo>
                    <a:pt x="29015" y="10030"/>
                  </a:lnTo>
                  <a:lnTo>
                    <a:pt x="28132" y="9338"/>
                  </a:lnTo>
                  <a:lnTo>
                    <a:pt x="27200" y="8669"/>
                  </a:lnTo>
                  <a:lnTo>
                    <a:pt x="26269" y="8024"/>
                  </a:lnTo>
                  <a:lnTo>
                    <a:pt x="25338" y="7403"/>
                  </a:lnTo>
                  <a:lnTo>
                    <a:pt x="24383" y="6806"/>
                  </a:lnTo>
                  <a:lnTo>
                    <a:pt x="23403" y="6233"/>
                  </a:lnTo>
                  <a:lnTo>
                    <a:pt x="22400" y="5660"/>
                  </a:lnTo>
                  <a:lnTo>
                    <a:pt x="21397" y="5135"/>
                  </a:lnTo>
                  <a:lnTo>
                    <a:pt x="20371" y="4633"/>
                  </a:lnTo>
                  <a:lnTo>
                    <a:pt x="19344" y="4156"/>
                  </a:lnTo>
                  <a:lnTo>
                    <a:pt x="18293" y="3702"/>
                  </a:lnTo>
                  <a:lnTo>
                    <a:pt x="17242" y="3248"/>
                  </a:lnTo>
                  <a:lnTo>
                    <a:pt x="16168" y="2842"/>
                  </a:lnTo>
                  <a:lnTo>
                    <a:pt x="15069" y="2460"/>
                  </a:lnTo>
                  <a:lnTo>
                    <a:pt x="13971" y="2102"/>
                  </a:lnTo>
                  <a:lnTo>
                    <a:pt x="12872" y="1792"/>
                  </a:lnTo>
                  <a:lnTo>
                    <a:pt x="11750" y="1481"/>
                  </a:lnTo>
                  <a:lnTo>
                    <a:pt x="10604" y="1195"/>
                  </a:lnTo>
                  <a:lnTo>
                    <a:pt x="9481" y="956"/>
                  </a:lnTo>
                  <a:lnTo>
                    <a:pt x="8311" y="741"/>
                  </a:lnTo>
                  <a:lnTo>
                    <a:pt x="7165" y="550"/>
                  </a:lnTo>
                  <a:lnTo>
                    <a:pt x="5995" y="383"/>
                  </a:lnTo>
                  <a:lnTo>
                    <a:pt x="4801" y="239"/>
                  </a:lnTo>
                  <a:lnTo>
                    <a:pt x="3607" y="144"/>
                  </a:lnTo>
                  <a:lnTo>
                    <a:pt x="2413" y="48"/>
                  </a:lnTo>
                  <a:lnTo>
                    <a:pt x="1219" y="24"/>
                  </a:lnTo>
                  <a:lnTo>
                    <a:pt x="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67" name="Google Shape;567;p34"/>
          <p:cNvPicPr preferRelativeResize="0"/>
          <p:nvPr/>
        </p:nvPicPr>
        <p:blipFill rotWithShape="1">
          <a:blip r:embed="rId3"/>
          <a:srcRect l="13306" t="-1046" r="6053" b="-820"/>
          <a:stretch/>
        </p:blipFill>
        <p:spPr>
          <a:xfrm>
            <a:off x="804675" y="979714"/>
            <a:ext cx="3050701" cy="3107598"/>
          </a:xfrm>
          <a:prstGeom prst="ellipse">
            <a:avLst/>
          </a:prstGeom>
          <a:noFill/>
          <a:ln>
            <a:noFill/>
          </a:ln>
          <a:effectLst>
            <a:outerShdw blurRad="142875" dist="95250" dir="5400000" algn="bl" rotWithShape="0">
              <a:srgbClr val="000000">
                <a:alpha val="2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9" name="Google Shape;439;p31"/>
          <p:cNvSpPr/>
          <p:nvPr/>
        </p:nvSpPr>
        <p:spPr>
          <a:xfrm>
            <a:off x="2746629" y="2350740"/>
            <a:ext cx="841200" cy="841200"/>
          </a:xfrm>
          <a:prstGeom prst="ellipse">
            <a:avLst/>
          </a:prstGeom>
          <a:solidFill>
            <a:schemeClr val="lt2"/>
          </a:solidFill>
          <a:ln>
            <a:noFill/>
          </a:ln>
          <a:effectLst>
            <a:outerShdw blurRad="142875" dist="571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4615220" y="3458480"/>
            <a:ext cx="841200" cy="841200"/>
          </a:xfrm>
          <a:prstGeom prst="ellipse">
            <a:avLst/>
          </a:prstGeom>
          <a:solidFill>
            <a:schemeClr val="lt2"/>
          </a:solidFill>
          <a:ln>
            <a:noFill/>
          </a:ln>
          <a:effectLst>
            <a:outerShdw blurRad="142875" dist="571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778006" y="1356726"/>
            <a:ext cx="841200" cy="841200"/>
          </a:xfrm>
          <a:prstGeom prst="ellipse">
            <a:avLst/>
          </a:prstGeom>
          <a:solidFill>
            <a:schemeClr val="lt2"/>
          </a:solidFill>
          <a:ln>
            <a:noFill/>
          </a:ln>
          <a:effectLst>
            <a:outerShdw blurRad="142875" dist="57150" dir="546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700">
                <a:solidFill>
                  <a:schemeClr val="tx2"/>
                </a:solidFill>
              </a:rPr>
              <a:t>NỘI DUNG</a:t>
            </a:r>
            <a:endParaRPr sz="2700">
              <a:solidFill>
                <a:schemeClr val="tx2"/>
              </a:solidFill>
            </a:endParaRPr>
          </a:p>
        </p:txBody>
      </p:sp>
      <p:sp>
        <p:nvSpPr>
          <p:cNvPr id="443" name="Google Shape;443;p31"/>
          <p:cNvSpPr txBox="1">
            <a:spLocks noGrp="1"/>
          </p:cNvSpPr>
          <p:nvPr>
            <p:ph type="title" idx="2"/>
          </p:nvPr>
        </p:nvSpPr>
        <p:spPr>
          <a:xfrm>
            <a:off x="1735962" y="1585861"/>
            <a:ext cx="2624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CLOUD COMPUTING</a:t>
            </a:r>
            <a:endParaRPr/>
          </a:p>
        </p:txBody>
      </p:sp>
      <p:sp>
        <p:nvSpPr>
          <p:cNvPr id="445" name="Google Shape;445;p31"/>
          <p:cNvSpPr txBox="1">
            <a:spLocks noGrp="1"/>
          </p:cNvSpPr>
          <p:nvPr>
            <p:ph type="title" idx="3"/>
          </p:nvPr>
        </p:nvSpPr>
        <p:spPr>
          <a:xfrm>
            <a:off x="3717588" y="2588490"/>
            <a:ext cx="2806205"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APACHE CLOUDSTACK</a:t>
            </a:r>
            <a:endParaRPr/>
          </a:p>
        </p:txBody>
      </p:sp>
      <p:sp>
        <p:nvSpPr>
          <p:cNvPr id="447" name="Google Shape;447;p31"/>
          <p:cNvSpPr txBox="1">
            <a:spLocks noGrp="1"/>
          </p:cNvSpPr>
          <p:nvPr>
            <p:ph type="title" idx="5"/>
          </p:nvPr>
        </p:nvSpPr>
        <p:spPr>
          <a:xfrm>
            <a:off x="5588795" y="3657034"/>
            <a:ext cx="2730611"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DEMO THỰC NGHIỆM</a:t>
            </a:r>
            <a:endParaRPr/>
          </a:p>
        </p:txBody>
      </p:sp>
      <p:sp>
        <p:nvSpPr>
          <p:cNvPr id="451" name="Google Shape;451;p31"/>
          <p:cNvSpPr txBox="1">
            <a:spLocks noGrp="1"/>
          </p:cNvSpPr>
          <p:nvPr>
            <p:ph type="title" idx="9"/>
          </p:nvPr>
        </p:nvSpPr>
        <p:spPr>
          <a:xfrm>
            <a:off x="831256" y="151433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52" name="Google Shape;452;p31"/>
          <p:cNvSpPr txBox="1">
            <a:spLocks noGrp="1"/>
          </p:cNvSpPr>
          <p:nvPr>
            <p:ph type="title" idx="13"/>
          </p:nvPr>
        </p:nvSpPr>
        <p:spPr>
          <a:xfrm>
            <a:off x="4668470" y="361608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53" name="Google Shape;453;p31"/>
          <p:cNvSpPr txBox="1">
            <a:spLocks noGrp="1"/>
          </p:cNvSpPr>
          <p:nvPr>
            <p:ph type="title" idx="14"/>
          </p:nvPr>
        </p:nvSpPr>
        <p:spPr>
          <a:xfrm>
            <a:off x="2799879" y="250834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0" animBg="1"/>
      <p:bldP spid="440" grpId="0" animBg="1"/>
      <p:bldP spid="441" grpId="0" animBg="1"/>
      <p:bldP spid="443" grpId="0"/>
      <p:bldP spid="445" grpId="0"/>
      <p:bldP spid="4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p:nvPr/>
        </p:nvSpPr>
        <p:spPr>
          <a:xfrm rot="-5400000" flipH="1">
            <a:off x="-293237" y="20164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4" name="Google Shape;554;p33"/>
          <p:cNvSpPr txBox="1">
            <a:spLocks noGrp="1"/>
          </p:cNvSpPr>
          <p:nvPr>
            <p:ph type="title"/>
          </p:nvPr>
        </p:nvSpPr>
        <p:spPr>
          <a:xfrm>
            <a:off x="1326300" y="2744700"/>
            <a:ext cx="6491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2"/>
                </a:solidFill>
              </a:rPr>
              <a:t>CLOUD COMPUTING</a:t>
            </a:r>
            <a:endParaRPr>
              <a:solidFill>
                <a:schemeClr val="bg2"/>
              </a:solidFill>
            </a:endParaRPr>
          </a:p>
        </p:txBody>
      </p:sp>
      <p:sp>
        <p:nvSpPr>
          <p:cNvPr id="556" name="Google Shape;556;p33"/>
          <p:cNvSpPr/>
          <p:nvPr/>
        </p:nvSpPr>
        <p:spPr>
          <a:xfrm>
            <a:off x="3947850" y="1178279"/>
            <a:ext cx="1248300" cy="1248300"/>
          </a:xfrm>
          <a:prstGeom prst="ellipse">
            <a:avLst/>
          </a:prstGeom>
          <a:solidFill>
            <a:schemeClr val="lt2"/>
          </a:solidFill>
          <a:ln>
            <a:noFill/>
          </a:ln>
          <a:effectLst>
            <a:outerShdw blurRad="142875" dist="57150" dir="546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3"/>
          <p:cNvSpPr txBox="1">
            <a:spLocks noGrp="1"/>
          </p:cNvSpPr>
          <p:nvPr>
            <p:ph type="title" idx="2"/>
          </p:nvPr>
        </p:nvSpPr>
        <p:spPr>
          <a:xfrm>
            <a:off x="3945600" y="1305329"/>
            <a:ext cx="125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604" name="Google Shape;604;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bg2"/>
                </a:solidFill>
              </a:rPr>
              <a:t>ĐỐI TƯỢNG </a:t>
            </a:r>
            <a:r>
              <a:rPr lang="en">
                <a:solidFill>
                  <a:schemeClr val="lt2"/>
                </a:solidFill>
              </a:rPr>
              <a:t>SỬ DỤNG</a:t>
            </a:r>
            <a:endParaRPr>
              <a:solidFill>
                <a:schemeClr val="lt2"/>
              </a:solidFill>
            </a:endParaRPr>
          </a:p>
        </p:txBody>
      </p:sp>
      <p:sp>
        <p:nvSpPr>
          <p:cNvPr id="2" name="Google Shape;572;p35">
            <a:extLst>
              <a:ext uri="{FF2B5EF4-FFF2-40B4-BE49-F238E27FC236}">
                <a16:creationId xmlns:a16="http://schemas.microsoft.com/office/drawing/2014/main" id="{99CBA4AF-039B-C329-4575-B89893FE2570}"/>
              </a:ext>
            </a:extLst>
          </p:cNvPr>
          <p:cNvSpPr txBox="1">
            <a:spLocks/>
          </p:cNvSpPr>
          <p:nvPr/>
        </p:nvSpPr>
        <p:spPr>
          <a:xfrm>
            <a:off x="1493529" y="1391816"/>
            <a:ext cx="3449958" cy="299345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200000"/>
              </a:lnSpc>
              <a:buClr>
                <a:schemeClr val="dk1"/>
              </a:buClr>
              <a:buSzPts val="1100"/>
              <a:buFont typeface="Wingdings" panose="05000000000000000000" pitchFamily="2" charset="2"/>
              <a:buChar char="ü"/>
            </a:pPr>
            <a:r>
              <a:rPr lang="en-US" sz="1700">
                <a:solidFill>
                  <a:schemeClr val="bg2"/>
                </a:solidFill>
                <a:latin typeface="Cabin" panose="020B0604020202020204" charset="0"/>
              </a:rPr>
              <a:t>Cá nhân</a:t>
            </a:r>
          </a:p>
          <a:p>
            <a:pPr marL="285750" indent="-285750" algn="just">
              <a:lnSpc>
                <a:spcPct val="200000"/>
              </a:lnSpc>
              <a:buClr>
                <a:schemeClr val="dk1"/>
              </a:buClr>
              <a:buSzPts val="1100"/>
              <a:buFont typeface="Wingdings" panose="05000000000000000000" pitchFamily="2" charset="2"/>
              <a:buChar char="ü"/>
            </a:pPr>
            <a:r>
              <a:rPr lang="en-US" sz="1700">
                <a:solidFill>
                  <a:schemeClr val="bg2"/>
                </a:solidFill>
                <a:latin typeface="Cabin" panose="020B0604020202020204" charset="0"/>
              </a:rPr>
              <a:t>Doanh nghiệp</a:t>
            </a:r>
          </a:p>
          <a:p>
            <a:pPr marL="285750" indent="-285750" algn="just">
              <a:lnSpc>
                <a:spcPct val="200000"/>
              </a:lnSpc>
              <a:buClr>
                <a:schemeClr val="dk1"/>
              </a:buClr>
              <a:buSzPts val="1100"/>
              <a:buFont typeface="Wingdings" panose="05000000000000000000" pitchFamily="2" charset="2"/>
              <a:buChar char="ü"/>
            </a:pPr>
            <a:r>
              <a:rPr lang="en-US" sz="1700">
                <a:solidFill>
                  <a:schemeClr val="bg2"/>
                </a:solidFill>
                <a:latin typeface="Cabin" panose="020B0604020202020204" charset="0"/>
              </a:rPr>
              <a:t>Nhà cung cấp dịch vụ đám mây</a:t>
            </a:r>
          </a:p>
          <a:p>
            <a:pPr marL="285750" indent="-285750" algn="just">
              <a:lnSpc>
                <a:spcPct val="200000"/>
              </a:lnSpc>
              <a:buClr>
                <a:schemeClr val="dk1"/>
              </a:buClr>
              <a:buSzPts val="1100"/>
              <a:buFont typeface="Wingdings" panose="05000000000000000000" pitchFamily="2" charset="2"/>
              <a:buChar char="ü"/>
            </a:pPr>
            <a:r>
              <a:rPr lang="en-US" sz="1700">
                <a:solidFill>
                  <a:schemeClr val="bg2"/>
                </a:solidFill>
                <a:latin typeface="Cabin" panose="020B0604020202020204" charset="0"/>
              </a:rPr>
              <a:t>Các nhà phát triển</a:t>
            </a:r>
          </a:p>
          <a:p>
            <a:pPr marL="285750" indent="-285750" algn="just">
              <a:lnSpc>
                <a:spcPct val="200000"/>
              </a:lnSpc>
              <a:buClr>
                <a:schemeClr val="dk1"/>
              </a:buClr>
              <a:buSzPts val="1100"/>
              <a:buFont typeface="Wingdings" panose="05000000000000000000" pitchFamily="2" charset="2"/>
              <a:buChar char="ü"/>
            </a:pPr>
            <a:r>
              <a:rPr lang="en-US" sz="1700">
                <a:solidFill>
                  <a:schemeClr val="bg2"/>
                </a:solidFill>
                <a:latin typeface="Cabin" panose="020B0604020202020204" charset="0"/>
              </a:rPr>
              <a:t>Các nhà quản trị hệ thống</a:t>
            </a:r>
            <a:endParaRPr lang="vi-VN" sz="1700">
              <a:solidFill>
                <a:schemeClr val="bg2"/>
              </a:solidFill>
              <a:latin typeface="Cabin" panose="020B0604020202020204" charset="0"/>
            </a:endParaRPr>
          </a:p>
        </p:txBody>
      </p:sp>
      <p:grpSp>
        <p:nvGrpSpPr>
          <p:cNvPr id="7" name="Google Shape;3485;p48">
            <a:extLst>
              <a:ext uri="{FF2B5EF4-FFF2-40B4-BE49-F238E27FC236}">
                <a16:creationId xmlns:a16="http://schemas.microsoft.com/office/drawing/2014/main" id="{6DB1CC33-4123-3C9C-1C0C-739D244AFA63}"/>
              </a:ext>
            </a:extLst>
          </p:cNvPr>
          <p:cNvGrpSpPr/>
          <p:nvPr/>
        </p:nvGrpSpPr>
        <p:grpSpPr>
          <a:xfrm>
            <a:off x="5127169" y="1315507"/>
            <a:ext cx="3296831" cy="3085043"/>
            <a:chOff x="411603" y="2906997"/>
            <a:chExt cx="1735459" cy="1808566"/>
          </a:xfrm>
        </p:grpSpPr>
        <p:grpSp>
          <p:nvGrpSpPr>
            <p:cNvPr id="8" name="Google Shape;3486;p48">
              <a:extLst>
                <a:ext uri="{FF2B5EF4-FFF2-40B4-BE49-F238E27FC236}">
                  <a16:creationId xmlns:a16="http://schemas.microsoft.com/office/drawing/2014/main" id="{B3915572-5EC7-390E-9EBC-EA92E70DFFCF}"/>
                </a:ext>
              </a:extLst>
            </p:cNvPr>
            <p:cNvGrpSpPr/>
            <p:nvPr/>
          </p:nvGrpSpPr>
          <p:grpSpPr>
            <a:xfrm>
              <a:off x="570964" y="2906997"/>
              <a:ext cx="1506308" cy="920209"/>
              <a:chOff x="570964" y="2906997"/>
              <a:chExt cx="1506308" cy="920209"/>
            </a:xfrm>
          </p:grpSpPr>
          <p:sp>
            <p:nvSpPr>
              <p:cNvPr id="647" name="Google Shape;3487;p48">
                <a:extLst>
                  <a:ext uri="{FF2B5EF4-FFF2-40B4-BE49-F238E27FC236}">
                    <a16:creationId xmlns:a16="http://schemas.microsoft.com/office/drawing/2014/main" id="{AAEDD323-4A4C-0F91-8DA0-88604531904A}"/>
                  </a:ext>
                </a:extLst>
              </p:cNvPr>
              <p:cNvSpPr/>
              <p:nvPr/>
            </p:nvSpPr>
            <p:spPr>
              <a:xfrm>
                <a:off x="570964" y="2951732"/>
                <a:ext cx="696766" cy="875473"/>
              </a:xfrm>
              <a:custGeom>
                <a:avLst/>
                <a:gdLst/>
                <a:ahLst/>
                <a:cxnLst/>
                <a:rect l="l" t="t" r="r" b="b"/>
                <a:pathLst>
                  <a:path w="47863" h="60139" extrusionOk="0">
                    <a:moveTo>
                      <a:pt x="1" y="0"/>
                    </a:moveTo>
                    <a:lnTo>
                      <a:pt x="1" y="60138"/>
                    </a:lnTo>
                    <a:lnTo>
                      <a:pt x="47862" y="60138"/>
                    </a:lnTo>
                    <a:lnTo>
                      <a:pt x="4786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488;p48">
                <a:extLst>
                  <a:ext uri="{FF2B5EF4-FFF2-40B4-BE49-F238E27FC236}">
                    <a16:creationId xmlns:a16="http://schemas.microsoft.com/office/drawing/2014/main" id="{1295DF7E-AF46-B5A9-A093-595895D2BA9C}"/>
                  </a:ext>
                </a:extLst>
              </p:cNvPr>
              <p:cNvSpPr/>
              <p:nvPr/>
            </p:nvSpPr>
            <p:spPr>
              <a:xfrm>
                <a:off x="596484" y="2976800"/>
                <a:ext cx="650254" cy="825396"/>
              </a:xfrm>
              <a:custGeom>
                <a:avLst/>
                <a:gdLst/>
                <a:ahLst/>
                <a:cxnLst/>
                <a:rect l="l" t="t" r="r" b="b"/>
                <a:pathLst>
                  <a:path w="44668" h="56699" extrusionOk="0">
                    <a:moveTo>
                      <a:pt x="1" y="0"/>
                    </a:moveTo>
                    <a:lnTo>
                      <a:pt x="1" y="56698"/>
                    </a:lnTo>
                    <a:lnTo>
                      <a:pt x="44667" y="56698"/>
                    </a:lnTo>
                    <a:lnTo>
                      <a:pt x="4466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489;p48">
                <a:extLst>
                  <a:ext uri="{FF2B5EF4-FFF2-40B4-BE49-F238E27FC236}">
                    <a16:creationId xmlns:a16="http://schemas.microsoft.com/office/drawing/2014/main" id="{8BC233F4-C396-ED0C-C69E-646F63080E91}"/>
                  </a:ext>
                </a:extLst>
              </p:cNvPr>
              <p:cNvSpPr/>
              <p:nvPr/>
            </p:nvSpPr>
            <p:spPr>
              <a:xfrm>
                <a:off x="596484" y="3293237"/>
                <a:ext cx="650254" cy="508959"/>
              </a:xfrm>
              <a:custGeom>
                <a:avLst/>
                <a:gdLst/>
                <a:ahLst/>
                <a:cxnLst/>
                <a:rect l="l" t="t" r="r" b="b"/>
                <a:pathLst>
                  <a:path w="44668" h="34962" extrusionOk="0">
                    <a:moveTo>
                      <a:pt x="28480" y="0"/>
                    </a:moveTo>
                    <a:lnTo>
                      <a:pt x="28480" y="10253"/>
                    </a:lnTo>
                    <a:lnTo>
                      <a:pt x="17363" y="10253"/>
                    </a:lnTo>
                    <a:lnTo>
                      <a:pt x="14041" y="25286"/>
                    </a:lnTo>
                    <a:lnTo>
                      <a:pt x="10143" y="25286"/>
                    </a:lnTo>
                    <a:lnTo>
                      <a:pt x="8989" y="19998"/>
                    </a:lnTo>
                    <a:lnTo>
                      <a:pt x="1" y="19998"/>
                    </a:lnTo>
                    <a:lnTo>
                      <a:pt x="1" y="34961"/>
                    </a:lnTo>
                    <a:lnTo>
                      <a:pt x="44667" y="34961"/>
                    </a:lnTo>
                    <a:lnTo>
                      <a:pt x="44667" y="17131"/>
                    </a:lnTo>
                    <a:lnTo>
                      <a:pt x="36565" y="17131"/>
                    </a:lnTo>
                    <a:lnTo>
                      <a:pt x="3656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490;p48">
                <a:extLst>
                  <a:ext uri="{FF2B5EF4-FFF2-40B4-BE49-F238E27FC236}">
                    <a16:creationId xmlns:a16="http://schemas.microsoft.com/office/drawing/2014/main" id="{DB2EB599-C746-972B-BF1E-8C1A595DBA33}"/>
                  </a:ext>
                </a:extLst>
              </p:cNvPr>
              <p:cNvSpPr/>
              <p:nvPr/>
            </p:nvSpPr>
            <p:spPr>
              <a:xfrm>
                <a:off x="910940" y="2976800"/>
                <a:ext cx="21006" cy="818583"/>
              </a:xfrm>
              <a:custGeom>
                <a:avLst/>
                <a:gdLst/>
                <a:ahLst/>
                <a:cxnLst/>
                <a:rect l="l" t="t" r="r" b="b"/>
                <a:pathLst>
                  <a:path w="1443" h="56231" extrusionOk="0">
                    <a:moveTo>
                      <a:pt x="0" y="0"/>
                    </a:moveTo>
                    <a:lnTo>
                      <a:pt x="0" y="56230"/>
                    </a:lnTo>
                    <a:lnTo>
                      <a:pt x="1442" y="56230"/>
                    </a:lnTo>
                    <a:lnTo>
                      <a:pt x="1442"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491;p48">
                <a:extLst>
                  <a:ext uri="{FF2B5EF4-FFF2-40B4-BE49-F238E27FC236}">
                    <a16:creationId xmlns:a16="http://schemas.microsoft.com/office/drawing/2014/main" id="{560BFC8E-E15E-98A0-1E57-5EFAE976883C}"/>
                  </a:ext>
                </a:extLst>
              </p:cNvPr>
              <p:cNvSpPr/>
              <p:nvPr/>
            </p:nvSpPr>
            <p:spPr>
              <a:xfrm>
                <a:off x="596484" y="3376637"/>
                <a:ext cx="650254" cy="21589"/>
              </a:xfrm>
              <a:custGeom>
                <a:avLst/>
                <a:gdLst/>
                <a:ahLst/>
                <a:cxnLst/>
                <a:rect l="l" t="t" r="r" b="b"/>
                <a:pathLst>
                  <a:path w="44668" h="1483" extrusionOk="0">
                    <a:moveTo>
                      <a:pt x="1" y="0"/>
                    </a:moveTo>
                    <a:lnTo>
                      <a:pt x="1" y="1482"/>
                    </a:lnTo>
                    <a:lnTo>
                      <a:pt x="44667" y="1482"/>
                    </a:lnTo>
                    <a:lnTo>
                      <a:pt x="44667"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492;p48">
                <a:extLst>
                  <a:ext uri="{FF2B5EF4-FFF2-40B4-BE49-F238E27FC236}">
                    <a16:creationId xmlns:a16="http://schemas.microsoft.com/office/drawing/2014/main" id="{FFB1D38A-8B41-99FD-0817-D3287AED47A0}"/>
                  </a:ext>
                </a:extLst>
              </p:cNvPr>
              <p:cNvSpPr/>
              <p:nvPr/>
            </p:nvSpPr>
            <p:spPr>
              <a:xfrm>
                <a:off x="1924448" y="3185147"/>
                <a:ext cx="46831" cy="107012"/>
              </a:xfrm>
              <a:custGeom>
                <a:avLst/>
                <a:gdLst/>
                <a:ahLst/>
                <a:cxnLst/>
                <a:rect l="l" t="t" r="r" b="b"/>
                <a:pathLst>
                  <a:path w="3217" h="7351" extrusionOk="0">
                    <a:moveTo>
                      <a:pt x="346" y="1"/>
                    </a:moveTo>
                    <a:lnTo>
                      <a:pt x="1" y="2823"/>
                    </a:lnTo>
                    <a:lnTo>
                      <a:pt x="1429" y="7342"/>
                    </a:lnTo>
                    <a:lnTo>
                      <a:pt x="3216" y="7351"/>
                    </a:lnTo>
                    <a:lnTo>
                      <a:pt x="34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493;p48">
                <a:extLst>
                  <a:ext uri="{FF2B5EF4-FFF2-40B4-BE49-F238E27FC236}">
                    <a16:creationId xmlns:a16="http://schemas.microsoft.com/office/drawing/2014/main" id="{00E6D0AF-8A64-8CBF-58DE-CF04E4D0F67B}"/>
                  </a:ext>
                </a:extLst>
              </p:cNvPr>
              <p:cNvSpPr/>
              <p:nvPr/>
            </p:nvSpPr>
            <p:spPr>
              <a:xfrm>
                <a:off x="1772264" y="3086287"/>
                <a:ext cx="165097" cy="208114"/>
              </a:xfrm>
              <a:custGeom>
                <a:avLst/>
                <a:gdLst/>
                <a:ahLst/>
                <a:cxnLst/>
                <a:rect l="l" t="t" r="r" b="b"/>
                <a:pathLst>
                  <a:path w="11341" h="14296" extrusionOk="0">
                    <a:moveTo>
                      <a:pt x="989" y="0"/>
                    </a:moveTo>
                    <a:lnTo>
                      <a:pt x="1" y="14081"/>
                    </a:lnTo>
                    <a:lnTo>
                      <a:pt x="10197" y="14295"/>
                    </a:lnTo>
                    <a:lnTo>
                      <a:pt x="113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494;p48">
                <a:extLst>
                  <a:ext uri="{FF2B5EF4-FFF2-40B4-BE49-F238E27FC236}">
                    <a16:creationId xmlns:a16="http://schemas.microsoft.com/office/drawing/2014/main" id="{012301AF-0CDF-6E2E-6567-17EA76E49BF3}"/>
                  </a:ext>
                </a:extLst>
              </p:cNvPr>
              <p:cNvSpPr/>
              <p:nvPr/>
            </p:nvSpPr>
            <p:spPr>
              <a:xfrm>
                <a:off x="1789514" y="3101806"/>
                <a:ext cx="125791" cy="176815"/>
              </a:xfrm>
              <a:custGeom>
                <a:avLst/>
                <a:gdLst/>
                <a:ahLst/>
                <a:cxnLst/>
                <a:rect l="l" t="t" r="r" b="b"/>
                <a:pathLst>
                  <a:path w="8641" h="12146" extrusionOk="0">
                    <a:moveTo>
                      <a:pt x="8640" y="0"/>
                    </a:moveTo>
                    <a:lnTo>
                      <a:pt x="821" y="70"/>
                    </a:lnTo>
                    <a:lnTo>
                      <a:pt x="0" y="11791"/>
                    </a:lnTo>
                    <a:lnTo>
                      <a:pt x="7578" y="12146"/>
                    </a:lnTo>
                    <a:lnTo>
                      <a:pt x="864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495;p48">
                <a:extLst>
                  <a:ext uri="{FF2B5EF4-FFF2-40B4-BE49-F238E27FC236}">
                    <a16:creationId xmlns:a16="http://schemas.microsoft.com/office/drawing/2014/main" id="{974AEFF4-6D65-982F-1ADC-345D98BCC85A}"/>
                  </a:ext>
                </a:extLst>
              </p:cNvPr>
              <p:cNvSpPr/>
              <p:nvPr/>
            </p:nvSpPr>
            <p:spPr>
              <a:xfrm>
                <a:off x="1816737" y="3126932"/>
                <a:ext cx="71652" cy="119925"/>
              </a:xfrm>
              <a:custGeom>
                <a:avLst/>
                <a:gdLst/>
                <a:ahLst/>
                <a:cxnLst/>
                <a:rect l="l" t="t" r="r" b="b"/>
                <a:pathLst>
                  <a:path w="4922" h="8238" extrusionOk="0">
                    <a:moveTo>
                      <a:pt x="617" y="0"/>
                    </a:moveTo>
                    <a:lnTo>
                      <a:pt x="0" y="8238"/>
                    </a:lnTo>
                    <a:lnTo>
                      <a:pt x="4183" y="8238"/>
                    </a:lnTo>
                    <a:lnTo>
                      <a:pt x="492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496;p48">
                <a:extLst>
                  <a:ext uri="{FF2B5EF4-FFF2-40B4-BE49-F238E27FC236}">
                    <a16:creationId xmlns:a16="http://schemas.microsoft.com/office/drawing/2014/main" id="{C476B012-1A62-2CD0-4C51-B55CF24DCC31}"/>
                  </a:ext>
                </a:extLst>
              </p:cNvPr>
              <p:cNvSpPr/>
              <p:nvPr/>
            </p:nvSpPr>
            <p:spPr>
              <a:xfrm>
                <a:off x="1566275" y="3124326"/>
                <a:ext cx="123433" cy="168547"/>
              </a:xfrm>
              <a:custGeom>
                <a:avLst/>
                <a:gdLst/>
                <a:ahLst/>
                <a:cxnLst/>
                <a:rect l="l" t="t" r="r" b="b"/>
                <a:pathLst>
                  <a:path w="8479" h="11578" extrusionOk="0">
                    <a:moveTo>
                      <a:pt x="0" y="0"/>
                    </a:moveTo>
                    <a:lnTo>
                      <a:pt x="0" y="11577"/>
                    </a:lnTo>
                    <a:lnTo>
                      <a:pt x="8479" y="11569"/>
                    </a:lnTo>
                    <a:lnTo>
                      <a:pt x="847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497;p48">
                <a:extLst>
                  <a:ext uri="{FF2B5EF4-FFF2-40B4-BE49-F238E27FC236}">
                    <a16:creationId xmlns:a16="http://schemas.microsoft.com/office/drawing/2014/main" id="{D87AFFA6-E4D3-5A86-B30D-75773CD4BA60}"/>
                  </a:ext>
                </a:extLst>
              </p:cNvPr>
              <p:cNvSpPr/>
              <p:nvPr/>
            </p:nvSpPr>
            <p:spPr>
              <a:xfrm>
                <a:off x="1591911" y="2906997"/>
                <a:ext cx="74287" cy="217343"/>
              </a:xfrm>
              <a:custGeom>
                <a:avLst/>
                <a:gdLst/>
                <a:ahLst/>
                <a:cxnLst/>
                <a:rect l="l" t="t" r="r" b="b"/>
                <a:pathLst>
                  <a:path w="5103" h="14930" extrusionOk="0">
                    <a:moveTo>
                      <a:pt x="4533" y="1"/>
                    </a:moveTo>
                    <a:cubicBezTo>
                      <a:pt x="4533" y="1"/>
                      <a:pt x="4532" y="1"/>
                      <a:pt x="4532" y="1"/>
                    </a:cubicBezTo>
                    <a:cubicBezTo>
                      <a:pt x="3959" y="23"/>
                      <a:pt x="2517" y="13632"/>
                      <a:pt x="2517" y="13632"/>
                    </a:cubicBezTo>
                    <a:cubicBezTo>
                      <a:pt x="2517" y="13632"/>
                      <a:pt x="2461" y="2421"/>
                      <a:pt x="1924" y="2421"/>
                    </a:cubicBezTo>
                    <a:cubicBezTo>
                      <a:pt x="1922" y="2421"/>
                      <a:pt x="1921" y="2422"/>
                      <a:pt x="1919" y="2422"/>
                    </a:cubicBezTo>
                    <a:cubicBezTo>
                      <a:pt x="1381" y="2484"/>
                      <a:pt x="1919" y="14352"/>
                      <a:pt x="1919" y="14352"/>
                    </a:cubicBezTo>
                    <a:cubicBezTo>
                      <a:pt x="1919" y="14352"/>
                      <a:pt x="1018" y="4944"/>
                      <a:pt x="516" y="4944"/>
                    </a:cubicBezTo>
                    <a:cubicBezTo>
                      <a:pt x="510" y="4944"/>
                      <a:pt x="504" y="4946"/>
                      <a:pt x="498" y="4948"/>
                    </a:cubicBezTo>
                    <a:cubicBezTo>
                      <a:pt x="0" y="5180"/>
                      <a:pt x="713" y="14929"/>
                      <a:pt x="713" y="14929"/>
                    </a:cubicBezTo>
                    <a:lnTo>
                      <a:pt x="3060" y="14929"/>
                    </a:lnTo>
                    <a:cubicBezTo>
                      <a:pt x="3060" y="14929"/>
                      <a:pt x="5102" y="1"/>
                      <a:pt x="453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498;p48">
                <a:extLst>
                  <a:ext uri="{FF2B5EF4-FFF2-40B4-BE49-F238E27FC236}">
                    <a16:creationId xmlns:a16="http://schemas.microsoft.com/office/drawing/2014/main" id="{BD78038B-C00F-B2DE-B2A3-A467DD325643}"/>
                  </a:ext>
                </a:extLst>
              </p:cNvPr>
              <p:cNvSpPr/>
              <p:nvPr/>
            </p:nvSpPr>
            <p:spPr>
              <a:xfrm>
                <a:off x="1613980" y="2952373"/>
                <a:ext cx="65494" cy="171968"/>
              </a:xfrm>
              <a:custGeom>
                <a:avLst/>
                <a:gdLst/>
                <a:ahLst/>
                <a:cxnLst/>
                <a:rect l="l" t="t" r="r" b="b"/>
                <a:pathLst>
                  <a:path w="4499" h="11813" extrusionOk="0">
                    <a:moveTo>
                      <a:pt x="3396" y="0"/>
                    </a:moveTo>
                    <a:cubicBezTo>
                      <a:pt x="2842" y="0"/>
                      <a:pt x="945" y="9309"/>
                      <a:pt x="945" y="9309"/>
                    </a:cubicBezTo>
                    <a:cubicBezTo>
                      <a:pt x="945" y="9309"/>
                      <a:pt x="1176" y="5380"/>
                      <a:pt x="945" y="4873"/>
                    </a:cubicBezTo>
                    <a:cubicBezTo>
                      <a:pt x="937" y="4856"/>
                      <a:pt x="928" y="4848"/>
                      <a:pt x="920" y="4848"/>
                    </a:cubicBezTo>
                    <a:cubicBezTo>
                      <a:pt x="662" y="4848"/>
                      <a:pt x="1" y="11812"/>
                      <a:pt x="1" y="11812"/>
                    </a:cubicBezTo>
                    <a:lnTo>
                      <a:pt x="3375" y="11812"/>
                    </a:lnTo>
                    <a:cubicBezTo>
                      <a:pt x="3375" y="11812"/>
                      <a:pt x="4498" y="8513"/>
                      <a:pt x="4358" y="7997"/>
                    </a:cubicBezTo>
                    <a:cubicBezTo>
                      <a:pt x="4349" y="7965"/>
                      <a:pt x="4333" y="7950"/>
                      <a:pt x="4310" y="7950"/>
                    </a:cubicBezTo>
                    <a:cubicBezTo>
                      <a:pt x="3969" y="7950"/>
                      <a:pt x="2160" y="11319"/>
                      <a:pt x="2160" y="11319"/>
                    </a:cubicBezTo>
                    <a:cubicBezTo>
                      <a:pt x="2160" y="11319"/>
                      <a:pt x="4170" y="5896"/>
                      <a:pt x="3750" y="5288"/>
                    </a:cubicBezTo>
                    <a:cubicBezTo>
                      <a:pt x="3729" y="5258"/>
                      <a:pt x="3704" y="5243"/>
                      <a:pt x="3675" y="5243"/>
                    </a:cubicBezTo>
                    <a:cubicBezTo>
                      <a:pt x="3139" y="5243"/>
                      <a:pt x="1412" y="10458"/>
                      <a:pt x="1412" y="10458"/>
                    </a:cubicBezTo>
                    <a:cubicBezTo>
                      <a:pt x="1412" y="10458"/>
                      <a:pt x="3934" y="333"/>
                      <a:pt x="3423" y="8"/>
                    </a:cubicBezTo>
                    <a:cubicBezTo>
                      <a:pt x="3414" y="3"/>
                      <a:pt x="3405" y="0"/>
                      <a:pt x="339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499;p48">
                <a:extLst>
                  <a:ext uri="{FF2B5EF4-FFF2-40B4-BE49-F238E27FC236}">
                    <a16:creationId xmlns:a16="http://schemas.microsoft.com/office/drawing/2014/main" id="{3DFAEF58-71C7-093B-C09A-B402750979C3}"/>
                  </a:ext>
                </a:extLst>
              </p:cNvPr>
              <p:cNvSpPr/>
              <p:nvPr/>
            </p:nvSpPr>
            <p:spPr>
              <a:xfrm>
                <a:off x="1532385" y="2999350"/>
                <a:ext cx="78378" cy="125631"/>
              </a:xfrm>
              <a:custGeom>
                <a:avLst/>
                <a:gdLst/>
                <a:ahLst/>
                <a:cxnLst/>
                <a:rect l="l" t="t" r="r" b="b"/>
                <a:pathLst>
                  <a:path w="5384" h="8630" extrusionOk="0">
                    <a:moveTo>
                      <a:pt x="405" y="0"/>
                    </a:moveTo>
                    <a:cubicBezTo>
                      <a:pt x="0" y="0"/>
                      <a:pt x="4400" y="8629"/>
                      <a:pt x="4400" y="8629"/>
                    </a:cubicBezTo>
                    <a:lnTo>
                      <a:pt x="5383" y="8629"/>
                    </a:lnTo>
                    <a:lnTo>
                      <a:pt x="4911" y="6545"/>
                    </a:lnTo>
                    <a:cubicBezTo>
                      <a:pt x="4911" y="6545"/>
                      <a:pt x="2865" y="310"/>
                      <a:pt x="2407" y="310"/>
                    </a:cubicBezTo>
                    <a:cubicBezTo>
                      <a:pt x="2401" y="310"/>
                      <a:pt x="2396" y="311"/>
                      <a:pt x="2390" y="313"/>
                    </a:cubicBezTo>
                    <a:cubicBezTo>
                      <a:pt x="1965" y="483"/>
                      <a:pt x="3885" y="6033"/>
                      <a:pt x="3885" y="6033"/>
                    </a:cubicBezTo>
                    <a:cubicBezTo>
                      <a:pt x="3885" y="6033"/>
                      <a:pt x="987" y="282"/>
                      <a:pt x="428" y="7"/>
                    </a:cubicBezTo>
                    <a:cubicBezTo>
                      <a:pt x="419" y="2"/>
                      <a:pt x="412" y="0"/>
                      <a:pt x="40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500;p48">
                <a:extLst>
                  <a:ext uri="{FF2B5EF4-FFF2-40B4-BE49-F238E27FC236}">
                    <a16:creationId xmlns:a16="http://schemas.microsoft.com/office/drawing/2014/main" id="{BC6BF419-29E4-74F5-070D-0FD6FCA8D323}"/>
                  </a:ext>
                </a:extLst>
              </p:cNvPr>
              <p:cNvSpPr/>
              <p:nvPr/>
            </p:nvSpPr>
            <p:spPr>
              <a:xfrm>
                <a:off x="1566712" y="3124079"/>
                <a:ext cx="59817" cy="169114"/>
              </a:xfrm>
              <a:custGeom>
                <a:avLst/>
                <a:gdLst/>
                <a:ahLst/>
                <a:cxnLst/>
                <a:rect l="l" t="t" r="r" b="b"/>
                <a:pathLst>
                  <a:path w="4109" h="11617" extrusionOk="0">
                    <a:moveTo>
                      <a:pt x="1" y="0"/>
                    </a:moveTo>
                    <a:lnTo>
                      <a:pt x="79" y="11616"/>
                    </a:lnTo>
                    <a:lnTo>
                      <a:pt x="4109" y="11616"/>
                    </a:lnTo>
                    <a:lnTo>
                      <a:pt x="3895" y="39"/>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501;p48">
                <a:extLst>
                  <a:ext uri="{FF2B5EF4-FFF2-40B4-BE49-F238E27FC236}">
                    <a16:creationId xmlns:a16="http://schemas.microsoft.com/office/drawing/2014/main" id="{517BE1A6-31FD-C17F-D07A-918DF71D7201}"/>
                  </a:ext>
                </a:extLst>
              </p:cNvPr>
              <p:cNvSpPr/>
              <p:nvPr/>
            </p:nvSpPr>
            <p:spPr>
              <a:xfrm>
                <a:off x="1564805" y="3123118"/>
                <a:ext cx="127000" cy="17061"/>
              </a:xfrm>
              <a:custGeom>
                <a:avLst/>
                <a:gdLst/>
                <a:ahLst/>
                <a:cxnLst/>
                <a:rect l="l" t="t" r="r" b="b"/>
                <a:pathLst>
                  <a:path w="8724" h="1172" extrusionOk="0">
                    <a:moveTo>
                      <a:pt x="0" y="0"/>
                    </a:moveTo>
                    <a:lnTo>
                      <a:pt x="111" y="1106"/>
                    </a:lnTo>
                    <a:lnTo>
                      <a:pt x="4017" y="1172"/>
                    </a:lnTo>
                    <a:lnTo>
                      <a:pt x="8580" y="1106"/>
                    </a:lnTo>
                    <a:lnTo>
                      <a:pt x="87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502;p48">
                <a:extLst>
                  <a:ext uri="{FF2B5EF4-FFF2-40B4-BE49-F238E27FC236}">
                    <a16:creationId xmlns:a16="http://schemas.microsoft.com/office/drawing/2014/main" id="{5415D2B5-2338-2AA0-8CC9-2069E2820004}"/>
                  </a:ext>
                </a:extLst>
              </p:cNvPr>
              <p:cNvSpPr/>
              <p:nvPr/>
            </p:nvSpPr>
            <p:spPr>
              <a:xfrm>
                <a:off x="1460034" y="3290122"/>
                <a:ext cx="617238" cy="27121"/>
              </a:xfrm>
              <a:custGeom>
                <a:avLst/>
                <a:gdLst/>
                <a:ahLst/>
                <a:cxnLst/>
                <a:rect l="l" t="t" r="r" b="b"/>
                <a:pathLst>
                  <a:path w="42400" h="1863" extrusionOk="0">
                    <a:moveTo>
                      <a:pt x="0" y="0"/>
                    </a:moveTo>
                    <a:lnTo>
                      <a:pt x="0" y="1862"/>
                    </a:lnTo>
                    <a:lnTo>
                      <a:pt x="42399" y="1862"/>
                    </a:lnTo>
                    <a:lnTo>
                      <a:pt x="4239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503;p48">
              <a:extLst>
                <a:ext uri="{FF2B5EF4-FFF2-40B4-BE49-F238E27FC236}">
                  <a16:creationId xmlns:a16="http://schemas.microsoft.com/office/drawing/2014/main" id="{C8214190-4E99-863F-B2C4-9866AEC19A49}"/>
                </a:ext>
              </a:extLst>
            </p:cNvPr>
            <p:cNvGrpSpPr/>
            <p:nvPr/>
          </p:nvGrpSpPr>
          <p:grpSpPr>
            <a:xfrm>
              <a:off x="1481856" y="3376710"/>
              <a:ext cx="665206" cy="406329"/>
              <a:chOff x="1481856" y="3376710"/>
              <a:chExt cx="665206" cy="406329"/>
            </a:xfrm>
          </p:grpSpPr>
          <p:sp>
            <p:nvSpPr>
              <p:cNvPr id="629" name="Google Shape;3504;p48">
                <a:extLst>
                  <a:ext uri="{FF2B5EF4-FFF2-40B4-BE49-F238E27FC236}">
                    <a16:creationId xmlns:a16="http://schemas.microsoft.com/office/drawing/2014/main" id="{5832AE33-F23B-3FF1-E7E5-A02745ECC8A6}"/>
                  </a:ext>
                </a:extLst>
              </p:cNvPr>
              <p:cNvSpPr/>
              <p:nvPr/>
            </p:nvSpPr>
            <p:spPr>
              <a:xfrm>
                <a:off x="1481856" y="3376710"/>
                <a:ext cx="665205" cy="406329"/>
              </a:xfrm>
              <a:custGeom>
                <a:avLst/>
                <a:gdLst/>
                <a:ahLst/>
                <a:cxnLst/>
                <a:rect l="l" t="t" r="r" b="b"/>
                <a:pathLst>
                  <a:path w="45695" h="27912" extrusionOk="0">
                    <a:moveTo>
                      <a:pt x="45695" y="0"/>
                    </a:moveTo>
                    <a:lnTo>
                      <a:pt x="4466" y="297"/>
                    </a:lnTo>
                    <a:lnTo>
                      <a:pt x="0" y="27912"/>
                    </a:lnTo>
                    <a:lnTo>
                      <a:pt x="40782" y="27912"/>
                    </a:lnTo>
                    <a:lnTo>
                      <a:pt x="4569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505;p48">
                <a:extLst>
                  <a:ext uri="{FF2B5EF4-FFF2-40B4-BE49-F238E27FC236}">
                    <a16:creationId xmlns:a16="http://schemas.microsoft.com/office/drawing/2014/main" id="{EDDCF543-63E8-5AC1-9EAD-312580AB212C}"/>
                  </a:ext>
                </a:extLst>
              </p:cNvPr>
              <p:cNvSpPr/>
              <p:nvPr/>
            </p:nvSpPr>
            <p:spPr>
              <a:xfrm>
                <a:off x="1540960" y="3376710"/>
                <a:ext cx="606102" cy="40921"/>
              </a:xfrm>
              <a:custGeom>
                <a:avLst/>
                <a:gdLst/>
                <a:ahLst/>
                <a:cxnLst/>
                <a:rect l="l" t="t" r="r" b="b"/>
                <a:pathLst>
                  <a:path w="41635" h="2811" extrusionOk="0">
                    <a:moveTo>
                      <a:pt x="41635" y="0"/>
                    </a:moveTo>
                    <a:lnTo>
                      <a:pt x="406" y="297"/>
                    </a:lnTo>
                    <a:lnTo>
                      <a:pt x="0" y="2810"/>
                    </a:lnTo>
                    <a:cubicBezTo>
                      <a:pt x="18" y="2714"/>
                      <a:pt x="41167" y="2653"/>
                      <a:pt x="41167" y="2653"/>
                    </a:cubicBezTo>
                    <a:lnTo>
                      <a:pt x="4163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506;p48">
                <a:extLst>
                  <a:ext uri="{FF2B5EF4-FFF2-40B4-BE49-F238E27FC236}">
                    <a16:creationId xmlns:a16="http://schemas.microsoft.com/office/drawing/2014/main" id="{1B46BA54-12B5-41F9-79FA-93A91AE0E4BC}"/>
                  </a:ext>
                </a:extLst>
              </p:cNvPr>
              <p:cNvSpPr/>
              <p:nvPr/>
            </p:nvSpPr>
            <p:spPr>
              <a:xfrm>
                <a:off x="1560932" y="3393625"/>
                <a:ext cx="11020" cy="11020"/>
              </a:xfrm>
              <a:custGeom>
                <a:avLst/>
                <a:gdLst/>
                <a:ahLst/>
                <a:cxnLst/>
                <a:rect l="l" t="t" r="r" b="b"/>
                <a:pathLst>
                  <a:path w="757" h="757" extrusionOk="0">
                    <a:moveTo>
                      <a:pt x="381" y="0"/>
                    </a:moveTo>
                    <a:cubicBezTo>
                      <a:pt x="171" y="0"/>
                      <a:pt x="0" y="170"/>
                      <a:pt x="0" y="376"/>
                    </a:cubicBezTo>
                    <a:cubicBezTo>
                      <a:pt x="0" y="586"/>
                      <a:pt x="171" y="757"/>
                      <a:pt x="381" y="757"/>
                    </a:cubicBezTo>
                    <a:cubicBezTo>
                      <a:pt x="586" y="757"/>
                      <a:pt x="756" y="586"/>
                      <a:pt x="756" y="376"/>
                    </a:cubicBezTo>
                    <a:cubicBezTo>
                      <a:pt x="756" y="170"/>
                      <a:pt x="586" y="0"/>
                      <a:pt x="381"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507;p48">
                <a:extLst>
                  <a:ext uri="{FF2B5EF4-FFF2-40B4-BE49-F238E27FC236}">
                    <a16:creationId xmlns:a16="http://schemas.microsoft.com/office/drawing/2014/main" id="{37CE5BEF-BEB3-3148-A9B1-8BD4847BC234}"/>
                  </a:ext>
                </a:extLst>
              </p:cNvPr>
              <p:cNvSpPr/>
              <p:nvPr/>
            </p:nvSpPr>
            <p:spPr>
              <a:xfrm>
                <a:off x="1587966" y="3393625"/>
                <a:ext cx="11020" cy="11020"/>
              </a:xfrm>
              <a:custGeom>
                <a:avLst/>
                <a:gdLst/>
                <a:ahLst/>
                <a:cxnLst/>
                <a:rect l="l" t="t" r="r" b="b"/>
                <a:pathLst>
                  <a:path w="757" h="757" extrusionOk="0">
                    <a:moveTo>
                      <a:pt x="381" y="0"/>
                    </a:moveTo>
                    <a:cubicBezTo>
                      <a:pt x="171" y="0"/>
                      <a:pt x="1" y="170"/>
                      <a:pt x="1" y="376"/>
                    </a:cubicBezTo>
                    <a:cubicBezTo>
                      <a:pt x="1" y="586"/>
                      <a:pt x="171" y="757"/>
                      <a:pt x="381" y="757"/>
                    </a:cubicBezTo>
                    <a:cubicBezTo>
                      <a:pt x="586" y="757"/>
                      <a:pt x="757" y="586"/>
                      <a:pt x="757" y="376"/>
                    </a:cubicBezTo>
                    <a:cubicBezTo>
                      <a:pt x="757" y="170"/>
                      <a:pt x="586" y="0"/>
                      <a:pt x="381"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508;p48">
                <a:extLst>
                  <a:ext uri="{FF2B5EF4-FFF2-40B4-BE49-F238E27FC236}">
                    <a16:creationId xmlns:a16="http://schemas.microsoft.com/office/drawing/2014/main" id="{94BCA634-6880-A315-ED74-D51845BE65F9}"/>
                  </a:ext>
                </a:extLst>
              </p:cNvPr>
              <p:cNvSpPr/>
              <p:nvPr/>
            </p:nvSpPr>
            <p:spPr>
              <a:xfrm>
                <a:off x="1614999" y="3393625"/>
                <a:ext cx="11035" cy="11020"/>
              </a:xfrm>
              <a:custGeom>
                <a:avLst/>
                <a:gdLst/>
                <a:ahLst/>
                <a:cxnLst/>
                <a:rect l="l" t="t" r="r" b="b"/>
                <a:pathLst>
                  <a:path w="758" h="757" extrusionOk="0">
                    <a:moveTo>
                      <a:pt x="376" y="0"/>
                    </a:moveTo>
                    <a:cubicBezTo>
                      <a:pt x="171" y="0"/>
                      <a:pt x="1" y="170"/>
                      <a:pt x="1" y="376"/>
                    </a:cubicBezTo>
                    <a:cubicBezTo>
                      <a:pt x="1" y="586"/>
                      <a:pt x="171" y="757"/>
                      <a:pt x="376" y="757"/>
                    </a:cubicBezTo>
                    <a:cubicBezTo>
                      <a:pt x="586" y="757"/>
                      <a:pt x="757" y="586"/>
                      <a:pt x="757" y="376"/>
                    </a:cubicBezTo>
                    <a:cubicBezTo>
                      <a:pt x="757" y="170"/>
                      <a:pt x="586" y="0"/>
                      <a:pt x="376"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509;p48">
                <a:extLst>
                  <a:ext uri="{FF2B5EF4-FFF2-40B4-BE49-F238E27FC236}">
                    <a16:creationId xmlns:a16="http://schemas.microsoft.com/office/drawing/2014/main" id="{CB3DBE0C-6BC9-32A3-890C-2686E9FB84F2}"/>
                  </a:ext>
                </a:extLst>
              </p:cNvPr>
              <p:cNvSpPr/>
              <p:nvPr/>
            </p:nvSpPr>
            <p:spPr>
              <a:xfrm>
                <a:off x="1572578" y="3489312"/>
                <a:ext cx="241057" cy="194605"/>
              </a:xfrm>
              <a:custGeom>
                <a:avLst/>
                <a:gdLst/>
                <a:ahLst/>
                <a:cxnLst/>
                <a:rect l="l" t="t" r="r" b="b"/>
                <a:pathLst>
                  <a:path w="16559" h="13368" extrusionOk="0">
                    <a:moveTo>
                      <a:pt x="8282" y="0"/>
                    </a:moveTo>
                    <a:cubicBezTo>
                      <a:pt x="3736" y="0"/>
                      <a:pt x="0" y="3378"/>
                      <a:pt x="0" y="7478"/>
                    </a:cubicBezTo>
                    <a:cubicBezTo>
                      <a:pt x="0" y="9776"/>
                      <a:pt x="1171" y="11952"/>
                      <a:pt x="3173" y="13368"/>
                    </a:cubicBezTo>
                    <a:lnTo>
                      <a:pt x="8282" y="7478"/>
                    </a:lnTo>
                    <a:lnTo>
                      <a:pt x="16558" y="7478"/>
                    </a:lnTo>
                    <a:cubicBezTo>
                      <a:pt x="16558" y="3378"/>
                      <a:pt x="12822" y="0"/>
                      <a:pt x="82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510;p48">
                <a:extLst>
                  <a:ext uri="{FF2B5EF4-FFF2-40B4-BE49-F238E27FC236}">
                    <a16:creationId xmlns:a16="http://schemas.microsoft.com/office/drawing/2014/main" id="{844FE6BB-7437-52F2-EF64-204D20FB9130}"/>
                  </a:ext>
                </a:extLst>
              </p:cNvPr>
              <p:cNvSpPr/>
              <p:nvPr/>
            </p:nvSpPr>
            <p:spPr>
              <a:xfrm>
                <a:off x="1627722" y="3611639"/>
                <a:ext cx="193294" cy="107784"/>
              </a:xfrm>
              <a:custGeom>
                <a:avLst/>
                <a:gdLst/>
                <a:ahLst/>
                <a:cxnLst/>
                <a:rect l="l" t="t" r="r" b="b"/>
                <a:pathLst>
                  <a:path w="13278" h="7404" extrusionOk="0">
                    <a:moveTo>
                      <a:pt x="5144" y="14"/>
                    </a:moveTo>
                    <a:cubicBezTo>
                      <a:pt x="5149" y="19"/>
                      <a:pt x="5197" y="19"/>
                      <a:pt x="5297" y="23"/>
                    </a:cubicBezTo>
                    <a:cubicBezTo>
                      <a:pt x="5406" y="27"/>
                      <a:pt x="5551" y="31"/>
                      <a:pt x="5730" y="41"/>
                    </a:cubicBezTo>
                    <a:cubicBezTo>
                      <a:pt x="6124" y="49"/>
                      <a:pt x="6674" y="62"/>
                      <a:pt x="7373" y="75"/>
                    </a:cubicBezTo>
                    <a:cubicBezTo>
                      <a:pt x="8775" y="101"/>
                      <a:pt x="10760" y="131"/>
                      <a:pt x="13136" y="175"/>
                    </a:cubicBezTo>
                    <a:lnTo>
                      <a:pt x="13136" y="175"/>
                    </a:lnTo>
                    <a:cubicBezTo>
                      <a:pt x="13091" y="757"/>
                      <a:pt x="12994" y="1362"/>
                      <a:pt x="12788" y="1959"/>
                    </a:cubicBezTo>
                    <a:cubicBezTo>
                      <a:pt x="12570" y="2579"/>
                      <a:pt x="12259" y="3191"/>
                      <a:pt x="11862" y="3772"/>
                    </a:cubicBezTo>
                    <a:cubicBezTo>
                      <a:pt x="11044" y="4908"/>
                      <a:pt x="9878" y="5909"/>
                      <a:pt x="8462" y="6512"/>
                    </a:cubicBezTo>
                    <a:cubicBezTo>
                      <a:pt x="7317" y="7015"/>
                      <a:pt x="6098" y="7251"/>
                      <a:pt x="4929" y="7251"/>
                    </a:cubicBezTo>
                    <a:cubicBezTo>
                      <a:pt x="4593" y="7251"/>
                      <a:pt x="4262" y="7232"/>
                      <a:pt x="3938" y="7194"/>
                    </a:cubicBezTo>
                    <a:cubicBezTo>
                      <a:pt x="2508" y="7035"/>
                      <a:pt x="1215" y="6516"/>
                      <a:pt x="197" y="5820"/>
                    </a:cubicBezTo>
                    <a:lnTo>
                      <a:pt x="197" y="5820"/>
                    </a:lnTo>
                    <a:cubicBezTo>
                      <a:pt x="1679" y="4096"/>
                      <a:pt x="2908" y="2660"/>
                      <a:pt x="3781" y="1644"/>
                    </a:cubicBezTo>
                    <a:cubicBezTo>
                      <a:pt x="4214" y="1132"/>
                      <a:pt x="4555" y="731"/>
                      <a:pt x="4795" y="447"/>
                    </a:cubicBezTo>
                    <a:cubicBezTo>
                      <a:pt x="4904" y="315"/>
                      <a:pt x="4992" y="211"/>
                      <a:pt x="5057" y="128"/>
                    </a:cubicBezTo>
                    <a:cubicBezTo>
                      <a:pt x="5118" y="57"/>
                      <a:pt x="5149" y="19"/>
                      <a:pt x="5144" y="14"/>
                    </a:cubicBezTo>
                    <a:close/>
                    <a:moveTo>
                      <a:pt x="5717" y="1"/>
                    </a:moveTo>
                    <a:cubicBezTo>
                      <a:pt x="5537" y="5"/>
                      <a:pt x="5398" y="5"/>
                      <a:pt x="5289" y="5"/>
                    </a:cubicBezTo>
                    <a:cubicBezTo>
                      <a:pt x="5192" y="9"/>
                      <a:pt x="5144" y="9"/>
                      <a:pt x="5144" y="14"/>
                    </a:cubicBezTo>
                    <a:cubicBezTo>
                      <a:pt x="5144" y="14"/>
                      <a:pt x="5144" y="14"/>
                      <a:pt x="5144" y="14"/>
                    </a:cubicBezTo>
                    <a:cubicBezTo>
                      <a:pt x="5140" y="14"/>
                      <a:pt x="5106" y="49"/>
                      <a:pt x="5049" y="110"/>
                    </a:cubicBezTo>
                    <a:cubicBezTo>
                      <a:pt x="4983" y="184"/>
                      <a:pt x="4891" y="285"/>
                      <a:pt x="4777" y="412"/>
                    </a:cubicBezTo>
                    <a:cubicBezTo>
                      <a:pt x="4528" y="691"/>
                      <a:pt x="4183" y="1080"/>
                      <a:pt x="3742" y="1578"/>
                    </a:cubicBezTo>
                    <a:cubicBezTo>
                      <a:pt x="2846" y="2601"/>
                      <a:pt x="1574" y="4047"/>
                      <a:pt x="49" y="5791"/>
                    </a:cubicBezTo>
                    <a:lnTo>
                      <a:pt x="1" y="5844"/>
                    </a:lnTo>
                    <a:lnTo>
                      <a:pt x="63" y="5888"/>
                    </a:lnTo>
                    <a:cubicBezTo>
                      <a:pt x="1102" y="6622"/>
                      <a:pt x="2435" y="7173"/>
                      <a:pt x="3921" y="7343"/>
                    </a:cubicBezTo>
                    <a:cubicBezTo>
                      <a:pt x="4256" y="7383"/>
                      <a:pt x="4598" y="7404"/>
                      <a:pt x="4944" y="7404"/>
                    </a:cubicBezTo>
                    <a:cubicBezTo>
                      <a:pt x="6128" y="7404"/>
                      <a:pt x="7363" y="7163"/>
                      <a:pt x="8522" y="6652"/>
                    </a:cubicBezTo>
                    <a:cubicBezTo>
                      <a:pt x="9965" y="6040"/>
                      <a:pt x="11154" y="5017"/>
                      <a:pt x="11984" y="3855"/>
                    </a:cubicBezTo>
                    <a:cubicBezTo>
                      <a:pt x="12391" y="3266"/>
                      <a:pt x="12701" y="2641"/>
                      <a:pt x="12923" y="2007"/>
                    </a:cubicBezTo>
                    <a:cubicBezTo>
                      <a:pt x="13137" y="1368"/>
                      <a:pt x="13234" y="727"/>
                      <a:pt x="13273" y="110"/>
                    </a:cubicBezTo>
                    <a:lnTo>
                      <a:pt x="13278" y="41"/>
                    </a:lnTo>
                    <a:lnTo>
                      <a:pt x="13208" y="41"/>
                    </a:lnTo>
                    <a:cubicBezTo>
                      <a:pt x="10791" y="23"/>
                      <a:pt x="8772" y="9"/>
                      <a:pt x="73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511;p48">
                <a:extLst>
                  <a:ext uri="{FF2B5EF4-FFF2-40B4-BE49-F238E27FC236}">
                    <a16:creationId xmlns:a16="http://schemas.microsoft.com/office/drawing/2014/main" id="{67F8E92E-2ED2-2B68-165B-23D2E56D9EFA}"/>
                  </a:ext>
                </a:extLst>
              </p:cNvPr>
              <p:cNvSpPr/>
              <p:nvPr/>
            </p:nvSpPr>
            <p:spPr>
              <a:xfrm>
                <a:off x="1737602" y="3526725"/>
                <a:ext cx="13495" cy="13553"/>
              </a:xfrm>
              <a:custGeom>
                <a:avLst/>
                <a:gdLst/>
                <a:ahLst/>
                <a:cxnLst/>
                <a:rect l="l" t="t" r="r" b="b"/>
                <a:pathLst>
                  <a:path w="927" h="931" extrusionOk="0">
                    <a:moveTo>
                      <a:pt x="464" y="0"/>
                    </a:moveTo>
                    <a:cubicBezTo>
                      <a:pt x="206" y="0"/>
                      <a:pt x="0" y="210"/>
                      <a:pt x="0" y="467"/>
                    </a:cubicBezTo>
                    <a:cubicBezTo>
                      <a:pt x="0" y="721"/>
                      <a:pt x="206" y="930"/>
                      <a:pt x="464" y="930"/>
                    </a:cubicBezTo>
                    <a:cubicBezTo>
                      <a:pt x="716" y="930"/>
                      <a:pt x="926" y="721"/>
                      <a:pt x="926" y="467"/>
                    </a:cubicBezTo>
                    <a:cubicBezTo>
                      <a:pt x="926" y="210"/>
                      <a:pt x="716" y="0"/>
                      <a:pt x="4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512;p48">
                <a:extLst>
                  <a:ext uri="{FF2B5EF4-FFF2-40B4-BE49-F238E27FC236}">
                    <a16:creationId xmlns:a16="http://schemas.microsoft.com/office/drawing/2014/main" id="{7CD65BE2-8600-9717-DD13-A87EB113605A}"/>
                  </a:ext>
                </a:extLst>
              </p:cNvPr>
              <p:cNvSpPr/>
              <p:nvPr/>
            </p:nvSpPr>
            <p:spPr>
              <a:xfrm>
                <a:off x="1744211" y="3482950"/>
                <a:ext cx="141004" cy="50587"/>
              </a:xfrm>
              <a:custGeom>
                <a:avLst/>
                <a:gdLst/>
                <a:ahLst/>
                <a:cxnLst/>
                <a:rect l="l" t="t" r="r" b="b"/>
                <a:pathLst>
                  <a:path w="9686" h="3475" extrusionOk="0">
                    <a:moveTo>
                      <a:pt x="3374" y="0"/>
                    </a:moveTo>
                    <a:lnTo>
                      <a:pt x="3348" y="22"/>
                    </a:lnTo>
                    <a:cubicBezTo>
                      <a:pt x="2392" y="983"/>
                      <a:pt x="1547" y="1840"/>
                      <a:pt x="949" y="2461"/>
                    </a:cubicBezTo>
                    <a:cubicBezTo>
                      <a:pt x="669" y="2753"/>
                      <a:pt x="433" y="2998"/>
                      <a:pt x="250" y="3195"/>
                    </a:cubicBezTo>
                    <a:cubicBezTo>
                      <a:pt x="88" y="3365"/>
                      <a:pt x="0" y="3465"/>
                      <a:pt x="10" y="3474"/>
                    </a:cubicBezTo>
                    <a:cubicBezTo>
                      <a:pt x="10" y="3474"/>
                      <a:pt x="10" y="3474"/>
                      <a:pt x="10" y="3474"/>
                    </a:cubicBezTo>
                    <a:cubicBezTo>
                      <a:pt x="20" y="3474"/>
                      <a:pt x="120" y="3390"/>
                      <a:pt x="289" y="3234"/>
                    </a:cubicBezTo>
                    <a:cubicBezTo>
                      <a:pt x="482" y="3046"/>
                      <a:pt x="726" y="2814"/>
                      <a:pt x="1023" y="2530"/>
                    </a:cubicBezTo>
                    <a:cubicBezTo>
                      <a:pt x="1639" y="1937"/>
                      <a:pt x="2483" y="1101"/>
                      <a:pt x="3435" y="153"/>
                    </a:cubicBezTo>
                    <a:lnTo>
                      <a:pt x="4143" y="153"/>
                    </a:lnTo>
                    <a:cubicBezTo>
                      <a:pt x="5673" y="153"/>
                      <a:pt x="7059" y="144"/>
                      <a:pt x="8064" y="131"/>
                    </a:cubicBezTo>
                    <a:cubicBezTo>
                      <a:pt x="8540" y="123"/>
                      <a:pt x="8941" y="113"/>
                      <a:pt x="9252" y="105"/>
                    </a:cubicBezTo>
                    <a:cubicBezTo>
                      <a:pt x="9532" y="97"/>
                      <a:pt x="9685" y="87"/>
                      <a:pt x="9685" y="79"/>
                    </a:cubicBezTo>
                    <a:cubicBezTo>
                      <a:pt x="9685" y="65"/>
                      <a:pt x="9532" y="57"/>
                      <a:pt x="9252" y="48"/>
                    </a:cubicBezTo>
                    <a:cubicBezTo>
                      <a:pt x="8941" y="39"/>
                      <a:pt x="8540" y="31"/>
                      <a:pt x="8064" y="22"/>
                    </a:cubicBezTo>
                    <a:cubicBezTo>
                      <a:pt x="7059" y="9"/>
                      <a:pt x="5673" y="0"/>
                      <a:pt x="41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513;p48">
                <a:extLst>
                  <a:ext uri="{FF2B5EF4-FFF2-40B4-BE49-F238E27FC236}">
                    <a16:creationId xmlns:a16="http://schemas.microsoft.com/office/drawing/2014/main" id="{36324ADF-475B-35DC-5331-26A90F784722}"/>
                  </a:ext>
                </a:extLst>
              </p:cNvPr>
              <p:cNvSpPr/>
              <p:nvPr/>
            </p:nvSpPr>
            <p:spPr>
              <a:xfrm>
                <a:off x="1868198" y="3447488"/>
                <a:ext cx="193484" cy="122501"/>
              </a:xfrm>
              <a:custGeom>
                <a:avLst/>
                <a:gdLst/>
                <a:ahLst/>
                <a:cxnLst/>
                <a:rect l="l" t="t" r="r" b="b"/>
                <a:pathLst>
                  <a:path w="13291" h="8415" extrusionOk="0">
                    <a:moveTo>
                      <a:pt x="1623" y="0"/>
                    </a:moveTo>
                    <a:lnTo>
                      <a:pt x="1623" y="0"/>
                    </a:lnTo>
                    <a:cubicBezTo>
                      <a:pt x="1618" y="0"/>
                      <a:pt x="1522" y="80"/>
                      <a:pt x="1526" y="80"/>
                    </a:cubicBezTo>
                    <a:cubicBezTo>
                      <a:pt x="1527" y="80"/>
                      <a:pt x="1532" y="76"/>
                      <a:pt x="1544" y="68"/>
                    </a:cubicBezTo>
                    <a:lnTo>
                      <a:pt x="1544" y="72"/>
                    </a:lnTo>
                    <a:lnTo>
                      <a:pt x="1539" y="80"/>
                    </a:lnTo>
                    <a:lnTo>
                      <a:pt x="1539" y="98"/>
                    </a:lnTo>
                    <a:lnTo>
                      <a:pt x="1531" y="133"/>
                    </a:lnTo>
                    <a:lnTo>
                      <a:pt x="1517" y="203"/>
                    </a:lnTo>
                    <a:lnTo>
                      <a:pt x="1491" y="338"/>
                    </a:lnTo>
                    <a:lnTo>
                      <a:pt x="1443" y="618"/>
                    </a:lnTo>
                    <a:cubicBezTo>
                      <a:pt x="1408" y="802"/>
                      <a:pt x="1374" y="986"/>
                      <a:pt x="1338" y="1169"/>
                    </a:cubicBezTo>
                    <a:cubicBezTo>
                      <a:pt x="1273" y="1531"/>
                      <a:pt x="1203" y="1894"/>
                      <a:pt x="1138" y="2257"/>
                    </a:cubicBezTo>
                    <a:cubicBezTo>
                      <a:pt x="1007" y="2973"/>
                      <a:pt x="875" y="3681"/>
                      <a:pt x="749" y="4372"/>
                    </a:cubicBezTo>
                    <a:cubicBezTo>
                      <a:pt x="491" y="5758"/>
                      <a:pt x="246" y="7086"/>
                      <a:pt x="19" y="8332"/>
                    </a:cubicBezTo>
                    <a:lnTo>
                      <a:pt x="1" y="8414"/>
                    </a:lnTo>
                    <a:lnTo>
                      <a:pt x="89" y="8414"/>
                    </a:lnTo>
                    <a:cubicBezTo>
                      <a:pt x="3519" y="8401"/>
                      <a:pt x="6421" y="8388"/>
                      <a:pt x="8474" y="8380"/>
                    </a:cubicBezTo>
                    <a:cubicBezTo>
                      <a:pt x="9484" y="8370"/>
                      <a:pt x="10289" y="8366"/>
                      <a:pt x="10848" y="8362"/>
                    </a:cubicBezTo>
                    <a:cubicBezTo>
                      <a:pt x="11110" y="8358"/>
                      <a:pt x="11320" y="8354"/>
                      <a:pt x="11469" y="8354"/>
                    </a:cubicBezTo>
                    <a:cubicBezTo>
                      <a:pt x="11534" y="8348"/>
                      <a:pt x="11586" y="8348"/>
                      <a:pt x="11630" y="8348"/>
                    </a:cubicBezTo>
                    <a:cubicBezTo>
                      <a:pt x="11665" y="8344"/>
                      <a:pt x="11683" y="8344"/>
                      <a:pt x="11678" y="8344"/>
                    </a:cubicBezTo>
                    <a:cubicBezTo>
                      <a:pt x="11678" y="8340"/>
                      <a:pt x="11661" y="8340"/>
                      <a:pt x="11621" y="8340"/>
                    </a:cubicBezTo>
                    <a:cubicBezTo>
                      <a:pt x="11578" y="8336"/>
                      <a:pt x="11525" y="8336"/>
                      <a:pt x="11455" y="8336"/>
                    </a:cubicBezTo>
                    <a:cubicBezTo>
                      <a:pt x="11302" y="8332"/>
                      <a:pt x="11088" y="8327"/>
                      <a:pt x="10822" y="8327"/>
                    </a:cubicBezTo>
                    <a:cubicBezTo>
                      <a:pt x="10257" y="8322"/>
                      <a:pt x="9450" y="8314"/>
                      <a:pt x="8435" y="8305"/>
                    </a:cubicBezTo>
                    <a:cubicBezTo>
                      <a:pt x="6407" y="8296"/>
                      <a:pt x="3549" y="8288"/>
                      <a:pt x="173" y="8275"/>
                    </a:cubicBezTo>
                    <a:lnTo>
                      <a:pt x="173" y="8275"/>
                    </a:lnTo>
                    <a:cubicBezTo>
                      <a:pt x="401" y="7053"/>
                      <a:pt x="645" y="5754"/>
                      <a:pt x="896" y="4403"/>
                    </a:cubicBezTo>
                    <a:cubicBezTo>
                      <a:pt x="1023" y="3707"/>
                      <a:pt x="1154" y="3005"/>
                      <a:pt x="1290" y="2283"/>
                    </a:cubicBezTo>
                    <a:cubicBezTo>
                      <a:pt x="1356" y="1924"/>
                      <a:pt x="1426" y="1562"/>
                      <a:pt x="1491" y="1195"/>
                    </a:cubicBezTo>
                    <a:cubicBezTo>
                      <a:pt x="1526" y="1012"/>
                      <a:pt x="1561" y="828"/>
                      <a:pt x="1596" y="645"/>
                    </a:cubicBezTo>
                    <a:lnTo>
                      <a:pt x="1644" y="369"/>
                    </a:lnTo>
                    <a:lnTo>
                      <a:pt x="1671" y="229"/>
                    </a:lnTo>
                    <a:lnTo>
                      <a:pt x="1683" y="159"/>
                    </a:lnTo>
                    <a:lnTo>
                      <a:pt x="1684" y="155"/>
                    </a:lnTo>
                    <a:lnTo>
                      <a:pt x="1684" y="155"/>
                    </a:lnTo>
                    <a:cubicBezTo>
                      <a:pt x="5958" y="151"/>
                      <a:pt x="9915" y="147"/>
                      <a:pt x="13138" y="141"/>
                    </a:cubicBezTo>
                    <a:lnTo>
                      <a:pt x="13138" y="141"/>
                    </a:lnTo>
                    <a:cubicBezTo>
                      <a:pt x="12694" y="2603"/>
                      <a:pt x="12326" y="4635"/>
                      <a:pt x="12072" y="6067"/>
                    </a:cubicBezTo>
                    <a:cubicBezTo>
                      <a:pt x="11945" y="6785"/>
                      <a:pt x="11844" y="7348"/>
                      <a:pt x="11774" y="7741"/>
                    </a:cubicBezTo>
                    <a:cubicBezTo>
                      <a:pt x="11743" y="7929"/>
                      <a:pt x="11717" y="8078"/>
                      <a:pt x="11699" y="8187"/>
                    </a:cubicBezTo>
                    <a:cubicBezTo>
                      <a:pt x="11687" y="8288"/>
                      <a:pt x="11678" y="8340"/>
                      <a:pt x="11678" y="8344"/>
                    </a:cubicBezTo>
                    <a:cubicBezTo>
                      <a:pt x="11683" y="8344"/>
                      <a:pt x="11691" y="8296"/>
                      <a:pt x="11713" y="8201"/>
                    </a:cubicBezTo>
                    <a:cubicBezTo>
                      <a:pt x="11735" y="8096"/>
                      <a:pt x="11766" y="7951"/>
                      <a:pt x="11800" y="7772"/>
                    </a:cubicBezTo>
                    <a:cubicBezTo>
                      <a:pt x="11879" y="7378"/>
                      <a:pt x="11988" y="6823"/>
                      <a:pt x="12124" y="6115"/>
                    </a:cubicBezTo>
                    <a:cubicBezTo>
                      <a:pt x="12403" y="4661"/>
                      <a:pt x="12797" y="2593"/>
                      <a:pt x="13273" y="89"/>
                    </a:cubicBezTo>
                    <a:lnTo>
                      <a:pt x="13291" y="15"/>
                    </a:lnTo>
                    <a:lnTo>
                      <a:pt x="13212" y="15"/>
                    </a:lnTo>
                    <a:cubicBezTo>
                      <a:pt x="9960" y="10"/>
                      <a:pt x="5953" y="6"/>
                      <a:pt x="1622" y="2"/>
                    </a:cubicBezTo>
                    <a:cubicBezTo>
                      <a:pt x="1623" y="1"/>
                      <a:pt x="1623" y="0"/>
                      <a:pt x="16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514;p48">
                <a:extLst>
                  <a:ext uri="{FF2B5EF4-FFF2-40B4-BE49-F238E27FC236}">
                    <a16:creationId xmlns:a16="http://schemas.microsoft.com/office/drawing/2014/main" id="{E0033984-0363-C68C-C0BD-5A2FC7258FF5}"/>
                  </a:ext>
                </a:extLst>
              </p:cNvPr>
              <p:cNvSpPr/>
              <p:nvPr/>
            </p:nvSpPr>
            <p:spPr>
              <a:xfrm>
                <a:off x="1748157" y="3662604"/>
                <a:ext cx="13495" cy="13495"/>
              </a:xfrm>
              <a:custGeom>
                <a:avLst/>
                <a:gdLst/>
                <a:ahLst/>
                <a:cxnLst/>
                <a:rect l="l" t="t" r="r" b="b"/>
                <a:pathLst>
                  <a:path w="927" h="927" extrusionOk="0">
                    <a:moveTo>
                      <a:pt x="463" y="1"/>
                    </a:moveTo>
                    <a:cubicBezTo>
                      <a:pt x="206" y="1"/>
                      <a:pt x="1" y="205"/>
                      <a:pt x="1" y="463"/>
                    </a:cubicBezTo>
                    <a:cubicBezTo>
                      <a:pt x="1" y="717"/>
                      <a:pt x="206" y="927"/>
                      <a:pt x="463" y="927"/>
                    </a:cubicBezTo>
                    <a:cubicBezTo>
                      <a:pt x="721" y="927"/>
                      <a:pt x="927" y="717"/>
                      <a:pt x="927" y="463"/>
                    </a:cubicBezTo>
                    <a:cubicBezTo>
                      <a:pt x="927" y="205"/>
                      <a:pt x="721" y="1"/>
                      <a:pt x="4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515;p48">
                <a:extLst>
                  <a:ext uri="{FF2B5EF4-FFF2-40B4-BE49-F238E27FC236}">
                    <a16:creationId xmlns:a16="http://schemas.microsoft.com/office/drawing/2014/main" id="{D27C5085-C4CE-0111-38D1-2017A83E1473}"/>
                  </a:ext>
                </a:extLst>
              </p:cNvPr>
              <p:cNvSpPr/>
              <p:nvPr/>
            </p:nvSpPr>
            <p:spPr>
              <a:xfrm>
                <a:off x="1754897" y="3668194"/>
                <a:ext cx="122618" cy="2300"/>
              </a:xfrm>
              <a:custGeom>
                <a:avLst/>
                <a:gdLst/>
                <a:ahLst/>
                <a:cxnLst/>
                <a:rect l="l" t="t" r="r" b="b"/>
                <a:pathLst>
                  <a:path w="8423" h="158" extrusionOk="0">
                    <a:moveTo>
                      <a:pt x="4214" y="1"/>
                    </a:moveTo>
                    <a:cubicBezTo>
                      <a:pt x="1884" y="1"/>
                      <a:pt x="0" y="36"/>
                      <a:pt x="0" y="79"/>
                    </a:cubicBezTo>
                    <a:cubicBezTo>
                      <a:pt x="0" y="123"/>
                      <a:pt x="1884" y="158"/>
                      <a:pt x="4214" y="158"/>
                    </a:cubicBezTo>
                    <a:cubicBezTo>
                      <a:pt x="6539" y="158"/>
                      <a:pt x="8423" y="123"/>
                      <a:pt x="8423" y="79"/>
                    </a:cubicBezTo>
                    <a:cubicBezTo>
                      <a:pt x="8423" y="36"/>
                      <a:pt x="6539" y="1"/>
                      <a:pt x="42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516;p48">
                <a:extLst>
                  <a:ext uri="{FF2B5EF4-FFF2-40B4-BE49-F238E27FC236}">
                    <a16:creationId xmlns:a16="http://schemas.microsoft.com/office/drawing/2014/main" id="{6B461A7F-CEEF-4636-25AA-DB513B81B870}"/>
                  </a:ext>
                </a:extLst>
              </p:cNvPr>
              <p:cNvSpPr/>
              <p:nvPr/>
            </p:nvSpPr>
            <p:spPr>
              <a:xfrm>
                <a:off x="1862855" y="3632266"/>
                <a:ext cx="198768" cy="90795"/>
              </a:xfrm>
              <a:custGeom>
                <a:avLst/>
                <a:gdLst/>
                <a:ahLst/>
                <a:cxnLst/>
                <a:rect l="l" t="t" r="r" b="b"/>
                <a:pathLst>
                  <a:path w="13654" h="6237" extrusionOk="0">
                    <a:moveTo>
                      <a:pt x="1702" y="108"/>
                    </a:moveTo>
                    <a:lnTo>
                      <a:pt x="1702" y="108"/>
                    </a:lnTo>
                    <a:cubicBezTo>
                      <a:pt x="1702" y="108"/>
                      <a:pt x="1702" y="108"/>
                      <a:pt x="1701" y="109"/>
                    </a:cubicBezTo>
                    <a:lnTo>
                      <a:pt x="1701" y="109"/>
                    </a:lnTo>
                    <a:lnTo>
                      <a:pt x="1701" y="109"/>
                    </a:lnTo>
                    <a:cubicBezTo>
                      <a:pt x="1702" y="108"/>
                      <a:pt x="1702" y="108"/>
                      <a:pt x="1702" y="108"/>
                    </a:cubicBezTo>
                    <a:close/>
                    <a:moveTo>
                      <a:pt x="13504" y="149"/>
                    </a:moveTo>
                    <a:cubicBezTo>
                      <a:pt x="13058" y="1976"/>
                      <a:pt x="12692" y="3462"/>
                      <a:pt x="12434" y="4505"/>
                    </a:cubicBezTo>
                    <a:cubicBezTo>
                      <a:pt x="12312" y="5026"/>
                      <a:pt x="12211" y="5436"/>
                      <a:pt x="12141" y="5724"/>
                    </a:cubicBezTo>
                    <a:cubicBezTo>
                      <a:pt x="12110" y="5861"/>
                      <a:pt x="12088" y="5965"/>
                      <a:pt x="12066" y="6048"/>
                    </a:cubicBezTo>
                    <a:cubicBezTo>
                      <a:pt x="12054" y="6123"/>
                      <a:pt x="12045" y="6157"/>
                      <a:pt x="12045" y="6162"/>
                    </a:cubicBezTo>
                    <a:cubicBezTo>
                      <a:pt x="12045" y="6162"/>
                      <a:pt x="12023" y="6157"/>
                      <a:pt x="11984" y="6157"/>
                    </a:cubicBezTo>
                    <a:cubicBezTo>
                      <a:pt x="11941" y="6157"/>
                      <a:pt x="11883" y="6153"/>
                      <a:pt x="11814" y="6153"/>
                    </a:cubicBezTo>
                    <a:cubicBezTo>
                      <a:pt x="11652" y="6149"/>
                      <a:pt x="11429" y="6144"/>
                      <a:pt x="11149" y="6144"/>
                    </a:cubicBezTo>
                    <a:cubicBezTo>
                      <a:pt x="10559" y="6135"/>
                      <a:pt x="9720" y="6131"/>
                      <a:pt x="8671" y="6123"/>
                    </a:cubicBezTo>
                    <a:cubicBezTo>
                      <a:pt x="6571" y="6113"/>
                      <a:pt x="3624" y="6101"/>
                      <a:pt x="186" y="6087"/>
                    </a:cubicBezTo>
                    <a:lnTo>
                      <a:pt x="186" y="6087"/>
                    </a:lnTo>
                    <a:cubicBezTo>
                      <a:pt x="420" y="5180"/>
                      <a:pt x="660" y="4228"/>
                      <a:pt x="910" y="3247"/>
                    </a:cubicBezTo>
                    <a:cubicBezTo>
                      <a:pt x="1037" y="2735"/>
                      <a:pt x="1168" y="2220"/>
                      <a:pt x="1299" y="1700"/>
                    </a:cubicBezTo>
                    <a:cubicBezTo>
                      <a:pt x="1364" y="1438"/>
                      <a:pt x="1434" y="1171"/>
                      <a:pt x="1499" y="909"/>
                    </a:cubicBezTo>
                    <a:lnTo>
                      <a:pt x="1600" y="512"/>
                    </a:lnTo>
                    <a:lnTo>
                      <a:pt x="1653" y="310"/>
                    </a:lnTo>
                    <a:lnTo>
                      <a:pt x="1675" y="209"/>
                    </a:lnTo>
                    <a:lnTo>
                      <a:pt x="1685" y="171"/>
                    </a:lnTo>
                    <a:lnTo>
                      <a:pt x="1685" y="171"/>
                    </a:lnTo>
                    <a:cubicBezTo>
                      <a:pt x="6219" y="161"/>
                      <a:pt x="10362" y="153"/>
                      <a:pt x="13504" y="149"/>
                    </a:cubicBezTo>
                    <a:close/>
                    <a:moveTo>
                      <a:pt x="1643" y="0"/>
                    </a:moveTo>
                    <a:cubicBezTo>
                      <a:pt x="1642" y="0"/>
                      <a:pt x="1546" y="75"/>
                      <a:pt x="1547" y="75"/>
                    </a:cubicBezTo>
                    <a:cubicBezTo>
                      <a:pt x="1547" y="75"/>
                      <a:pt x="1547" y="74"/>
                      <a:pt x="1548" y="74"/>
                    </a:cubicBezTo>
                    <a:lnTo>
                      <a:pt x="1548" y="78"/>
                    </a:lnTo>
                    <a:lnTo>
                      <a:pt x="1548" y="83"/>
                    </a:lnTo>
                    <a:lnTo>
                      <a:pt x="1544" y="96"/>
                    </a:lnTo>
                    <a:lnTo>
                      <a:pt x="1539" y="122"/>
                    </a:lnTo>
                    <a:lnTo>
                      <a:pt x="1526" y="171"/>
                    </a:lnTo>
                    <a:lnTo>
                      <a:pt x="1499" y="270"/>
                    </a:lnTo>
                    <a:lnTo>
                      <a:pt x="1447" y="472"/>
                    </a:lnTo>
                    <a:lnTo>
                      <a:pt x="1347" y="869"/>
                    </a:lnTo>
                    <a:cubicBezTo>
                      <a:pt x="1281" y="1136"/>
                      <a:pt x="1216" y="1398"/>
                      <a:pt x="1150" y="1660"/>
                    </a:cubicBezTo>
                    <a:cubicBezTo>
                      <a:pt x="1019" y="2184"/>
                      <a:pt x="888" y="2700"/>
                      <a:pt x="761" y="3207"/>
                    </a:cubicBezTo>
                    <a:cubicBezTo>
                      <a:pt x="503" y="4225"/>
                      <a:pt x="259" y="5205"/>
                      <a:pt x="23" y="6144"/>
                    </a:cubicBezTo>
                    <a:lnTo>
                      <a:pt x="1" y="6236"/>
                    </a:lnTo>
                    <a:lnTo>
                      <a:pt x="93" y="6236"/>
                    </a:lnTo>
                    <a:cubicBezTo>
                      <a:pt x="3589" y="6222"/>
                      <a:pt x="6582" y="6210"/>
                      <a:pt x="8710" y="6201"/>
                    </a:cubicBezTo>
                    <a:cubicBezTo>
                      <a:pt x="9759" y="6192"/>
                      <a:pt x="10590" y="6188"/>
                      <a:pt x="11175" y="6179"/>
                    </a:cubicBezTo>
                    <a:cubicBezTo>
                      <a:pt x="11451" y="6179"/>
                      <a:pt x="11669" y="6175"/>
                      <a:pt x="11826" y="6170"/>
                    </a:cubicBezTo>
                    <a:cubicBezTo>
                      <a:pt x="11897" y="6170"/>
                      <a:pt x="11949" y="6166"/>
                      <a:pt x="11993" y="6166"/>
                    </a:cubicBezTo>
                    <a:cubicBezTo>
                      <a:pt x="12026" y="6166"/>
                      <a:pt x="12044" y="6163"/>
                      <a:pt x="12046" y="6162"/>
                    </a:cubicBezTo>
                    <a:lnTo>
                      <a:pt x="12046" y="6162"/>
                    </a:lnTo>
                    <a:cubicBezTo>
                      <a:pt x="12046" y="6162"/>
                      <a:pt x="12046" y="6162"/>
                      <a:pt x="12046" y="6162"/>
                    </a:cubicBezTo>
                    <a:cubicBezTo>
                      <a:pt x="12051" y="6162"/>
                      <a:pt x="12059" y="6127"/>
                      <a:pt x="12080" y="6061"/>
                    </a:cubicBezTo>
                    <a:cubicBezTo>
                      <a:pt x="12102" y="5982"/>
                      <a:pt x="12128" y="5882"/>
                      <a:pt x="12163" y="5750"/>
                    </a:cubicBezTo>
                    <a:cubicBezTo>
                      <a:pt x="12242" y="5467"/>
                      <a:pt x="12346" y="5065"/>
                      <a:pt x="12482" y="4550"/>
                    </a:cubicBezTo>
                    <a:cubicBezTo>
                      <a:pt x="12758" y="3487"/>
                      <a:pt x="13151" y="1970"/>
                      <a:pt x="13635" y="105"/>
                    </a:cubicBezTo>
                    <a:lnTo>
                      <a:pt x="13653" y="30"/>
                    </a:lnTo>
                    <a:lnTo>
                      <a:pt x="13579" y="30"/>
                    </a:lnTo>
                    <a:cubicBezTo>
                      <a:pt x="10415" y="26"/>
                      <a:pt x="6219" y="22"/>
                      <a:pt x="1626" y="13"/>
                    </a:cubicBezTo>
                    <a:cubicBezTo>
                      <a:pt x="1638" y="4"/>
                      <a:pt x="1643" y="0"/>
                      <a:pt x="16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517;p48">
                <a:extLst>
                  <a:ext uri="{FF2B5EF4-FFF2-40B4-BE49-F238E27FC236}">
                    <a16:creationId xmlns:a16="http://schemas.microsoft.com/office/drawing/2014/main" id="{2AF0FC5D-72CC-4BE5-3883-BBD4B3A934F1}"/>
                  </a:ext>
                </a:extLst>
              </p:cNvPr>
              <p:cNvSpPr/>
              <p:nvPr/>
            </p:nvSpPr>
            <p:spPr>
              <a:xfrm>
                <a:off x="1909046" y="3484479"/>
                <a:ext cx="115485" cy="2300"/>
              </a:xfrm>
              <a:custGeom>
                <a:avLst/>
                <a:gdLst/>
                <a:ahLst/>
                <a:cxnLst/>
                <a:rect l="l" t="t" r="r" b="b"/>
                <a:pathLst>
                  <a:path w="7933" h="158" extrusionOk="0">
                    <a:moveTo>
                      <a:pt x="3969" y="0"/>
                    </a:moveTo>
                    <a:cubicBezTo>
                      <a:pt x="1775" y="0"/>
                      <a:pt x="0" y="35"/>
                      <a:pt x="0" y="79"/>
                    </a:cubicBezTo>
                    <a:cubicBezTo>
                      <a:pt x="0" y="123"/>
                      <a:pt x="1775" y="157"/>
                      <a:pt x="3969" y="157"/>
                    </a:cubicBezTo>
                    <a:cubicBezTo>
                      <a:pt x="6158" y="157"/>
                      <a:pt x="7933" y="123"/>
                      <a:pt x="7933" y="79"/>
                    </a:cubicBezTo>
                    <a:cubicBezTo>
                      <a:pt x="7933" y="35"/>
                      <a:pt x="6158" y="0"/>
                      <a:pt x="3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518;p48">
                <a:extLst>
                  <a:ext uri="{FF2B5EF4-FFF2-40B4-BE49-F238E27FC236}">
                    <a16:creationId xmlns:a16="http://schemas.microsoft.com/office/drawing/2014/main" id="{3096D220-10E6-B32E-9047-1EB22A8F2E1C}"/>
                  </a:ext>
                </a:extLst>
              </p:cNvPr>
              <p:cNvSpPr/>
              <p:nvPr/>
            </p:nvSpPr>
            <p:spPr>
              <a:xfrm>
                <a:off x="1907008" y="3503360"/>
                <a:ext cx="116183" cy="2300"/>
              </a:xfrm>
              <a:custGeom>
                <a:avLst/>
                <a:gdLst/>
                <a:ahLst/>
                <a:cxnLst/>
                <a:rect l="l" t="t" r="r" b="b"/>
                <a:pathLst>
                  <a:path w="7981" h="158" extrusionOk="0">
                    <a:moveTo>
                      <a:pt x="3991" y="0"/>
                    </a:moveTo>
                    <a:cubicBezTo>
                      <a:pt x="1788" y="0"/>
                      <a:pt x="1" y="36"/>
                      <a:pt x="1" y="79"/>
                    </a:cubicBezTo>
                    <a:cubicBezTo>
                      <a:pt x="1" y="123"/>
                      <a:pt x="1788" y="158"/>
                      <a:pt x="3991" y="158"/>
                    </a:cubicBezTo>
                    <a:cubicBezTo>
                      <a:pt x="6193" y="158"/>
                      <a:pt x="7980" y="123"/>
                      <a:pt x="7980" y="79"/>
                    </a:cubicBezTo>
                    <a:cubicBezTo>
                      <a:pt x="7980" y="36"/>
                      <a:pt x="6193" y="0"/>
                      <a:pt x="39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519;p48">
                <a:extLst>
                  <a:ext uri="{FF2B5EF4-FFF2-40B4-BE49-F238E27FC236}">
                    <a16:creationId xmlns:a16="http://schemas.microsoft.com/office/drawing/2014/main" id="{A1D0ADBA-AA15-A832-B3DF-9E462AB1F1BA}"/>
                  </a:ext>
                </a:extLst>
              </p:cNvPr>
              <p:cNvSpPr/>
              <p:nvPr/>
            </p:nvSpPr>
            <p:spPr>
              <a:xfrm>
                <a:off x="1907721" y="3521615"/>
                <a:ext cx="112093" cy="2242"/>
              </a:xfrm>
              <a:custGeom>
                <a:avLst/>
                <a:gdLst/>
                <a:ahLst/>
                <a:cxnLst/>
                <a:rect l="l" t="t" r="r" b="b"/>
                <a:pathLst>
                  <a:path w="7700" h="154" extrusionOk="0">
                    <a:moveTo>
                      <a:pt x="3850" y="1"/>
                    </a:moveTo>
                    <a:cubicBezTo>
                      <a:pt x="1721" y="1"/>
                      <a:pt x="0" y="36"/>
                      <a:pt x="0" y="79"/>
                    </a:cubicBezTo>
                    <a:cubicBezTo>
                      <a:pt x="0" y="119"/>
                      <a:pt x="1721" y="154"/>
                      <a:pt x="3850" y="154"/>
                    </a:cubicBezTo>
                    <a:cubicBezTo>
                      <a:pt x="5974" y="154"/>
                      <a:pt x="7700" y="119"/>
                      <a:pt x="7700" y="79"/>
                    </a:cubicBezTo>
                    <a:cubicBezTo>
                      <a:pt x="7700" y="36"/>
                      <a:pt x="5974" y="1"/>
                      <a:pt x="38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520;p48">
                <a:extLst>
                  <a:ext uri="{FF2B5EF4-FFF2-40B4-BE49-F238E27FC236}">
                    <a16:creationId xmlns:a16="http://schemas.microsoft.com/office/drawing/2014/main" id="{C3AF7A4D-3008-D55F-A728-0347F496C427}"/>
                  </a:ext>
                </a:extLst>
              </p:cNvPr>
              <p:cNvSpPr/>
              <p:nvPr/>
            </p:nvSpPr>
            <p:spPr>
              <a:xfrm>
                <a:off x="1911783" y="3666098"/>
                <a:ext cx="110084" cy="2315"/>
              </a:xfrm>
              <a:custGeom>
                <a:avLst/>
                <a:gdLst/>
                <a:ahLst/>
                <a:cxnLst/>
                <a:rect l="l" t="t" r="r" b="b"/>
                <a:pathLst>
                  <a:path w="7562" h="159" extrusionOk="0">
                    <a:moveTo>
                      <a:pt x="3781" y="1"/>
                    </a:moveTo>
                    <a:cubicBezTo>
                      <a:pt x="1692" y="1"/>
                      <a:pt x="0" y="36"/>
                      <a:pt x="0" y="80"/>
                    </a:cubicBezTo>
                    <a:cubicBezTo>
                      <a:pt x="0" y="123"/>
                      <a:pt x="1692" y="158"/>
                      <a:pt x="3781" y="158"/>
                    </a:cubicBezTo>
                    <a:cubicBezTo>
                      <a:pt x="5865" y="158"/>
                      <a:pt x="7561" y="123"/>
                      <a:pt x="7561" y="80"/>
                    </a:cubicBezTo>
                    <a:cubicBezTo>
                      <a:pt x="7561" y="36"/>
                      <a:pt x="5865" y="1"/>
                      <a:pt x="37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521;p48">
                <a:extLst>
                  <a:ext uri="{FF2B5EF4-FFF2-40B4-BE49-F238E27FC236}">
                    <a16:creationId xmlns:a16="http://schemas.microsoft.com/office/drawing/2014/main" id="{A74DF0F1-0EDD-3A54-0D00-FE0616812CA0}"/>
                  </a:ext>
                </a:extLst>
              </p:cNvPr>
              <p:cNvSpPr/>
              <p:nvPr/>
            </p:nvSpPr>
            <p:spPr>
              <a:xfrm>
                <a:off x="1921202" y="3687032"/>
                <a:ext cx="93852" cy="2315"/>
              </a:xfrm>
              <a:custGeom>
                <a:avLst/>
                <a:gdLst/>
                <a:ahLst/>
                <a:cxnLst/>
                <a:rect l="l" t="t" r="r" b="b"/>
                <a:pathLst>
                  <a:path w="6447" h="159" extrusionOk="0">
                    <a:moveTo>
                      <a:pt x="3225" y="1"/>
                    </a:moveTo>
                    <a:cubicBezTo>
                      <a:pt x="1442" y="1"/>
                      <a:pt x="0" y="36"/>
                      <a:pt x="0" y="80"/>
                    </a:cubicBezTo>
                    <a:cubicBezTo>
                      <a:pt x="0" y="123"/>
                      <a:pt x="1442" y="158"/>
                      <a:pt x="3225" y="158"/>
                    </a:cubicBezTo>
                    <a:cubicBezTo>
                      <a:pt x="5004" y="158"/>
                      <a:pt x="6446" y="123"/>
                      <a:pt x="6446" y="80"/>
                    </a:cubicBezTo>
                    <a:cubicBezTo>
                      <a:pt x="6446" y="36"/>
                      <a:pt x="5004" y="1"/>
                      <a:pt x="32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522;p48">
              <a:extLst>
                <a:ext uri="{FF2B5EF4-FFF2-40B4-BE49-F238E27FC236}">
                  <a16:creationId xmlns:a16="http://schemas.microsoft.com/office/drawing/2014/main" id="{735762C2-8C6A-14A7-74B5-F410B586515B}"/>
                </a:ext>
              </a:extLst>
            </p:cNvPr>
            <p:cNvGrpSpPr/>
            <p:nvPr/>
          </p:nvGrpSpPr>
          <p:grpSpPr>
            <a:xfrm>
              <a:off x="1114774" y="3680787"/>
              <a:ext cx="742127" cy="590438"/>
              <a:chOff x="1114774" y="3680787"/>
              <a:chExt cx="742127" cy="590438"/>
            </a:xfrm>
          </p:grpSpPr>
          <p:sp>
            <p:nvSpPr>
              <p:cNvPr id="580" name="Google Shape;3523;p48">
                <a:extLst>
                  <a:ext uri="{FF2B5EF4-FFF2-40B4-BE49-F238E27FC236}">
                    <a16:creationId xmlns:a16="http://schemas.microsoft.com/office/drawing/2014/main" id="{12450E11-0405-69E6-DAFB-1EDAC7FBE55B}"/>
                  </a:ext>
                </a:extLst>
              </p:cNvPr>
              <p:cNvSpPr/>
              <p:nvPr/>
            </p:nvSpPr>
            <p:spPr>
              <a:xfrm>
                <a:off x="1570526" y="4224480"/>
                <a:ext cx="152927" cy="46744"/>
              </a:xfrm>
              <a:custGeom>
                <a:avLst/>
                <a:gdLst/>
                <a:ahLst/>
                <a:cxnLst/>
                <a:rect l="l" t="t" r="r" b="b"/>
                <a:pathLst>
                  <a:path w="10505" h="3211" extrusionOk="0">
                    <a:moveTo>
                      <a:pt x="5474" y="1"/>
                    </a:moveTo>
                    <a:cubicBezTo>
                      <a:pt x="5278" y="1"/>
                      <a:pt x="5075" y="5"/>
                      <a:pt x="4865" y="14"/>
                    </a:cubicBezTo>
                    <a:cubicBezTo>
                      <a:pt x="849" y="179"/>
                      <a:pt x="1" y="2504"/>
                      <a:pt x="359" y="2898"/>
                    </a:cubicBezTo>
                    <a:cubicBezTo>
                      <a:pt x="359" y="2898"/>
                      <a:pt x="4869" y="3211"/>
                      <a:pt x="7875" y="3211"/>
                    </a:cubicBezTo>
                    <a:cubicBezTo>
                      <a:pt x="9378" y="3211"/>
                      <a:pt x="10504" y="3132"/>
                      <a:pt x="10503" y="2898"/>
                    </a:cubicBezTo>
                    <a:cubicBezTo>
                      <a:pt x="10495" y="1395"/>
                      <a:pt x="9049" y="1"/>
                      <a:pt x="547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524;p48">
                <a:extLst>
                  <a:ext uri="{FF2B5EF4-FFF2-40B4-BE49-F238E27FC236}">
                    <a16:creationId xmlns:a16="http://schemas.microsoft.com/office/drawing/2014/main" id="{7A894D71-41C2-90D9-E1A3-C05ADE307217}"/>
                  </a:ext>
                </a:extLst>
              </p:cNvPr>
              <p:cNvSpPr/>
              <p:nvPr/>
            </p:nvSpPr>
            <p:spPr>
              <a:xfrm>
                <a:off x="1253595" y="4125868"/>
                <a:ext cx="265558" cy="140931"/>
              </a:xfrm>
              <a:custGeom>
                <a:avLst/>
                <a:gdLst/>
                <a:ahLst/>
                <a:cxnLst/>
                <a:rect l="l" t="t" r="r" b="b"/>
                <a:pathLst>
                  <a:path w="18242" h="9681" extrusionOk="0">
                    <a:moveTo>
                      <a:pt x="4139" y="0"/>
                    </a:moveTo>
                    <a:cubicBezTo>
                      <a:pt x="3994" y="844"/>
                      <a:pt x="0" y="9680"/>
                      <a:pt x="2578" y="9680"/>
                    </a:cubicBezTo>
                    <a:lnTo>
                      <a:pt x="15531" y="9680"/>
                    </a:lnTo>
                    <a:cubicBezTo>
                      <a:pt x="15531" y="9680"/>
                      <a:pt x="14194" y="8417"/>
                      <a:pt x="1824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525;p48">
                <a:extLst>
                  <a:ext uri="{FF2B5EF4-FFF2-40B4-BE49-F238E27FC236}">
                    <a16:creationId xmlns:a16="http://schemas.microsoft.com/office/drawing/2014/main" id="{621EFB2A-207F-1F97-799E-2BF33C8B3AD7}"/>
                  </a:ext>
                </a:extLst>
              </p:cNvPr>
              <p:cNvSpPr/>
              <p:nvPr/>
            </p:nvSpPr>
            <p:spPr>
              <a:xfrm>
                <a:off x="1114774" y="3680787"/>
                <a:ext cx="729782" cy="466233"/>
              </a:xfrm>
              <a:custGeom>
                <a:avLst/>
                <a:gdLst/>
                <a:ahLst/>
                <a:cxnLst/>
                <a:rect l="l" t="t" r="r" b="b"/>
                <a:pathLst>
                  <a:path w="50131" h="32027" extrusionOk="0">
                    <a:moveTo>
                      <a:pt x="50130" y="1"/>
                    </a:moveTo>
                    <a:lnTo>
                      <a:pt x="5293" y="1085"/>
                    </a:lnTo>
                    <a:lnTo>
                      <a:pt x="0" y="32026"/>
                    </a:lnTo>
                    <a:lnTo>
                      <a:pt x="44654" y="32026"/>
                    </a:lnTo>
                    <a:lnTo>
                      <a:pt x="5013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526;p48">
                <a:extLst>
                  <a:ext uri="{FF2B5EF4-FFF2-40B4-BE49-F238E27FC236}">
                    <a16:creationId xmlns:a16="http://schemas.microsoft.com/office/drawing/2014/main" id="{4F948168-56AC-A6EE-7582-5236A35E0FF8}"/>
                  </a:ext>
                </a:extLst>
              </p:cNvPr>
              <p:cNvSpPr/>
              <p:nvPr/>
            </p:nvSpPr>
            <p:spPr>
              <a:xfrm>
                <a:off x="1148941" y="3714254"/>
                <a:ext cx="665205" cy="406343"/>
              </a:xfrm>
              <a:custGeom>
                <a:avLst/>
                <a:gdLst/>
                <a:ahLst/>
                <a:cxnLst/>
                <a:rect l="l" t="t" r="r" b="b"/>
                <a:pathLst>
                  <a:path w="45695" h="27913" extrusionOk="0">
                    <a:moveTo>
                      <a:pt x="45695" y="1"/>
                    </a:moveTo>
                    <a:lnTo>
                      <a:pt x="4466" y="298"/>
                    </a:lnTo>
                    <a:lnTo>
                      <a:pt x="0" y="27913"/>
                    </a:lnTo>
                    <a:lnTo>
                      <a:pt x="40782" y="27913"/>
                    </a:lnTo>
                    <a:lnTo>
                      <a:pt x="4569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527;p48">
                <a:extLst>
                  <a:ext uri="{FF2B5EF4-FFF2-40B4-BE49-F238E27FC236}">
                    <a16:creationId xmlns:a16="http://schemas.microsoft.com/office/drawing/2014/main" id="{4913C35F-3C1A-7776-6320-FA382D8B8177}"/>
                  </a:ext>
                </a:extLst>
              </p:cNvPr>
              <p:cNvSpPr/>
              <p:nvPr/>
            </p:nvSpPr>
            <p:spPr>
              <a:xfrm>
                <a:off x="1114774" y="3680787"/>
                <a:ext cx="742127" cy="478505"/>
              </a:xfrm>
              <a:custGeom>
                <a:avLst/>
                <a:gdLst/>
                <a:ahLst/>
                <a:cxnLst/>
                <a:rect l="l" t="t" r="r" b="b"/>
                <a:pathLst>
                  <a:path w="50979" h="32870" extrusionOk="0">
                    <a:moveTo>
                      <a:pt x="50130" y="1"/>
                    </a:moveTo>
                    <a:lnTo>
                      <a:pt x="44654" y="32026"/>
                    </a:lnTo>
                    <a:lnTo>
                      <a:pt x="0" y="32026"/>
                    </a:lnTo>
                    <a:lnTo>
                      <a:pt x="1176" y="32869"/>
                    </a:lnTo>
                    <a:lnTo>
                      <a:pt x="45293" y="32869"/>
                    </a:lnTo>
                    <a:lnTo>
                      <a:pt x="50979" y="569"/>
                    </a:lnTo>
                    <a:lnTo>
                      <a:pt x="501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528;p48">
                <a:extLst>
                  <a:ext uri="{FF2B5EF4-FFF2-40B4-BE49-F238E27FC236}">
                    <a16:creationId xmlns:a16="http://schemas.microsoft.com/office/drawing/2014/main" id="{730AF7CE-3508-0A60-14DF-838A4DF5F5E5}"/>
                  </a:ext>
                </a:extLst>
              </p:cNvPr>
              <p:cNvSpPr/>
              <p:nvPr/>
            </p:nvSpPr>
            <p:spPr>
              <a:xfrm>
                <a:off x="1208044" y="3714254"/>
                <a:ext cx="606102" cy="40921"/>
              </a:xfrm>
              <a:custGeom>
                <a:avLst/>
                <a:gdLst/>
                <a:ahLst/>
                <a:cxnLst/>
                <a:rect l="l" t="t" r="r" b="b"/>
                <a:pathLst>
                  <a:path w="41635" h="2811" extrusionOk="0">
                    <a:moveTo>
                      <a:pt x="41635" y="1"/>
                    </a:moveTo>
                    <a:lnTo>
                      <a:pt x="406" y="298"/>
                    </a:lnTo>
                    <a:lnTo>
                      <a:pt x="0" y="2811"/>
                    </a:lnTo>
                    <a:cubicBezTo>
                      <a:pt x="13" y="2714"/>
                      <a:pt x="41167" y="2653"/>
                      <a:pt x="41167" y="2653"/>
                    </a:cubicBezTo>
                    <a:lnTo>
                      <a:pt x="4163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529;p48">
                <a:extLst>
                  <a:ext uri="{FF2B5EF4-FFF2-40B4-BE49-F238E27FC236}">
                    <a16:creationId xmlns:a16="http://schemas.microsoft.com/office/drawing/2014/main" id="{E48376AE-8F44-D030-999E-56F64ACF451F}"/>
                  </a:ext>
                </a:extLst>
              </p:cNvPr>
              <p:cNvSpPr/>
              <p:nvPr/>
            </p:nvSpPr>
            <p:spPr>
              <a:xfrm>
                <a:off x="1649034" y="3849071"/>
                <a:ext cx="90038" cy="236545"/>
              </a:xfrm>
              <a:custGeom>
                <a:avLst/>
                <a:gdLst/>
                <a:ahLst/>
                <a:cxnLst/>
                <a:rect l="l" t="t" r="r" b="b"/>
                <a:pathLst>
                  <a:path w="6185" h="16249" extrusionOk="0">
                    <a:moveTo>
                      <a:pt x="6066" y="0"/>
                    </a:moveTo>
                    <a:cubicBezTo>
                      <a:pt x="4974" y="4"/>
                      <a:pt x="3904" y="4"/>
                      <a:pt x="2881" y="4"/>
                    </a:cubicBezTo>
                    <a:lnTo>
                      <a:pt x="2815" y="4"/>
                    </a:lnTo>
                    <a:lnTo>
                      <a:pt x="2802" y="66"/>
                    </a:lnTo>
                    <a:cubicBezTo>
                      <a:pt x="1998" y="4655"/>
                      <a:pt x="1290" y="8693"/>
                      <a:pt x="783" y="11598"/>
                    </a:cubicBezTo>
                    <a:cubicBezTo>
                      <a:pt x="534" y="13032"/>
                      <a:pt x="338" y="14186"/>
                      <a:pt x="198" y="14990"/>
                    </a:cubicBezTo>
                    <a:cubicBezTo>
                      <a:pt x="132" y="15374"/>
                      <a:pt x="84" y="15680"/>
                      <a:pt x="45" y="15894"/>
                    </a:cubicBezTo>
                    <a:cubicBezTo>
                      <a:pt x="31" y="15991"/>
                      <a:pt x="19" y="16069"/>
                      <a:pt x="9" y="16130"/>
                    </a:cubicBezTo>
                    <a:cubicBezTo>
                      <a:pt x="1" y="16178"/>
                      <a:pt x="1" y="16205"/>
                      <a:pt x="1" y="16205"/>
                    </a:cubicBezTo>
                    <a:cubicBezTo>
                      <a:pt x="1" y="16205"/>
                      <a:pt x="9" y="16174"/>
                      <a:pt x="23" y="16118"/>
                    </a:cubicBezTo>
                    <a:cubicBezTo>
                      <a:pt x="31" y="16056"/>
                      <a:pt x="49" y="15977"/>
                      <a:pt x="67" y="15877"/>
                    </a:cubicBezTo>
                    <a:cubicBezTo>
                      <a:pt x="110" y="15658"/>
                      <a:pt x="167" y="15348"/>
                      <a:pt x="241" y="14954"/>
                    </a:cubicBezTo>
                    <a:cubicBezTo>
                      <a:pt x="394" y="14147"/>
                      <a:pt x="608" y="12993"/>
                      <a:pt x="870" y="11555"/>
                    </a:cubicBezTo>
                    <a:cubicBezTo>
                      <a:pt x="1396" y="8680"/>
                      <a:pt x="2118" y="4688"/>
                      <a:pt x="2944" y="157"/>
                    </a:cubicBezTo>
                    <a:lnTo>
                      <a:pt x="5997" y="157"/>
                    </a:lnTo>
                    <a:cubicBezTo>
                      <a:pt x="4794" y="6866"/>
                      <a:pt x="3733" y="12753"/>
                      <a:pt x="3123" y="16161"/>
                    </a:cubicBezTo>
                    <a:lnTo>
                      <a:pt x="3123" y="16161"/>
                    </a:lnTo>
                    <a:cubicBezTo>
                      <a:pt x="2152" y="16174"/>
                      <a:pt x="1380" y="16183"/>
                      <a:pt x="840" y="16187"/>
                    </a:cubicBezTo>
                    <a:cubicBezTo>
                      <a:pt x="578" y="16192"/>
                      <a:pt x="368" y="16196"/>
                      <a:pt x="219" y="16196"/>
                    </a:cubicBezTo>
                    <a:cubicBezTo>
                      <a:pt x="154" y="16200"/>
                      <a:pt x="102" y="16200"/>
                      <a:pt x="57" y="16200"/>
                    </a:cubicBezTo>
                    <a:cubicBezTo>
                      <a:pt x="23" y="16200"/>
                      <a:pt x="1" y="16205"/>
                      <a:pt x="1" y="16205"/>
                    </a:cubicBezTo>
                    <a:cubicBezTo>
                      <a:pt x="1" y="16205"/>
                      <a:pt x="14" y="16209"/>
                      <a:pt x="49" y="16209"/>
                    </a:cubicBezTo>
                    <a:cubicBezTo>
                      <a:pt x="93" y="16209"/>
                      <a:pt x="140" y="16209"/>
                      <a:pt x="202" y="16213"/>
                    </a:cubicBezTo>
                    <a:cubicBezTo>
                      <a:pt x="350" y="16213"/>
                      <a:pt x="551" y="16218"/>
                      <a:pt x="814" y="16222"/>
                    </a:cubicBezTo>
                    <a:cubicBezTo>
                      <a:pt x="1364" y="16227"/>
                      <a:pt x="2155" y="16235"/>
                      <a:pt x="3156" y="16249"/>
                    </a:cubicBezTo>
                    <a:lnTo>
                      <a:pt x="3191" y="16249"/>
                    </a:lnTo>
                    <a:lnTo>
                      <a:pt x="3200" y="16213"/>
                    </a:lnTo>
                    <a:cubicBezTo>
                      <a:pt x="3829" y="12796"/>
                      <a:pt x="4922" y="6857"/>
                      <a:pt x="6167" y="92"/>
                    </a:cubicBezTo>
                    <a:lnTo>
                      <a:pt x="61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530;p48">
                <a:extLst>
                  <a:ext uri="{FF2B5EF4-FFF2-40B4-BE49-F238E27FC236}">
                    <a16:creationId xmlns:a16="http://schemas.microsoft.com/office/drawing/2014/main" id="{48533392-9187-8350-003C-53E4F137F3FE}"/>
                  </a:ext>
                </a:extLst>
              </p:cNvPr>
              <p:cNvSpPr/>
              <p:nvPr/>
            </p:nvSpPr>
            <p:spPr>
              <a:xfrm>
                <a:off x="1573525" y="3916312"/>
                <a:ext cx="80750" cy="169362"/>
              </a:xfrm>
              <a:custGeom>
                <a:avLst/>
                <a:gdLst/>
                <a:ahLst/>
                <a:cxnLst/>
                <a:rect l="l" t="t" r="r" b="b"/>
                <a:pathLst>
                  <a:path w="5547" h="11634" extrusionOk="0">
                    <a:moveTo>
                      <a:pt x="2300" y="153"/>
                    </a:moveTo>
                    <a:cubicBezTo>
                      <a:pt x="3282" y="153"/>
                      <a:pt x="4307" y="153"/>
                      <a:pt x="5357" y="157"/>
                    </a:cubicBezTo>
                    <a:lnTo>
                      <a:pt x="5357" y="157"/>
                    </a:lnTo>
                    <a:cubicBezTo>
                      <a:pt x="4447" y="4793"/>
                      <a:pt x="3637" y="8906"/>
                      <a:pt x="3120" y="11538"/>
                    </a:cubicBezTo>
                    <a:lnTo>
                      <a:pt x="3120" y="11538"/>
                    </a:lnTo>
                    <a:cubicBezTo>
                      <a:pt x="2159" y="11551"/>
                      <a:pt x="1392" y="11560"/>
                      <a:pt x="849" y="11564"/>
                    </a:cubicBezTo>
                    <a:cubicBezTo>
                      <a:pt x="587" y="11568"/>
                      <a:pt x="381" y="11573"/>
                      <a:pt x="228" y="11577"/>
                    </a:cubicBezTo>
                    <a:cubicBezTo>
                      <a:pt x="83" y="11581"/>
                      <a:pt x="10" y="11581"/>
                      <a:pt x="5" y="11586"/>
                    </a:cubicBezTo>
                    <a:cubicBezTo>
                      <a:pt x="5" y="11586"/>
                      <a:pt x="14" y="11564"/>
                      <a:pt x="22" y="11525"/>
                    </a:cubicBezTo>
                    <a:cubicBezTo>
                      <a:pt x="31" y="11477"/>
                      <a:pt x="44" y="11420"/>
                      <a:pt x="57" y="11354"/>
                    </a:cubicBezTo>
                    <a:cubicBezTo>
                      <a:pt x="93" y="11192"/>
                      <a:pt x="141" y="10974"/>
                      <a:pt x="197" y="10698"/>
                    </a:cubicBezTo>
                    <a:cubicBezTo>
                      <a:pt x="315" y="10117"/>
                      <a:pt x="482" y="9300"/>
                      <a:pt x="686" y="8278"/>
                    </a:cubicBezTo>
                    <a:cubicBezTo>
                      <a:pt x="1095" y="6237"/>
                      <a:pt x="1659" y="3396"/>
                      <a:pt x="2300" y="153"/>
                    </a:cubicBezTo>
                    <a:close/>
                    <a:moveTo>
                      <a:pt x="2177" y="0"/>
                    </a:moveTo>
                    <a:lnTo>
                      <a:pt x="2164" y="62"/>
                    </a:lnTo>
                    <a:cubicBezTo>
                      <a:pt x="1539" y="3361"/>
                      <a:pt x="993" y="6245"/>
                      <a:pt x="599" y="8322"/>
                    </a:cubicBezTo>
                    <a:cubicBezTo>
                      <a:pt x="411" y="9335"/>
                      <a:pt x="258" y="10152"/>
                      <a:pt x="153" y="10729"/>
                    </a:cubicBezTo>
                    <a:cubicBezTo>
                      <a:pt x="105" y="11000"/>
                      <a:pt x="66" y="11214"/>
                      <a:pt x="40" y="11372"/>
                    </a:cubicBezTo>
                    <a:cubicBezTo>
                      <a:pt x="15" y="11512"/>
                      <a:pt x="1" y="11586"/>
                      <a:pt x="4" y="11586"/>
                    </a:cubicBezTo>
                    <a:cubicBezTo>
                      <a:pt x="4" y="11586"/>
                      <a:pt x="4" y="11586"/>
                      <a:pt x="5" y="11586"/>
                    </a:cubicBezTo>
                    <a:lnTo>
                      <a:pt x="5" y="11586"/>
                    </a:lnTo>
                    <a:cubicBezTo>
                      <a:pt x="0" y="11590"/>
                      <a:pt x="71" y="11590"/>
                      <a:pt x="206" y="11594"/>
                    </a:cubicBezTo>
                    <a:cubicBezTo>
                      <a:pt x="359" y="11599"/>
                      <a:pt x="560" y="11599"/>
                      <a:pt x="817" y="11608"/>
                    </a:cubicBezTo>
                    <a:cubicBezTo>
                      <a:pt x="1377" y="11612"/>
                      <a:pt x="2168" y="11620"/>
                      <a:pt x="3160" y="11634"/>
                    </a:cubicBezTo>
                    <a:lnTo>
                      <a:pt x="3199" y="11634"/>
                    </a:lnTo>
                    <a:lnTo>
                      <a:pt x="3209" y="11594"/>
                    </a:lnTo>
                    <a:cubicBezTo>
                      <a:pt x="3741" y="8951"/>
                      <a:pt x="4581" y="4786"/>
                      <a:pt x="5529" y="93"/>
                    </a:cubicBezTo>
                    <a:lnTo>
                      <a:pt x="55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531;p48">
                <a:extLst>
                  <a:ext uri="{FF2B5EF4-FFF2-40B4-BE49-F238E27FC236}">
                    <a16:creationId xmlns:a16="http://schemas.microsoft.com/office/drawing/2014/main" id="{B610E523-2C10-2DFE-D209-52F02028056F}"/>
                  </a:ext>
                </a:extLst>
              </p:cNvPr>
              <p:cNvSpPr/>
              <p:nvPr/>
            </p:nvSpPr>
            <p:spPr>
              <a:xfrm>
                <a:off x="1498146" y="3794291"/>
                <a:ext cx="100199" cy="291266"/>
              </a:xfrm>
              <a:custGeom>
                <a:avLst/>
                <a:gdLst/>
                <a:ahLst/>
                <a:cxnLst/>
                <a:rect l="l" t="t" r="r" b="b"/>
                <a:pathLst>
                  <a:path w="6883" h="20008" extrusionOk="0">
                    <a:moveTo>
                      <a:pt x="6696" y="158"/>
                    </a:moveTo>
                    <a:cubicBezTo>
                      <a:pt x="5142" y="8650"/>
                      <a:pt x="3807" y="16058"/>
                      <a:pt x="3126" y="19929"/>
                    </a:cubicBezTo>
                    <a:lnTo>
                      <a:pt x="3126" y="19929"/>
                    </a:lnTo>
                    <a:cubicBezTo>
                      <a:pt x="2135" y="19937"/>
                      <a:pt x="1358" y="19946"/>
                      <a:pt x="826" y="19950"/>
                    </a:cubicBezTo>
                    <a:cubicBezTo>
                      <a:pt x="563" y="19955"/>
                      <a:pt x="358" y="19959"/>
                      <a:pt x="214" y="19959"/>
                    </a:cubicBezTo>
                    <a:cubicBezTo>
                      <a:pt x="77" y="19963"/>
                      <a:pt x="3" y="19968"/>
                      <a:pt x="0" y="19968"/>
                    </a:cubicBezTo>
                    <a:lnTo>
                      <a:pt x="0" y="19968"/>
                    </a:lnTo>
                    <a:cubicBezTo>
                      <a:pt x="4" y="19967"/>
                      <a:pt x="9" y="19933"/>
                      <a:pt x="26" y="19863"/>
                    </a:cubicBezTo>
                    <a:cubicBezTo>
                      <a:pt x="39" y="19788"/>
                      <a:pt x="57" y="19693"/>
                      <a:pt x="83" y="19566"/>
                    </a:cubicBezTo>
                    <a:cubicBezTo>
                      <a:pt x="131" y="19294"/>
                      <a:pt x="206" y="18915"/>
                      <a:pt x="297" y="18425"/>
                    </a:cubicBezTo>
                    <a:cubicBezTo>
                      <a:pt x="481" y="17428"/>
                      <a:pt x="747" y="16000"/>
                      <a:pt x="1075" y="14217"/>
                    </a:cubicBezTo>
                    <a:cubicBezTo>
                      <a:pt x="1724" y="10669"/>
                      <a:pt x="2624" y="5738"/>
                      <a:pt x="3641" y="158"/>
                    </a:cubicBezTo>
                    <a:close/>
                    <a:moveTo>
                      <a:pt x="6765" y="1"/>
                    </a:moveTo>
                    <a:cubicBezTo>
                      <a:pt x="5672" y="1"/>
                      <a:pt x="4597" y="1"/>
                      <a:pt x="3579" y="5"/>
                    </a:cubicBezTo>
                    <a:lnTo>
                      <a:pt x="3514" y="5"/>
                    </a:lnTo>
                    <a:lnTo>
                      <a:pt x="3500" y="66"/>
                    </a:lnTo>
                    <a:cubicBezTo>
                      <a:pt x="2504" y="5699"/>
                      <a:pt x="1622" y="10681"/>
                      <a:pt x="983" y="14265"/>
                    </a:cubicBezTo>
                    <a:cubicBezTo>
                      <a:pt x="673" y="16039"/>
                      <a:pt x="424" y="17464"/>
                      <a:pt x="253" y="18460"/>
                    </a:cubicBezTo>
                    <a:cubicBezTo>
                      <a:pt x="170" y="18941"/>
                      <a:pt x="105" y="19316"/>
                      <a:pt x="61" y="19583"/>
                    </a:cubicBezTo>
                    <a:cubicBezTo>
                      <a:pt x="39" y="19705"/>
                      <a:pt x="26" y="19802"/>
                      <a:pt x="13" y="19871"/>
                    </a:cubicBezTo>
                    <a:cubicBezTo>
                      <a:pt x="4" y="19937"/>
                      <a:pt x="0" y="19968"/>
                      <a:pt x="0" y="19968"/>
                    </a:cubicBezTo>
                    <a:cubicBezTo>
                      <a:pt x="0" y="19968"/>
                      <a:pt x="65" y="19972"/>
                      <a:pt x="201" y="19976"/>
                    </a:cubicBezTo>
                    <a:cubicBezTo>
                      <a:pt x="341" y="19976"/>
                      <a:pt x="541" y="19981"/>
                      <a:pt x="799" y="19985"/>
                    </a:cubicBezTo>
                    <a:cubicBezTo>
                      <a:pt x="1346" y="19990"/>
                      <a:pt x="2137" y="19998"/>
                      <a:pt x="3155" y="20008"/>
                    </a:cubicBezTo>
                    <a:lnTo>
                      <a:pt x="3190" y="20008"/>
                    </a:lnTo>
                    <a:lnTo>
                      <a:pt x="3195" y="19976"/>
                    </a:lnTo>
                    <a:cubicBezTo>
                      <a:pt x="3924" y="16105"/>
                      <a:pt x="5301" y="8649"/>
                      <a:pt x="6866" y="92"/>
                    </a:cubicBezTo>
                    <a:lnTo>
                      <a:pt x="68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532;p48">
                <a:extLst>
                  <a:ext uri="{FF2B5EF4-FFF2-40B4-BE49-F238E27FC236}">
                    <a16:creationId xmlns:a16="http://schemas.microsoft.com/office/drawing/2014/main" id="{7B6E0D7A-6FA5-595A-28F0-844BDD1835B2}"/>
                  </a:ext>
                </a:extLst>
              </p:cNvPr>
              <p:cNvSpPr/>
              <p:nvPr/>
            </p:nvSpPr>
            <p:spPr>
              <a:xfrm>
                <a:off x="1422622" y="3964410"/>
                <a:ext cx="69934" cy="121337"/>
              </a:xfrm>
              <a:custGeom>
                <a:avLst/>
                <a:gdLst/>
                <a:ahLst/>
                <a:cxnLst/>
                <a:rect l="l" t="t" r="r" b="b"/>
                <a:pathLst>
                  <a:path w="4804" h="8335" extrusionOk="0">
                    <a:moveTo>
                      <a:pt x="1558" y="153"/>
                    </a:moveTo>
                    <a:lnTo>
                      <a:pt x="1558" y="153"/>
                    </a:lnTo>
                    <a:cubicBezTo>
                      <a:pt x="2517" y="153"/>
                      <a:pt x="3548" y="157"/>
                      <a:pt x="4616" y="157"/>
                    </a:cubicBezTo>
                    <a:lnTo>
                      <a:pt x="4616" y="157"/>
                    </a:lnTo>
                    <a:cubicBezTo>
                      <a:pt x="4029" y="3332"/>
                      <a:pt x="3496" y="6193"/>
                      <a:pt x="3115" y="8230"/>
                    </a:cubicBezTo>
                    <a:lnTo>
                      <a:pt x="3115" y="8230"/>
                    </a:lnTo>
                    <a:cubicBezTo>
                      <a:pt x="2175" y="8243"/>
                      <a:pt x="1412" y="8251"/>
                      <a:pt x="866" y="8260"/>
                    </a:cubicBezTo>
                    <a:cubicBezTo>
                      <a:pt x="604" y="8264"/>
                      <a:pt x="394" y="8269"/>
                      <a:pt x="232" y="8273"/>
                    </a:cubicBezTo>
                    <a:cubicBezTo>
                      <a:pt x="88" y="8273"/>
                      <a:pt x="9" y="8277"/>
                      <a:pt x="5" y="8282"/>
                    </a:cubicBezTo>
                    <a:cubicBezTo>
                      <a:pt x="9" y="8277"/>
                      <a:pt x="23" y="8221"/>
                      <a:pt x="45" y="8116"/>
                    </a:cubicBezTo>
                    <a:cubicBezTo>
                      <a:pt x="71" y="7997"/>
                      <a:pt x="101" y="7844"/>
                      <a:pt x="136" y="7652"/>
                    </a:cubicBezTo>
                    <a:cubicBezTo>
                      <a:pt x="219" y="7237"/>
                      <a:pt x="333" y="6660"/>
                      <a:pt x="473" y="5940"/>
                    </a:cubicBezTo>
                    <a:cubicBezTo>
                      <a:pt x="745" y="4488"/>
                      <a:pt x="1122" y="2478"/>
                      <a:pt x="1558" y="153"/>
                    </a:cubicBezTo>
                    <a:close/>
                    <a:moveTo>
                      <a:pt x="4686" y="0"/>
                    </a:moveTo>
                    <a:cubicBezTo>
                      <a:pt x="3571" y="0"/>
                      <a:pt x="2496" y="4"/>
                      <a:pt x="1499" y="4"/>
                    </a:cubicBezTo>
                    <a:lnTo>
                      <a:pt x="1434" y="4"/>
                    </a:lnTo>
                    <a:lnTo>
                      <a:pt x="1425" y="66"/>
                    </a:lnTo>
                    <a:cubicBezTo>
                      <a:pt x="1005" y="2443"/>
                      <a:pt x="648" y="4502"/>
                      <a:pt x="386" y="5983"/>
                    </a:cubicBezTo>
                    <a:cubicBezTo>
                      <a:pt x="263" y="6696"/>
                      <a:pt x="166" y="7267"/>
                      <a:pt x="97" y="7683"/>
                    </a:cubicBezTo>
                    <a:cubicBezTo>
                      <a:pt x="66" y="7866"/>
                      <a:pt x="45" y="8015"/>
                      <a:pt x="23" y="8133"/>
                    </a:cubicBezTo>
                    <a:cubicBezTo>
                      <a:pt x="10" y="8230"/>
                      <a:pt x="1" y="8282"/>
                      <a:pt x="4" y="8282"/>
                    </a:cubicBezTo>
                    <a:cubicBezTo>
                      <a:pt x="5" y="8282"/>
                      <a:pt x="5" y="8282"/>
                      <a:pt x="5" y="8282"/>
                    </a:cubicBezTo>
                    <a:lnTo>
                      <a:pt x="5" y="8282"/>
                    </a:lnTo>
                    <a:cubicBezTo>
                      <a:pt x="1" y="8286"/>
                      <a:pt x="71" y="8286"/>
                      <a:pt x="210" y="8290"/>
                    </a:cubicBezTo>
                    <a:cubicBezTo>
                      <a:pt x="368" y="8295"/>
                      <a:pt x="573" y="8299"/>
                      <a:pt x="831" y="8304"/>
                    </a:cubicBezTo>
                    <a:cubicBezTo>
                      <a:pt x="1395" y="8312"/>
                      <a:pt x="2185" y="8322"/>
                      <a:pt x="3160" y="8334"/>
                    </a:cubicBezTo>
                    <a:lnTo>
                      <a:pt x="3204" y="8334"/>
                    </a:lnTo>
                    <a:lnTo>
                      <a:pt x="3212" y="8290"/>
                    </a:lnTo>
                    <a:cubicBezTo>
                      <a:pt x="3606" y="6236"/>
                      <a:pt x="4166" y="3326"/>
                      <a:pt x="4785" y="92"/>
                    </a:cubicBezTo>
                    <a:lnTo>
                      <a:pt x="48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533;p48">
                <a:extLst>
                  <a:ext uri="{FF2B5EF4-FFF2-40B4-BE49-F238E27FC236}">
                    <a16:creationId xmlns:a16="http://schemas.microsoft.com/office/drawing/2014/main" id="{76C8D4C9-D8A6-279E-BEB3-898FF2A710CE}"/>
                  </a:ext>
                </a:extLst>
              </p:cNvPr>
              <p:cNvSpPr/>
              <p:nvPr/>
            </p:nvSpPr>
            <p:spPr>
              <a:xfrm>
                <a:off x="1347228" y="3887052"/>
                <a:ext cx="81697" cy="198564"/>
              </a:xfrm>
              <a:custGeom>
                <a:avLst/>
                <a:gdLst/>
                <a:ahLst/>
                <a:cxnLst/>
                <a:rect l="l" t="t" r="r" b="b"/>
                <a:pathLst>
                  <a:path w="5612" h="13640" extrusionOk="0">
                    <a:moveTo>
                      <a:pt x="5494" y="1"/>
                    </a:moveTo>
                    <a:cubicBezTo>
                      <a:pt x="4401" y="1"/>
                      <a:pt x="3336" y="1"/>
                      <a:pt x="2308" y="5"/>
                    </a:cubicBezTo>
                    <a:lnTo>
                      <a:pt x="2243" y="5"/>
                    </a:lnTo>
                    <a:lnTo>
                      <a:pt x="2229" y="66"/>
                    </a:lnTo>
                    <a:cubicBezTo>
                      <a:pt x="1587" y="3924"/>
                      <a:pt x="1023" y="7311"/>
                      <a:pt x="617" y="9745"/>
                    </a:cubicBezTo>
                    <a:cubicBezTo>
                      <a:pt x="420" y="10943"/>
                      <a:pt x="268" y="11909"/>
                      <a:pt x="154" y="12581"/>
                    </a:cubicBezTo>
                    <a:cubicBezTo>
                      <a:pt x="105" y="12906"/>
                      <a:pt x="67" y="13154"/>
                      <a:pt x="36" y="13338"/>
                    </a:cubicBezTo>
                    <a:cubicBezTo>
                      <a:pt x="27" y="13416"/>
                      <a:pt x="14" y="13482"/>
                      <a:pt x="10" y="13535"/>
                    </a:cubicBezTo>
                    <a:cubicBezTo>
                      <a:pt x="1" y="13574"/>
                      <a:pt x="1" y="13596"/>
                      <a:pt x="1" y="13596"/>
                    </a:cubicBezTo>
                    <a:cubicBezTo>
                      <a:pt x="6" y="13596"/>
                      <a:pt x="10" y="13569"/>
                      <a:pt x="18" y="13525"/>
                    </a:cubicBezTo>
                    <a:cubicBezTo>
                      <a:pt x="32" y="13469"/>
                      <a:pt x="40" y="13404"/>
                      <a:pt x="58" y="13321"/>
                    </a:cubicBezTo>
                    <a:cubicBezTo>
                      <a:pt x="93" y="13137"/>
                      <a:pt x="141" y="12879"/>
                      <a:pt x="198" y="12551"/>
                    </a:cubicBezTo>
                    <a:cubicBezTo>
                      <a:pt x="320" y="11873"/>
                      <a:pt x="490" y="10903"/>
                      <a:pt x="709" y="9702"/>
                    </a:cubicBezTo>
                    <a:cubicBezTo>
                      <a:pt x="1126" y="7299"/>
                      <a:pt x="1708" y="3959"/>
                      <a:pt x="2371" y="158"/>
                    </a:cubicBezTo>
                    <a:lnTo>
                      <a:pt x="5426" y="158"/>
                    </a:lnTo>
                    <a:cubicBezTo>
                      <a:pt x="4475" y="5679"/>
                      <a:pt x="3636" y="10558"/>
                      <a:pt x="3119" y="13552"/>
                    </a:cubicBezTo>
                    <a:lnTo>
                      <a:pt x="3119" y="13552"/>
                    </a:lnTo>
                    <a:cubicBezTo>
                      <a:pt x="2153" y="13561"/>
                      <a:pt x="1388" y="13570"/>
                      <a:pt x="845" y="13578"/>
                    </a:cubicBezTo>
                    <a:cubicBezTo>
                      <a:pt x="583" y="13583"/>
                      <a:pt x="377" y="13583"/>
                      <a:pt x="224" y="13587"/>
                    </a:cubicBezTo>
                    <a:cubicBezTo>
                      <a:pt x="158" y="13587"/>
                      <a:pt x="105" y="13591"/>
                      <a:pt x="62" y="13591"/>
                    </a:cubicBezTo>
                    <a:cubicBezTo>
                      <a:pt x="23" y="13591"/>
                      <a:pt x="6" y="13596"/>
                      <a:pt x="1" y="13596"/>
                    </a:cubicBezTo>
                    <a:cubicBezTo>
                      <a:pt x="1" y="13600"/>
                      <a:pt x="67" y="13600"/>
                      <a:pt x="206" y="13604"/>
                    </a:cubicBezTo>
                    <a:cubicBezTo>
                      <a:pt x="355" y="13604"/>
                      <a:pt x="556" y="13609"/>
                      <a:pt x="819" y="13613"/>
                    </a:cubicBezTo>
                    <a:cubicBezTo>
                      <a:pt x="1369" y="13622"/>
                      <a:pt x="2160" y="13630"/>
                      <a:pt x="3157" y="13640"/>
                    </a:cubicBezTo>
                    <a:lnTo>
                      <a:pt x="3195" y="13640"/>
                    </a:lnTo>
                    <a:lnTo>
                      <a:pt x="3205" y="13604"/>
                    </a:lnTo>
                    <a:cubicBezTo>
                      <a:pt x="3733" y="10598"/>
                      <a:pt x="4607" y="5669"/>
                      <a:pt x="5595" y="92"/>
                    </a:cubicBezTo>
                    <a:lnTo>
                      <a:pt x="561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534;p48">
                <a:extLst>
                  <a:ext uri="{FF2B5EF4-FFF2-40B4-BE49-F238E27FC236}">
                    <a16:creationId xmlns:a16="http://schemas.microsoft.com/office/drawing/2014/main" id="{BE79FC9E-0F78-115B-3946-9EA52AC45910}"/>
                  </a:ext>
                </a:extLst>
              </p:cNvPr>
              <p:cNvSpPr/>
              <p:nvPr/>
            </p:nvSpPr>
            <p:spPr>
              <a:xfrm>
                <a:off x="1271791" y="3818850"/>
                <a:ext cx="94915" cy="266708"/>
              </a:xfrm>
              <a:custGeom>
                <a:avLst/>
                <a:gdLst/>
                <a:ahLst/>
                <a:cxnLst/>
                <a:rect l="l" t="t" r="r" b="b"/>
                <a:pathLst>
                  <a:path w="6520" h="18321" extrusionOk="0">
                    <a:moveTo>
                      <a:pt x="6402" y="1"/>
                    </a:moveTo>
                    <a:cubicBezTo>
                      <a:pt x="5309" y="1"/>
                      <a:pt x="4234" y="1"/>
                      <a:pt x="3212" y="5"/>
                    </a:cubicBezTo>
                    <a:lnTo>
                      <a:pt x="3147" y="5"/>
                    </a:lnTo>
                    <a:lnTo>
                      <a:pt x="3137" y="66"/>
                    </a:lnTo>
                    <a:cubicBezTo>
                      <a:pt x="2242" y="5231"/>
                      <a:pt x="1451" y="9789"/>
                      <a:pt x="878" y="13067"/>
                    </a:cubicBezTo>
                    <a:cubicBezTo>
                      <a:pt x="603" y="14688"/>
                      <a:pt x="380" y="15995"/>
                      <a:pt x="227" y="16905"/>
                    </a:cubicBezTo>
                    <a:cubicBezTo>
                      <a:pt x="153" y="17341"/>
                      <a:pt x="96" y="17686"/>
                      <a:pt x="53" y="17931"/>
                    </a:cubicBezTo>
                    <a:cubicBezTo>
                      <a:pt x="35" y="18040"/>
                      <a:pt x="22" y="18128"/>
                      <a:pt x="13" y="18194"/>
                    </a:cubicBezTo>
                    <a:cubicBezTo>
                      <a:pt x="4" y="18254"/>
                      <a:pt x="0" y="18281"/>
                      <a:pt x="0" y="18281"/>
                    </a:cubicBezTo>
                    <a:cubicBezTo>
                      <a:pt x="4" y="18281"/>
                      <a:pt x="9" y="18246"/>
                      <a:pt x="22" y="18184"/>
                    </a:cubicBezTo>
                    <a:cubicBezTo>
                      <a:pt x="35" y="18115"/>
                      <a:pt x="53" y="18027"/>
                      <a:pt x="75" y="17914"/>
                    </a:cubicBezTo>
                    <a:cubicBezTo>
                      <a:pt x="122" y="17665"/>
                      <a:pt x="188" y="17315"/>
                      <a:pt x="271" y="16869"/>
                    </a:cubicBezTo>
                    <a:cubicBezTo>
                      <a:pt x="437" y="15961"/>
                      <a:pt x="673" y="14650"/>
                      <a:pt x="970" y="13024"/>
                    </a:cubicBezTo>
                    <a:cubicBezTo>
                      <a:pt x="1553" y="9777"/>
                      <a:pt x="2362" y="5266"/>
                      <a:pt x="3279" y="158"/>
                    </a:cubicBezTo>
                    <a:lnTo>
                      <a:pt x="6333" y="158"/>
                    </a:lnTo>
                    <a:cubicBezTo>
                      <a:pt x="4950" y="7855"/>
                      <a:pt x="3758" y="14587"/>
                      <a:pt x="3122" y="18242"/>
                    </a:cubicBezTo>
                    <a:lnTo>
                      <a:pt x="3122" y="18242"/>
                    </a:lnTo>
                    <a:cubicBezTo>
                      <a:pt x="2137" y="18250"/>
                      <a:pt x="1366" y="18259"/>
                      <a:pt x="830" y="18263"/>
                    </a:cubicBezTo>
                    <a:cubicBezTo>
                      <a:pt x="568" y="18268"/>
                      <a:pt x="363" y="18272"/>
                      <a:pt x="218" y="18272"/>
                    </a:cubicBezTo>
                    <a:cubicBezTo>
                      <a:pt x="153" y="18276"/>
                      <a:pt x="101" y="18276"/>
                      <a:pt x="57" y="18276"/>
                    </a:cubicBezTo>
                    <a:cubicBezTo>
                      <a:pt x="22" y="18276"/>
                      <a:pt x="4" y="18281"/>
                      <a:pt x="0" y="18281"/>
                    </a:cubicBezTo>
                    <a:cubicBezTo>
                      <a:pt x="0" y="18281"/>
                      <a:pt x="17" y="18281"/>
                      <a:pt x="49" y="18285"/>
                    </a:cubicBezTo>
                    <a:cubicBezTo>
                      <a:pt x="92" y="18285"/>
                      <a:pt x="140" y="18285"/>
                      <a:pt x="201" y="18289"/>
                    </a:cubicBezTo>
                    <a:cubicBezTo>
                      <a:pt x="345" y="18289"/>
                      <a:pt x="547" y="18294"/>
                      <a:pt x="804" y="18298"/>
                    </a:cubicBezTo>
                    <a:cubicBezTo>
                      <a:pt x="1354" y="18303"/>
                      <a:pt x="2146" y="18311"/>
                      <a:pt x="3155" y="18321"/>
                    </a:cubicBezTo>
                    <a:lnTo>
                      <a:pt x="3190" y="18321"/>
                    </a:lnTo>
                    <a:lnTo>
                      <a:pt x="3195" y="18289"/>
                    </a:lnTo>
                    <a:cubicBezTo>
                      <a:pt x="3877" y="14632"/>
                      <a:pt x="5109" y="7849"/>
                      <a:pt x="6503" y="92"/>
                    </a:cubicBezTo>
                    <a:lnTo>
                      <a:pt x="65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535;p48">
                <a:extLst>
                  <a:ext uri="{FF2B5EF4-FFF2-40B4-BE49-F238E27FC236}">
                    <a16:creationId xmlns:a16="http://schemas.microsoft.com/office/drawing/2014/main" id="{6B04930C-A616-6F39-4977-D3095FF6F665}"/>
                  </a:ext>
                </a:extLst>
              </p:cNvPr>
              <p:cNvSpPr/>
              <p:nvPr/>
            </p:nvSpPr>
            <p:spPr>
              <a:xfrm>
                <a:off x="1228017" y="3731185"/>
                <a:ext cx="11020" cy="11020"/>
              </a:xfrm>
              <a:custGeom>
                <a:avLst/>
                <a:gdLst/>
                <a:ahLst/>
                <a:cxnLst/>
                <a:rect l="l" t="t" r="r" b="b"/>
                <a:pathLst>
                  <a:path w="757" h="757" extrusionOk="0">
                    <a:moveTo>
                      <a:pt x="376" y="0"/>
                    </a:moveTo>
                    <a:cubicBezTo>
                      <a:pt x="166" y="0"/>
                      <a:pt x="0" y="171"/>
                      <a:pt x="0" y="377"/>
                    </a:cubicBezTo>
                    <a:cubicBezTo>
                      <a:pt x="0" y="586"/>
                      <a:pt x="166" y="756"/>
                      <a:pt x="376" y="756"/>
                    </a:cubicBezTo>
                    <a:cubicBezTo>
                      <a:pt x="586" y="756"/>
                      <a:pt x="756" y="586"/>
                      <a:pt x="756" y="377"/>
                    </a:cubicBezTo>
                    <a:cubicBezTo>
                      <a:pt x="756" y="171"/>
                      <a:pt x="586" y="0"/>
                      <a:pt x="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536;p48">
                <a:extLst>
                  <a:ext uri="{FF2B5EF4-FFF2-40B4-BE49-F238E27FC236}">
                    <a16:creationId xmlns:a16="http://schemas.microsoft.com/office/drawing/2014/main" id="{09E1F0A4-8730-F3CC-FD1F-82B252D764DA}"/>
                  </a:ext>
                </a:extLst>
              </p:cNvPr>
              <p:cNvSpPr/>
              <p:nvPr/>
            </p:nvSpPr>
            <p:spPr>
              <a:xfrm>
                <a:off x="1255050" y="3731185"/>
                <a:ext cx="11020" cy="11020"/>
              </a:xfrm>
              <a:custGeom>
                <a:avLst/>
                <a:gdLst/>
                <a:ahLst/>
                <a:cxnLst/>
                <a:rect l="l" t="t" r="r" b="b"/>
                <a:pathLst>
                  <a:path w="757" h="757" extrusionOk="0">
                    <a:moveTo>
                      <a:pt x="376" y="0"/>
                    </a:moveTo>
                    <a:cubicBezTo>
                      <a:pt x="166" y="0"/>
                      <a:pt x="1" y="171"/>
                      <a:pt x="1" y="377"/>
                    </a:cubicBezTo>
                    <a:cubicBezTo>
                      <a:pt x="1" y="586"/>
                      <a:pt x="166" y="756"/>
                      <a:pt x="376" y="756"/>
                    </a:cubicBezTo>
                    <a:cubicBezTo>
                      <a:pt x="586" y="756"/>
                      <a:pt x="757" y="586"/>
                      <a:pt x="757" y="377"/>
                    </a:cubicBezTo>
                    <a:cubicBezTo>
                      <a:pt x="757" y="171"/>
                      <a:pt x="586" y="0"/>
                      <a:pt x="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537;p48">
                <a:extLst>
                  <a:ext uri="{FF2B5EF4-FFF2-40B4-BE49-F238E27FC236}">
                    <a16:creationId xmlns:a16="http://schemas.microsoft.com/office/drawing/2014/main" id="{B9840077-0614-B1E9-BFB4-67F506ED4494}"/>
                  </a:ext>
                </a:extLst>
              </p:cNvPr>
              <p:cNvSpPr/>
              <p:nvPr/>
            </p:nvSpPr>
            <p:spPr>
              <a:xfrm>
                <a:off x="1282098" y="3731185"/>
                <a:ext cx="11020" cy="11020"/>
              </a:xfrm>
              <a:custGeom>
                <a:avLst/>
                <a:gdLst/>
                <a:ahLst/>
                <a:cxnLst/>
                <a:rect l="l" t="t" r="r" b="b"/>
                <a:pathLst>
                  <a:path w="757" h="757" extrusionOk="0">
                    <a:moveTo>
                      <a:pt x="376" y="0"/>
                    </a:moveTo>
                    <a:cubicBezTo>
                      <a:pt x="166" y="0"/>
                      <a:pt x="0" y="171"/>
                      <a:pt x="0" y="377"/>
                    </a:cubicBezTo>
                    <a:cubicBezTo>
                      <a:pt x="0" y="586"/>
                      <a:pt x="166" y="756"/>
                      <a:pt x="376" y="756"/>
                    </a:cubicBezTo>
                    <a:cubicBezTo>
                      <a:pt x="586" y="756"/>
                      <a:pt x="756" y="586"/>
                      <a:pt x="756" y="377"/>
                    </a:cubicBezTo>
                    <a:cubicBezTo>
                      <a:pt x="756" y="171"/>
                      <a:pt x="586" y="0"/>
                      <a:pt x="3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538;p48">
                <a:extLst>
                  <a:ext uri="{FF2B5EF4-FFF2-40B4-BE49-F238E27FC236}">
                    <a16:creationId xmlns:a16="http://schemas.microsoft.com/office/drawing/2014/main" id="{4EA56370-3BC8-8243-61A8-FCF52E6520F6}"/>
                  </a:ext>
                </a:extLst>
              </p:cNvPr>
              <p:cNvSpPr/>
              <p:nvPr/>
            </p:nvSpPr>
            <p:spPr>
              <a:xfrm>
                <a:off x="1196325" y="3906515"/>
                <a:ext cx="79804" cy="179159"/>
              </a:xfrm>
              <a:custGeom>
                <a:avLst/>
                <a:gdLst/>
                <a:ahLst/>
                <a:cxnLst/>
                <a:rect l="l" t="t" r="r" b="b"/>
                <a:pathLst>
                  <a:path w="5482" h="12307" extrusionOk="0">
                    <a:moveTo>
                      <a:pt x="5364" y="1"/>
                    </a:moveTo>
                    <a:cubicBezTo>
                      <a:pt x="4271" y="1"/>
                      <a:pt x="3204" y="1"/>
                      <a:pt x="2177" y="5"/>
                    </a:cubicBezTo>
                    <a:lnTo>
                      <a:pt x="2112" y="5"/>
                    </a:lnTo>
                    <a:lnTo>
                      <a:pt x="2103" y="66"/>
                    </a:lnTo>
                    <a:cubicBezTo>
                      <a:pt x="1496" y="3549"/>
                      <a:pt x="963" y="6603"/>
                      <a:pt x="578" y="8798"/>
                    </a:cubicBezTo>
                    <a:cubicBezTo>
                      <a:pt x="398" y="9877"/>
                      <a:pt x="251" y="10742"/>
                      <a:pt x="146" y="11349"/>
                    </a:cubicBezTo>
                    <a:cubicBezTo>
                      <a:pt x="97" y="11638"/>
                      <a:pt x="62" y="11861"/>
                      <a:pt x="36" y="12027"/>
                    </a:cubicBezTo>
                    <a:cubicBezTo>
                      <a:pt x="11" y="12176"/>
                      <a:pt x="2" y="12255"/>
                      <a:pt x="1" y="12259"/>
                    </a:cubicBezTo>
                    <a:lnTo>
                      <a:pt x="1" y="12259"/>
                    </a:lnTo>
                    <a:cubicBezTo>
                      <a:pt x="5" y="12258"/>
                      <a:pt x="9" y="12236"/>
                      <a:pt x="19" y="12194"/>
                    </a:cubicBezTo>
                    <a:cubicBezTo>
                      <a:pt x="27" y="12145"/>
                      <a:pt x="41" y="12084"/>
                      <a:pt x="58" y="12014"/>
                    </a:cubicBezTo>
                    <a:cubicBezTo>
                      <a:pt x="88" y="11843"/>
                      <a:pt x="132" y="11612"/>
                      <a:pt x="189" y="11319"/>
                    </a:cubicBezTo>
                    <a:cubicBezTo>
                      <a:pt x="303" y="10707"/>
                      <a:pt x="465" y="9838"/>
                      <a:pt x="670" y="8753"/>
                    </a:cubicBezTo>
                    <a:cubicBezTo>
                      <a:pt x="1065" y="6591"/>
                      <a:pt x="1611" y="3588"/>
                      <a:pt x="2240" y="158"/>
                    </a:cubicBezTo>
                    <a:lnTo>
                      <a:pt x="5295" y="158"/>
                    </a:lnTo>
                    <a:cubicBezTo>
                      <a:pt x="4405" y="5087"/>
                      <a:pt x="3615" y="9459"/>
                      <a:pt x="3120" y="12211"/>
                    </a:cubicBezTo>
                    <a:lnTo>
                      <a:pt x="3120" y="12211"/>
                    </a:lnTo>
                    <a:cubicBezTo>
                      <a:pt x="2155" y="12224"/>
                      <a:pt x="1387" y="12233"/>
                      <a:pt x="848" y="12237"/>
                    </a:cubicBezTo>
                    <a:cubicBezTo>
                      <a:pt x="582" y="12241"/>
                      <a:pt x="376" y="12246"/>
                      <a:pt x="224" y="12250"/>
                    </a:cubicBezTo>
                    <a:cubicBezTo>
                      <a:pt x="158" y="12250"/>
                      <a:pt x="106" y="12254"/>
                      <a:pt x="62" y="12254"/>
                    </a:cubicBezTo>
                    <a:cubicBezTo>
                      <a:pt x="23" y="12254"/>
                      <a:pt x="5" y="12259"/>
                      <a:pt x="1" y="12259"/>
                    </a:cubicBezTo>
                    <a:lnTo>
                      <a:pt x="1" y="12259"/>
                    </a:lnTo>
                    <a:cubicBezTo>
                      <a:pt x="1" y="12259"/>
                      <a:pt x="1" y="12259"/>
                      <a:pt x="1" y="12259"/>
                    </a:cubicBezTo>
                    <a:lnTo>
                      <a:pt x="1" y="12259"/>
                    </a:lnTo>
                    <a:cubicBezTo>
                      <a:pt x="1" y="12259"/>
                      <a:pt x="1" y="12259"/>
                      <a:pt x="1" y="12259"/>
                    </a:cubicBezTo>
                    <a:cubicBezTo>
                      <a:pt x="1" y="12259"/>
                      <a:pt x="1" y="12259"/>
                      <a:pt x="1" y="12259"/>
                    </a:cubicBezTo>
                    <a:lnTo>
                      <a:pt x="1" y="12259"/>
                    </a:lnTo>
                    <a:cubicBezTo>
                      <a:pt x="1" y="12259"/>
                      <a:pt x="1" y="12259"/>
                      <a:pt x="1" y="12259"/>
                    </a:cubicBezTo>
                    <a:lnTo>
                      <a:pt x="1" y="12259"/>
                    </a:lnTo>
                    <a:cubicBezTo>
                      <a:pt x="1" y="12259"/>
                      <a:pt x="1" y="12259"/>
                      <a:pt x="1" y="12259"/>
                    </a:cubicBezTo>
                    <a:lnTo>
                      <a:pt x="1" y="12259"/>
                    </a:lnTo>
                    <a:cubicBezTo>
                      <a:pt x="1" y="12259"/>
                      <a:pt x="1" y="12259"/>
                      <a:pt x="1" y="12259"/>
                    </a:cubicBezTo>
                    <a:cubicBezTo>
                      <a:pt x="1" y="12259"/>
                      <a:pt x="1" y="12259"/>
                      <a:pt x="1" y="12259"/>
                    </a:cubicBezTo>
                    <a:lnTo>
                      <a:pt x="1" y="12259"/>
                    </a:lnTo>
                    <a:cubicBezTo>
                      <a:pt x="3" y="12263"/>
                      <a:pt x="69" y="12263"/>
                      <a:pt x="207" y="12267"/>
                    </a:cubicBezTo>
                    <a:cubicBezTo>
                      <a:pt x="355" y="12272"/>
                      <a:pt x="560" y="12272"/>
                      <a:pt x="818" y="12281"/>
                    </a:cubicBezTo>
                    <a:cubicBezTo>
                      <a:pt x="1373" y="12285"/>
                      <a:pt x="2165" y="12293"/>
                      <a:pt x="3161" y="12307"/>
                    </a:cubicBezTo>
                    <a:lnTo>
                      <a:pt x="3196" y="12307"/>
                    </a:lnTo>
                    <a:lnTo>
                      <a:pt x="3204" y="12267"/>
                    </a:lnTo>
                    <a:cubicBezTo>
                      <a:pt x="3716" y="9501"/>
                      <a:pt x="4537" y="5078"/>
                      <a:pt x="5463" y="92"/>
                    </a:cubicBezTo>
                    <a:lnTo>
                      <a:pt x="548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539;p48">
                <a:extLst>
                  <a:ext uri="{FF2B5EF4-FFF2-40B4-BE49-F238E27FC236}">
                    <a16:creationId xmlns:a16="http://schemas.microsoft.com/office/drawing/2014/main" id="{A698BD18-657D-B518-C6FE-49AFE59178EC}"/>
                  </a:ext>
                </a:extLst>
              </p:cNvPr>
              <p:cNvSpPr/>
              <p:nvPr/>
            </p:nvSpPr>
            <p:spPr>
              <a:xfrm>
                <a:off x="1456919" y="3824193"/>
                <a:ext cx="264655" cy="83487"/>
              </a:xfrm>
              <a:custGeom>
                <a:avLst/>
                <a:gdLst/>
                <a:ahLst/>
                <a:cxnLst/>
                <a:rect l="l" t="t" r="r" b="b"/>
                <a:pathLst>
                  <a:path w="18180" h="5735" extrusionOk="0">
                    <a:moveTo>
                      <a:pt x="975" y="1"/>
                    </a:moveTo>
                    <a:lnTo>
                      <a:pt x="0" y="5735"/>
                    </a:lnTo>
                    <a:lnTo>
                      <a:pt x="17083" y="5735"/>
                    </a:lnTo>
                    <a:lnTo>
                      <a:pt x="18180" y="1"/>
                    </a:ln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540;p48">
                <a:extLst>
                  <a:ext uri="{FF2B5EF4-FFF2-40B4-BE49-F238E27FC236}">
                    <a16:creationId xmlns:a16="http://schemas.microsoft.com/office/drawing/2014/main" id="{5289B5C3-7A50-22DB-85F7-9C8A576DEA42}"/>
                  </a:ext>
                </a:extLst>
              </p:cNvPr>
              <p:cNvSpPr/>
              <p:nvPr/>
            </p:nvSpPr>
            <p:spPr>
              <a:xfrm>
                <a:off x="1452144" y="3906515"/>
                <a:ext cx="32652" cy="30294"/>
              </a:xfrm>
              <a:custGeom>
                <a:avLst/>
                <a:gdLst/>
                <a:ahLst/>
                <a:cxnLst/>
                <a:rect l="l" t="t" r="r" b="b"/>
                <a:pathLst>
                  <a:path w="2243" h="2081" extrusionOk="0">
                    <a:moveTo>
                      <a:pt x="341" y="1"/>
                    </a:moveTo>
                    <a:lnTo>
                      <a:pt x="328" y="80"/>
                    </a:lnTo>
                    <a:lnTo>
                      <a:pt x="0" y="2081"/>
                    </a:lnTo>
                    <a:cubicBezTo>
                      <a:pt x="0" y="2081"/>
                      <a:pt x="2242" y="1"/>
                      <a:pt x="2207"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541;p48">
                <a:extLst>
                  <a:ext uri="{FF2B5EF4-FFF2-40B4-BE49-F238E27FC236}">
                    <a16:creationId xmlns:a16="http://schemas.microsoft.com/office/drawing/2014/main" id="{D8203D7D-3D4B-F020-D445-61420C7E2FFB}"/>
                  </a:ext>
                </a:extLst>
              </p:cNvPr>
              <p:cNvSpPr/>
              <p:nvPr/>
            </p:nvSpPr>
            <p:spPr>
              <a:xfrm>
                <a:off x="1499034" y="3852056"/>
                <a:ext cx="185011" cy="2315"/>
              </a:xfrm>
              <a:custGeom>
                <a:avLst/>
                <a:gdLst/>
                <a:ahLst/>
                <a:cxnLst/>
                <a:rect l="l" t="t" r="r" b="b"/>
                <a:pathLst>
                  <a:path w="12709" h="159" extrusionOk="0">
                    <a:moveTo>
                      <a:pt x="6354" y="1"/>
                    </a:moveTo>
                    <a:cubicBezTo>
                      <a:pt x="2846" y="1"/>
                      <a:pt x="0" y="35"/>
                      <a:pt x="0" y="79"/>
                    </a:cubicBezTo>
                    <a:cubicBezTo>
                      <a:pt x="0" y="123"/>
                      <a:pt x="2846" y="158"/>
                      <a:pt x="6354" y="158"/>
                    </a:cubicBezTo>
                    <a:cubicBezTo>
                      <a:pt x="9863" y="158"/>
                      <a:pt x="12709" y="123"/>
                      <a:pt x="12709" y="79"/>
                    </a:cubicBezTo>
                    <a:cubicBezTo>
                      <a:pt x="12709" y="35"/>
                      <a:pt x="9863" y="1"/>
                      <a:pt x="63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542;p48">
                <a:extLst>
                  <a:ext uri="{FF2B5EF4-FFF2-40B4-BE49-F238E27FC236}">
                    <a16:creationId xmlns:a16="http://schemas.microsoft.com/office/drawing/2014/main" id="{51DDE2E4-6DF2-AE18-A297-3F780FC28318}"/>
                  </a:ext>
                </a:extLst>
              </p:cNvPr>
              <p:cNvSpPr/>
              <p:nvPr/>
            </p:nvSpPr>
            <p:spPr>
              <a:xfrm>
                <a:off x="1496617" y="3872232"/>
                <a:ext cx="184997" cy="2242"/>
              </a:xfrm>
              <a:custGeom>
                <a:avLst/>
                <a:gdLst/>
                <a:ahLst/>
                <a:cxnLst/>
                <a:rect l="l" t="t" r="r" b="b"/>
                <a:pathLst>
                  <a:path w="12708" h="154" extrusionOk="0">
                    <a:moveTo>
                      <a:pt x="6354" y="0"/>
                    </a:moveTo>
                    <a:cubicBezTo>
                      <a:pt x="2845" y="0"/>
                      <a:pt x="0" y="35"/>
                      <a:pt x="0" y="79"/>
                    </a:cubicBezTo>
                    <a:cubicBezTo>
                      <a:pt x="0" y="118"/>
                      <a:pt x="2845" y="153"/>
                      <a:pt x="6354" y="153"/>
                    </a:cubicBezTo>
                    <a:cubicBezTo>
                      <a:pt x="9864" y="153"/>
                      <a:pt x="12708" y="118"/>
                      <a:pt x="12708" y="79"/>
                    </a:cubicBezTo>
                    <a:cubicBezTo>
                      <a:pt x="12708" y="35"/>
                      <a:pt x="9864" y="0"/>
                      <a:pt x="635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3543;p48">
              <a:extLst>
                <a:ext uri="{FF2B5EF4-FFF2-40B4-BE49-F238E27FC236}">
                  <a16:creationId xmlns:a16="http://schemas.microsoft.com/office/drawing/2014/main" id="{CA4E82C5-96DD-C7B5-A273-C1C79FD8C5DD}"/>
                </a:ext>
              </a:extLst>
            </p:cNvPr>
            <p:cNvGrpSpPr/>
            <p:nvPr/>
          </p:nvGrpSpPr>
          <p:grpSpPr>
            <a:xfrm>
              <a:off x="411603" y="4266784"/>
              <a:ext cx="1702500" cy="442228"/>
              <a:chOff x="411603" y="4266784"/>
              <a:chExt cx="1702500" cy="442228"/>
            </a:xfrm>
          </p:grpSpPr>
          <p:sp>
            <p:nvSpPr>
              <p:cNvPr id="57" name="Google Shape;3544;p48">
                <a:extLst>
                  <a:ext uri="{FF2B5EF4-FFF2-40B4-BE49-F238E27FC236}">
                    <a16:creationId xmlns:a16="http://schemas.microsoft.com/office/drawing/2014/main" id="{1027C278-AA25-4B0A-99A6-FEFD52D0F350}"/>
                  </a:ext>
                </a:extLst>
              </p:cNvPr>
              <p:cNvSpPr/>
              <p:nvPr/>
            </p:nvSpPr>
            <p:spPr>
              <a:xfrm>
                <a:off x="1379866" y="4295608"/>
                <a:ext cx="708470" cy="413404"/>
              </a:xfrm>
              <a:custGeom>
                <a:avLst/>
                <a:gdLst/>
                <a:ahLst/>
                <a:cxnLst/>
                <a:rect l="l" t="t" r="r" b="b"/>
                <a:pathLst>
                  <a:path w="48667" h="28398" extrusionOk="0">
                    <a:moveTo>
                      <a:pt x="1" y="0"/>
                    </a:moveTo>
                    <a:lnTo>
                      <a:pt x="1" y="28398"/>
                    </a:lnTo>
                    <a:lnTo>
                      <a:pt x="48667" y="28398"/>
                    </a:lnTo>
                    <a:lnTo>
                      <a:pt x="4866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45;p48">
                <a:extLst>
                  <a:ext uri="{FF2B5EF4-FFF2-40B4-BE49-F238E27FC236}">
                    <a16:creationId xmlns:a16="http://schemas.microsoft.com/office/drawing/2014/main" id="{F37B53AC-7BF1-212F-BBC4-C130FE3717C7}"/>
                  </a:ext>
                </a:extLst>
              </p:cNvPr>
              <p:cNvSpPr/>
              <p:nvPr/>
            </p:nvSpPr>
            <p:spPr>
              <a:xfrm>
                <a:off x="1379866" y="4295608"/>
                <a:ext cx="322754" cy="413404"/>
              </a:xfrm>
              <a:custGeom>
                <a:avLst/>
                <a:gdLst/>
                <a:ahLst/>
                <a:cxnLst/>
                <a:rect l="l" t="t" r="r" b="b"/>
                <a:pathLst>
                  <a:path w="22171" h="28398" extrusionOk="0">
                    <a:moveTo>
                      <a:pt x="1" y="0"/>
                    </a:moveTo>
                    <a:lnTo>
                      <a:pt x="1" y="28398"/>
                    </a:lnTo>
                    <a:lnTo>
                      <a:pt x="22170" y="28398"/>
                    </a:lnTo>
                    <a:lnTo>
                      <a:pt x="2217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546;p48">
                <a:extLst>
                  <a:ext uri="{FF2B5EF4-FFF2-40B4-BE49-F238E27FC236}">
                    <a16:creationId xmlns:a16="http://schemas.microsoft.com/office/drawing/2014/main" id="{C8F0E115-9523-3BFF-6FCD-5EB9D238464C}"/>
                  </a:ext>
                </a:extLst>
              </p:cNvPr>
              <p:cNvSpPr/>
              <p:nvPr/>
            </p:nvSpPr>
            <p:spPr>
              <a:xfrm>
                <a:off x="1408938" y="4320036"/>
                <a:ext cx="261613" cy="117071"/>
              </a:xfrm>
              <a:custGeom>
                <a:avLst/>
                <a:gdLst/>
                <a:ahLst/>
                <a:cxnLst/>
                <a:rect l="l" t="t" r="r" b="b"/>
                <a:pathLst>
                  <a:path w="17971" h="8042" extrusionOk="0">
                    <a:moveTo>
                      <a:pt x="17858" y="136"/>
                    </a:moveTo>
                    <a:lnTo>
                      <a:pt x="17858" y="136"/>
                    </a:lnTo>
                    <a:cubicBezTo>
                      <a:pt x="17871" y="2535"/>
                      <a:pt x="17884" y="4477"/>
                      <a:pt x="17888" y="5834"/>
                    </a:cubicBezTo>
                    <a:cubicBezTo>
                      <a:pt x="17897" y="6512"/>
                      <a:pt x="17901" y="7040"/>
                      <a:pt x="17906" y="7407"/>
                    </a:cubicBezTo>
                    <a:cubicBezTo>
                      <a:pt x="17906" y="7587"/>
                      <a:pt x="17910" y="7722"/>
                      <a:pt x="17910" y="7823"/>
                    </a:cubicBezTo>
                    <a:cubicBezTo>
                      <a:pt x="17910" y="7915"/>
                      <a:pt x="17914" y="7967"/>
                      <a:pt x="17914" y="7967"/>
                    </a:cubicBezTo>
                    <a:cubicBezTo>
                      <a:pt x="17914" y="7967"/>
                      <a:pt x="17884" y="7963"/>
                      <a:pt x="17823" y="7963"/>
                    </a:cubicBezTo>
                    <a:cubicBezTo>
                      <a:pt x="17761" y="7963"/>
                      <a:pt x="17674" y="7958"/>
                      <a:pt x="17565" y="7958"/>
                    </a:cubicBezTo>
                    <a:cubicBezTo>
                      <a:pt x="17333" y="7958"/>
                      <a:pt x="17000" y="7954"/>
                      <a:pt x="16572" y="7950"/>
                    </a:cubicBezTo>
                    <a:cubicBezTo>
                      <a:pt x="15699" y="7945"/>
                      <a:pt x="14440" y="7937"/>
                      <a:pt x="12863" y="7928"/>
                    </a:cubicBezTo>
                    <a:cubicBezTo>
                      <a:pt x="9714" y="7919"/>
                      <a:pt x="5292" y="7906"/>
                      <a:pt x="154" y="7893"/>
                    </a:cubicBezTo>
                    <a:lnTo>
                      <a:pt x="154" y="7893"/>
                    </a:lnTo>
                    <a:cubicBezTo>
                      <a:pt x="154" y="6692"/>
                      <a:pt x="154" y="5436"/>
                      <a:pt x="158" y="4143"/>
                    </a:cubicBezTo>
                    <a:lnTo>
                      <a:pt x="158" y="2133"/>
                    </a:lnTo>
                    <a:lnTo>
                      <a:pt x="158" y="1110"/>
                    </a:lnTo>
                    <a:lnTo>
                      <a:pt x="158" y="595"/>
                    </a:lnTo>
                    <a:lnTo>
                      <a:pt x="158" y="337"/>
                    </a:lnTo>
                    <a:lnTo>
                      <a:pt x="158" y="206"/>
                    </a:lnTo>
                    <a:lnTo>
                      <a:pt x="158" y="158"/>
                    </a:lnTo>
                    <a:lnTo>
                      <a:pt x="158" y="158"/>
                    </a:lnTo>
                    <a:cubicBezTo>
                      <a:pt x="7035" y="149"/>
                      <a:pt x="13275" y="140"/>
                      <a:pt x="17858" y="136"/>
                    </a:cubicBezTo>
                    <a:close/>
                    <a:moveTo>
                      <a:pt x="80" y="1"/>
                    </a:moveTo>
                    <a:cubicBezTo>
                      <a:pt x="54" y="26"/>
                      <a:pt x="9" y="71"/>
                      <a:pt x="1" y="79"/>
                    </a:cubicBezTo>
                    <a:lnTo>
                      <a:pt x="1" y="79"/>
                    </a:lnTo>
                    <a:lnTo>
                      <a:pt x="1" y="83"/>
                    </a:lnTo>
                    <a:lnTo>
                      <a:pt x="1" y="92"/>
                    </a:lnTo>
                    <a:lnTo>
                      <a:pt x="1" y="110"/>
                    </a:lnTo>
                    <a:lnTo>
                      <a:pt x="1" y="140"/>
                    </a:lnTo>
                    <a:lnTo>
                      <a:pt x="1" y="206"/>
                    </a:lnTo>
                    <a:lnTo>
                      <a:pt x="1" y="337"/>
                    </a:lnTo>
                    <a:lnTo>
                      <a:pt x="1" y="595"/>
                    </a:lnTo>
                    <a:lnTo>
                      <a:pt x="1" y="1110"/>
                    </a:lnTo>
                    <a:lnTo>
                      <a:pt x="1" y="2133"/>
                    </a:lnTo>
                    <a:lnTo>
                      <a:pt x="1" y="4143"/>
                    </a:lnTo>
                    <a:cubicBezTo>
                      <a:pt x="5" y="5463"/>
                      <a:pt x="5" y="6744"/>
                      <a:pt x="5" y="7967"/>
                    </a:cubicBezTo>
                    <a:lnTo>
                      <a:pt x="5" y="8042"/>
                    </a:lnTo>
                    <a:lnTo>
                      <a:pt x="80" y="8042"/>
                    </a:lnTo>
                    <a:cubicBezTo>
                      <a:pt x="5271" y="8028"/>
                      <a:pt x="9737" y="8016"/>
                      <a:pt x="12910" y="8006"/>
                    </a:cubicBezTo>
                    <a:cubicBezTo>
                      <a:pt x="14483" y="7998"/>
                      <a:pt x="15738" y="7990"/>
                      <a:pt x="16603" y="7984"/>
                    </a:cubicBezTo>
                    <a:cubicBezTo>
                      <a:pt x="17027" y="7980"/>
                      <a:pt x="17355" y="7980"/>
                      <a:pt x="17583" y="7976"/>
                    </a:cubicBezTo>
                    <a:cubicBezTo>
                      <a:pt x="17687" y="7976"/>
                      <a:pt x="17770" y="7972"/>
                      <a:pt x="17835" y="7972"/>
                    </a:cubicBezTo>
                    <a:cubicBezTo>
                      <a:pt x="17882" y="7972"/>
                      <a:pt x="17911" y="7968"/>
                      <a:pt x="17914" y="7968"/>
                    </a:cubicBezTo>
                    <a:lnTo>
                      <a:pt x="17914" y="7968"/>
                    </a:lnTo>
                    <a:cubicBezTo>
                      <a:pt x="17914" y="7968"/>
                      <a:pt x="17914" y="7968"/>
                      <a:pt x="17914" y="7968"/>
                    </a:cubicBezTo>
                    <a:cubicBezTo>
                      <a:pt x="17918" y="7968"/>
                      <a:pt x="17918" y="7920"/>
                      <a:pt x="17923" y="7836"/>
                    </a:cubicBezTo>
                    <a:cubicBezTo>
                      <a:pt x="17923" y="7736"/>
                      <a:pt x="17923" y="7605"/>
                      <a:pt x="17928" y="7429"/>
                    </a:cubicBezTo>
                    <a:cubicBezTo>
                      <a:pt x="17932" y="7067"/>
                      <a:pt x="17936" y="6542"/>
                      <a:pt x="17940" y="5870"/>
                    </a:cubicBezTo>
                    <a:cubicBezTo>
                      <a:pt x="17950" y="4493"/>
                      <a:pt x="17958" y="2518"/>
                      <a:pt x="17971" y="79"/>
                    </a:cubicBezTo>
                    <a:lnTo>
                      <a:pt x="17971" y="23"/>
                    </a:lnTo>
                    <a:lnTo>
                      <a:pt x="17914" y="23"/>
                    </a:lnTo>
                    <a:cubicBezTo>
                      <a:pt x="13309" y="18"/>
                      <a:pt x="7016" y="9"/>
                      <a:pt x="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547;p48">
                <a:extLst>
                  <a:ext uri="{FF2B5EF4-FFF2-40B4-BE49-F238E27FC236}">
                    <a16:creationId xmlns:a16="http://schemas.microsoft.com/office/drawing/2014/main" id="{3B8D22C6-15B6-D0CD-EE49-E262106CD582}"/>
                  </a:ext>
                </a:extLst>
              </p:cNvPr>
              <p:cNvSpPr/>
              <p:nvPr/>
            </p:nvSpPr>
            <p:spPr>
              <a:xfrm>
                <a:off x="1527654" y="4366590"/>
                <a:ext cx="23670" cy="24034"/>
              </a:xfrm>
              <a:custGeom>
                <a:avLst/>
                <a:gdLst/>
                <a:ahLst/>
                <a:cxnLst/>
                <a:rect l="l" t="t" r="r" b="b"/>
                <a:pathLst>
                  <a:path w="1626" h="1651" extrusionOk="0">
                    <a:moveTo>
                      <a:pt x="854" y="134"/>
                    </a:moveTo>
                    <a:cubicBezTo>
                      <a:pt x="1014" y="134"/>
                      <a:pt x="1163" y="190"/>
                      <a:pt x="1268" y="268"/>
                    </a:cubicBezTo>
                    <a:cubicBezTo>
                      <a:pt x="1434" y="381"/>
                      <a:pt x="1513" y="538"/>
                      <a:pt x="1548" y="649"/>
                    </a:cubicBezTo>
                    <a:cubicBezTo>
                      <a:pt x="1581" y="754"/>
                      <a:pt x="1587" y="823"/>
                      <a:pt x="1599" y="827"/>
                    </a:cubicBezTo>
                    <a:lnTo>
                      <a:pt x="1599" y="827"/>
                    </a:lnTo>
                    <a:cubicBezTo>
                      <a:pt x="1587" y="827"/>
                      <a:pt x="1581" y="896"/>
                      <a:pt x="1548" y="1002"/>
                    </a:cubicBezTo>
                    <a:cubicBezTo>
                      <a:pt x="1513" y="1111"/>
                      <a:pt x="1434" y="1268"/>
                      <a:pt x="1268" y="1383"/>
                    </a:cubicBezTo>
                    <a:cubicBezTo>
                      <a:pt x="1163" y="1461"/>
                      <a:pt x="1014" y="1516"/>
                      <a:pt x="854" y="1516"/>
                    </a:cubicBezTo>
                    <a:cubicBezTo>
                      <a:pt x="774" y="1516"/>
                      <a:pt x="690" y="1502"/>
                      <a:pt x="608" y="1470"/>
                    </a:cubicBezTo>
                    <a:cubicBezTo>
                      <a:pt x="368" y="1383"/>
                      <a:pt x="158" y="1125"/>
                      <a:pt x="162" y="823"/>
                    </a:cubicBezTo>
                    <a:cubicBezTo>
                      <a:pt x="158" y="526"/>
                      <a:pt x="368" y="268"/>
                      <a:pt x="608" y="181"/>
                    </a:cubicBezTo>
                    <a:cubicBezTo>
                      <a:pt x="690" y="148"/>
                      <a:pt x="774" y="134"/>
                      <a:pt x="854" y="134"/>
                    </a:cubicBezTo>
                    <a:close/>
                    <a:moveTo>
                      <a:pt x="824" y="0"/>
                    </a:moveTo>
                    <a:cubicBezTo>
                      <a:pt x="738" y="0"/>
                      <a:pt x="649" y="14"/>
                      <a:pt x="560" y="46"/>
                    </a:cubicBezTo>
                    <a:cubicBezTo>
                      <a:pt x="263" y="141"/>
                      <a:pt x="1" y="456"/>
                      <a:pt x="5" y="823"/>
                    </a:cubicBezTo>
                    <a:cubicBezTo>
                      <a:pt x="1" y="1194"/>
                      <a:pt x="263" y="1509"/>
                      <a:pt x="560" y="1605"/>
                    </a:cubicBezTo>
                    <a:cubicBezTo>
                      <a:pt x="649" y="1637"/>
                      <a:pt x="739" y="1650"/>
                      <a:pt x="825" y="1650"/>
                    </a:cubicBezTo>
                    <a:cubicBezTo>
                      <a:pt x="1027" y="1650"/>
                      <a:pt x="1211" y="1575"/>
                      <a:pt x="1334" y="1474"/>
                    </a:cubicBezTo>
                    <a:cubicBezTo>
                      <a:pt x="1517" y="1325"/>
                      <a:pt x="1587" y="1137"/>
                      <a:pt x="1604" y="1020"/>
                    </a:cubicBezTo>
                    <a:cubicBezTo>
                      <a:pt x="1626" y="897"/>
                      <a:pt x="1609" y="827"/>
                      <a:pt x="1601" y="827"/>
                    </a:cubicBezTo>
                    <a:lnTo>
                      <a:pt x="1601" y="827"/>
                    </a:lnTo>
                    <a:cubicBezTo>
                      <a:pt x="1609" y="823"/>
                      <a:pt x="1626" y="754"/>
                      <a:pt x="1604" y="631"/>
                    </a:cubicBezTo>
                    <a:cubicBezTo>
                      <a:pt x="1587" y="512"/>
                      <a:pt x="1517" y="325"/>
                      <a:pt x="1334" y="181"/>
                    </a:cubicBezTo>
                    <a:cubicBezTo>
                      <a:pt x="1211" y="76"/>
                      <a:pt x="1026" y="0"/>
                      <a:pt x="8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48;p48">
                <a:extLst>
                  <a:ext uri="{FF2B5EF4-FFF2-40B4-BE49-F238E27FC236}">
                    <a16:creationId xmlns:a16="http://schemas.microsoft.com/office/drawing/2014/main" id="{87A14FD5-C2BB-949D-0CE9-B0FD27E54631}"/>
                  </a:ext>
                </a:extLst>
              </p:cNvPr>
              <p:cNvSpPr/>
              <p:nvPr/>
            </p:nvSpPr>
            <p:spPr>
              <a:xfrm>
                <a:off x="1408938" y="4446438"/>
                <a:ext cx="261613" cy="117086"/>
              </a:xfrm>
              <a:custGeom>
                <a:avLst/>
                <a:gdLst/>
                <a:ahLst/>
                <a:cxnLst/>
                <a:rect l="l" t="t" r="r" b="b"/>
                <a:pathLst>
                  <a:path w="17971" h="8043" extrusionOk="0">
                    <a:moveTo>
                      <a:pt x="17858" y="136"/>
                    </a:moveTo>
                    <a:lnTo>
                      <a:pt x="17858" y="136"/>
                    </a:lnTo>
                    <a:cubicBezTo>
                      <a:pt x="17871" y="2536"/>
                      <a:pt x="17884" y="4477"/>
                      <a:pt x="17888" y="5836"/>
                    </a:cubicBezTo>
                    <a:cubicBezTo>
                      <a:pt x="17897" y="6512"/>
                      <a:pt x="17901" y="7042"/>
                      <a:pt x="17906" y="7413"/>
                    </a:cubicBezTo>
                    <a:cubicBezTo>
                      <a:pt x="17906" y="7587"/>
                      <a:pt x="17910" y="7723"/>
                      <a:pt x="17910" y="7823"/>
                    </a:cubicBezTo>
                    <a:cubicBezTo>
                      <a:pt x="17910" y="7920"/>
                      <a:pt x="17914" y="7968"/>
                      <a:pt x="17914" y="7968"/>
                    </a:cubicBezTo>
                    <a:cubicBezTo>
                      <a:pt x="17914" y="7968"/>
                      <a:pt x="17884" y="7968"/>
                      <a:pt x="17823" y="7964"/>
                    </a:cubicBezTo>
                    <a:cubicBezTo>
                      <a:pt x="17761" y="7964"/>
                      <a:pt x="17674" y="7964"/>
                      <a:pt x="17565" y="7959"/>
                    </a:cubicBezTo>
                    <a:cubicBezTo>
                      <a:pt x="17333" y="7959"/>
                      <a:pt x="17000" y="7954"/>
                      <a:pt x="16572" y="7950"/>
                    </a:cubicBezTo>
                    <a:cubicBezTo>
                      <a:pt x="15699" y="7946"/>
                      <a:pt x="14440" y="7937"/>
                      <a:pt x="12863" y="7928"/>
                    </a:cubicBezTo>
                    <a:cubicBezTo>
                      <a:pt x="9714" y="7920"/>
                      <a:pt x="5292" y="7911"/>
                      <a:pt x="154" y="7894"/>
                    </a:cubicBezTo>
                    <a:lnTo>
                      <a:pt x="154" y="7894"/>
                    </a:lnTo>
                    <a:cubicBezTo>
                      <a:pt x="154" y="6692"/>
                      <a:pt x="154" y="5437"/>
                      <a:pt x="158" y="4144"/>
                    </a:cubicBezTo>
                    <a:lnTo>
                      <a:pt x="158" y="2138"/>
                    </a:lnTo>
                    <a:lnTo>
                      <a:pt x="158" y="1111"/>
                    </a:lnTo>
                    <a:lnTo>
                      <a:pt x="158" y="596"/>
                    </a:lnTo>
                    <a:lnTo>
                      <a:pt x="158" y="338"/>
                    </a:lnTo>
                    <a:lnTo>
                      <a:pt x="158" y="206"/>
                    </a:lnTo>
                    <a:lnTo>
                      <a:pt x="158" y="158"/>
                    </a:lnTo>
                    <a:lnTo>
                      <a:pt x="158" y="158"/>
                    </a:lnTo>
                    <a:cubicBezTo>
                      <a:pt x="7035" y="150"/>
                      <a:pt x="13275" y="140"/>
                      <a:pt x="17858" y="136"/>
                    </a:cubicBezTo>
                    <a:close/>
                    <a:moveTo>
                      <a:pt x="80" y="1"/>
                    </a:moveTo>
                    <a:lnTo>
                      <a:pt x="1" y="80"/>
                    </a:lnTo>
                    <a:lnTo>
                      <a:pt x="1" y="84"/>
                    </a:lnTo>
                    <a:lnTo>
                      <a:pt x="1" y="88"/>
                    </a:lnTo>
                    <a:lnTo>
                      <a:pt x="1" y="93"/>
                    </a:lnTo>
                    <a:lnTo>
                      <a:pt x="1" y="110"/>
                    </a:lnTo>
                    <a:lnTo>
                      <a:pt x="1" y="146"/>
                    </a:lnTo>
                    <a:lnTo>
                      <a:pt x="1" y="206"/>
                    </a:lnTo>
                    <a:lnTo>
                      <a:pt x="1" y="338"/>
                    </a:lnTo>
                    <a:lnTo>
                      <a:pt x="1" y="596"/>
                    </a:lnTo>
                    <a:lnTo>
                      <a:pt x="1" y="1111"/>
                    </a:lnTo>
                    <a:lnTo>
                      <a:pt x="1" y="2138"/>
                    </a:lnTo>
                    <a:lnTo>
                      <a:pt x="1" y="4144"/>
                    </a:lnTo>
                    <a:cubicBezTo>
                      <a:pt x="5" y="5463"/>
                      <a:pt x="5" y="6744"/>
                      <a:pt x="5" y="7968"/>
                    </a:cubicBezTo>
                    <a:lnTo>
                      <a:pt x="5" y="8042"/>
                    </a:lnTo>
                    <a:lnTo>
                      <a:pt x="80" y="8042"/>
                    </a:lnTo>
                    <a:cubicBezTo>
                      <a:pt x="5271" y="8029"/>
                      <a:pt x="9737" y="8016"/>
                      <a:pt x="12910" y="8007"/>
                    </a:cubicBezTo>
                    <a:cubicBezTo>
                      <a:pt x="14483" y="7998"/>
                      <a:pt x="15738" y="7994"/>
                      <a:pt x="16603" y="7986"/>
                    </a:cubicBezTo>
                    <a:cubicBezTo>
                      <a:pt x="17027" y="7986"/>
                      <a:pt x="17355" y="7980"/>
                      <a:pt x="17583" y="7976"/>
                    </a:cubicBezTo>
                    <a:cubicBezTo>
                      <a:pt x="17687" y="7976"/>
                      <a:pt x="17770" y="7976"/>
                      <a:pt x="17835" y="7972"/>
                    </a:cubicBezTo>
                    <a:cubicBezTo>
                      <a:pt x="17888" y="7972"/>
                      <a:pt x="17918" y="7972"/>
                      <a:pt x="17914" y="7968"/>
                    </a:cubicBezTo>
                    <a:lnTo>
                      <a:pt x="17914" y="7968"/>
                    </a:lnTo>
                    <a:cubicBezTo>
                      <a:pt x="17914" y="7968"/>
                      <a:pt x="17914" y="7968"/>
                      <a:pt x="17914" y="7968"/>
                    </a:cubicBezTo>
                    <a:cubicBezTo>
                      <a:pt x="17918" y="7968"/>
                      <a:pt x="17918" y="7920"/>
                      <a:pt x="17923" y="7837"/>
                    </a:cubicBezTo>
                    <a:cubicBezTo>
                      <a:pt x="17923" y="7736"/>
                      <a:pt x="17923" y="7605"/>
                      <a:pt x="17928" y="7430"/>
                    </a:cubicBezTo>
                    <a:cubicBezTo>
                      <a:pt x="17932" y="7068"/>
                      <a:pt x="17936" y="6543"/>
                      <a:pt x="17940" y="5870"/>
                    </a:cubicBezTo>
                    <a:cubicBezTo>
                      <a:pt x="17950" y="4493"/>
                      <a:pt x="17958" y="2518"/>
                      <a:pt x="17971" y="80"/>
                    </a:cubicBezTo>
                    <a:lnTo>
                      <a:pt x="17971" y="23"/>
                    </a:lnTo>
                    <a:lnTo>
                      <a:pt x="17914" y="23"/>
                    </a:lnTo>
                    <a:cubicBezTo>
                      <a:pt x="13309" y="19"/>
                      <a:pt x="7016" y="9"/>
                      <a:pt x="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49;p48">
                <a:extLst>
                  <a:ext uri="{FF2B5EF4-FFF2-40B4-BE49-F238E27FC236}">
                    <a16:creationId xmlns:a16="http://schemas.microsoft.com/office/drawing/2014/main" id="{FE53E495-5F46-A2D7-1000-FFA6B2B8E14C}"/>
                  </a:ext>
                </a:extLst>
              </p:cNvPr>
              <p:cNvSpPr/>
              <p:nvPr/>
            </p:nvSpPr>
            <p:spPr>
              <a:xfrm>
                <a:off x="1527654" y="4492993"/>
                <a:ext cx="23685" cy="24034"/>
              </a:xfrm>
              <a:custGeom>
                <a:avLst/>
                <a:gdLst/>
                <a:ahLst/>
                <a:cxnLst/>
                <a:rect l="l" t="t" r="r" b="b"/>
                <a:pathLst>
                  <a:path w="1627" h="1651" extrusionOk="0">
                    <a:moveTo>
                      <a:pt x="824" y="1"/>
                    </a:moveTo>
                    <a:cubicBezTo>
                      <a:pt x="738" y="1"/>
                      <a:pt x="649" y="14"/>
                      <a:pt x="560" y="46"/>
                    </a:cubicBezTo>
                    <a:cubicBezTo>
                      <a:pt x="263" y="141"/>
                      <a:pt x="1" y="456"/>
                      <a:pt x="5" y="828"/>
                    </a:cubicBezTo>
                    <a:cubicBezTo>
                      <a:pt x="1" y="1195"/>
                      <a:pt x="263" y="1510"/>
                      <a:pt x="560" y="1605"/>
                    </a:cubicBezTo>
                    <a:cubicBezTo>
                      <a:pt x="649" y="1637"/>
                      <a:pt x="739" y="1651"/>
                      <a:pt x="825" y="1651"/>
                    </a:cubicBezTo>
                    <a:cubicBezTo>
                      <a:pt x="1027" y="1651"/>
                      <a:pt x="1211" y="1576"/>
                      <a:pt x="1334" y="1474"/>
                    </a:cubicBezTo>
                    <a:cubicBezTo>
                      <a:pt x="1517" y="1326"/>
                      <a:pt x="1587" y="1143"/>
                      <a:pt x="1604" y="1020"/>
                    </a:cubicBezTo>
                    <a:cubicBezTo>
                      <a:pt x="1626" y="893"/>
                      <a:pt x="1608" y="828"/>
                      <a:pt x="1600" y="828"/>
                    </a:cubicBezTo>
                    <a:cubicBezTo>
                      <a:pt x="1587" y="828"/>
                      <a:pt x="1582" y="893"/>
                      <a:pt x="1548" y="1002"/>
                    </a:cubicBezTo>
                    <a:cubicBezTo>
                      <a:pt x="1513" y="1111"/>
                      <a:pt x="1434" y="1269"/>
                      <a:pt x="1268" y="1387"/>
                    </a:cubicBezTo>
                    <a:cubicBezTo>
                      <a:pt x="1163" y="1462"/>
                      <a:pt x="1015" y="1517"/>
                      <a:pt x="856" y="1517"/>
                    </a:cubicBezTo>
                    <a:cubicBezTo>
                      <a:pt x="775" y="1517"/>
                      <a:pt x="691" y="1503"/>
                      <a:pt x="608" y="1470"/>
                    </a:cubicBezTo>
                    <a:cubicBezTo>
                      <a:pt x="368" y="1383"/>
                      <a:pt x="158" y="1125"/>
                      <a:pt x="162" y="828"/>
                    </a:cubicBezTo>
                    <a:cubicBezTo>
                      <a:pt x="158" y="526"/>
                      <a:pt x="368" y="268"/>
                      <a:pt x="608" y="181"/>
                    </a:cubicBezTo>
                    <a:cubicBezTo>
                      <a:pt x="690" y="150"/>
                      <a:pt x="774" y="137"/>
                      <a:pt x="854" y="137"/>
                    </a:cubicBezTo>
                    <a:cubicBezTo>
                      <a:pt x="1014" y="137"/>
                      <a:pt x="1163" y="190"/>
                      <a:pt x="1268" y="268"/>
                    </a:cubicBezTo>
                    <a:cubicBezTo>
                      <a:pt x="1434" y="383"/>
                      <a:pt x="1513" y="540"/>
                      <a:pt x="1548" y="649"/>
                    </a:cubicBezTo>
                    <a:cubicBezTo>
                      <a:pt x="1582" y="758"/>
                      <a:pt x="1587" y="828"/>
                      <a:pt x="1600" y="828"/>
                    </a:cubicBezTo>
                    <a:cubicBezTo>
                      <a:pt x="1608" y="828"/>
                      <a:pt x="1626" y="758"/>
                      <a:pt x="1604" y="635"/>
                    </a:cubicBezTo>
                    <a:cubicBezTo>
                      <a:pt x="1587" y="514"/>
                      <a:pt x="1517" y="325"/>
                      <a:pt x="1334" y="181"/>
                    </a:cubicBezTo>
                    <a:cubicBezTo>
                      <a:pt x="1211" y="77"/>
                      <a:pt x="1026" y="1"/>
                      <a:pt x="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50;p48">
                <a:extLst>
                  <a:ext uri="{FF2B5EF4-FFF2-40B4-BE49-F238E27FC236}">
                    <a16:creationId xmlns:a16="http://schemas.microsoft.com/office/drawing/2014/main" id="{CBEE018E-540E-4CAF-4684-D14833DDB414}"/>
                  </a:ext>
                </a:extLst>
              </p:cNvPr>
              <p:cNvSpPr/>
              <p:nvPr/>
            </p:nvSpPr>
            <p:spPr>
              <a:xfrm>
                <a:off x="1408923" y="4572608"/>
                <a:ext cx="261627" cy="117319"/>
              </a:xfrm>
              <a:custGeom>
                <a:avLst/>
                <a:gdLst/>
                <a:ahLst/>
                <a:cxnLst/>
                <a:rect l="l" t="t" r="r" b="b"/>
                <a:pathLst>
                  <a:path w="17972" h="8059" extrusionOk="0">
                    <a:moveTo>
                      <a:pt x="98" y="0"/>
                    </a:moveTo>
                    <a:cubicBezTo>
                      <a:pt x="98" y="0"/>
                      <a:pt x="93" y="5"/>
                      <a:pt x="81" y="17"/>
                    </a:cubicBezTo>
                    <a:cubicBezTo>
                      <a:pt x="81" y="17"/>
                      <a:pt x="81" y="17"/>
                      <a:pt x="81" y="17"/>
                    </a:cubicBezTo>
                    <a:lnTo>
                      <a:pt x="81" y="17"/>
                    </a:lnTo>
                    <a:cubicBezTo>
                      <a:pt x="91" y="7"/>
                      <a:pt x="98" y="0"/>
                      <a:pt x="98" y="0"/>
                    </a:cubicBezTo>
                    <a:close/>
                    <a:moveTo>
                      <a:pt x="161" y="95"/>
                    </a:moveTo>
                    <a:cubicBezTo>
                      <a:pt x="161" y="95"/>
                      <a:pt x="160" y="95"/>
                      <a:pt x="159" y="96"/>
                    </a:cubicBezTo>
                    <a:lnTo>
                      <a:pt x="159" y="96"/>
                    </a:lnTo>
                    <a:lnTo>
                      <a:pt x="159" y="96"/>
                    </a:lnTo>
                    <a:cubicBezTo>
                      <a:pt x="160" y="95"/>
                      <a:pt x="161" y="95"/>
                      <a:pt x="161" y="95"/>
                    </a:cubicBezTo>
                    <a:close/>
                    <a:moveTo>
                      <a:pt x="2" y="96"/>
                    </a:moveTo>
                    <a:cubicBezTo>
                      <a:pt x="1" y="97"/>
                      <a:pt x="1" y="97"/>
                      <a:pt x="1" y="97"/>
                    </a:cubicBezTo>
                    <a:cubicBezTo>
                      <a:pt x="1" y="97"/>
                      <a:pt x="1" y="97"/>
                      <a:pt x="2" y="96"/>
                    </a:cubicBezTo>
                    <a:lnTo>
                      <a:pt x="2" y="96"/>
                    </a:lnTo>
                    <a:lnTo>
                      <a:pt x="2" y="96"/>
                    </a:lnTo>
                    <a:close/>
                    <a:moveTo>
                      <a:pt x="81" y="174"/>
                    </a:moveTo>
                    <a:lnTo>
                      <a:pt x="81" y="174"/>
                    </a:lnTo>
                    <a:cubicBezTo>
                      <a:pt x="70" y="185"/>
                      <a:pt x="63" y="192"/>
                      <a:pt x="63" y="192"/>
                    </a:cubicBezTo>
                    <a:cubicBezTo>
                      <a:pt x="63" y="192"/>
                      <a:pt x="68" y="187"/>
                      <a:pt x="81" y="174"/>
                    </a:cubicBezTo>
                    <a:cubicBezTo>
                      <a:pt x="81" y="174"/>
                      <a:pt x="81" y="174"/>
                      <a:pt x="81" y="174"/>
                    </a:cubicBezTo>
                    <a:close/>
                    <a:moveTo>
                      <a:pt x="17859" y="153"/>
                    </a:moveTo>
                    <a:cubicBezTo>
                      <a:pt x="17872" y="2552"/>
                      <a:pt x="17885" y="4495"/>
                      <a:pt x="17889" y="5852"/>
                    </a:cubicBezTo>
                    <a:cubicBezTo>
                      <a:pt x="17898" y="6529"/>
                      <a:pt x="17902" y="7058"/>
                      <a:pt x="17907" y="7429"/>
                    </a:cubicBezTo>
                    <a:cubicBezTo>
                      <a:pt x="17907" y="7604"/>
                      <a:pt x="17911" y="7740"/>
                      <a:pt x="17911" y="7840"/>
                    </a:cubicBezTo>
                    <a:cubicBezTo>
                      <a:pt x="17911" y="7936"/>
                      <a:pt x="17915" y="7984"/>
                      <a:pt x="17915" y="7984"/>
                    </a:cubicBezTo>
                    <a:cubicBezTo>
                      <a:pt x="17915" y="7984"/>
                      <a:pt x="17885" y="7984"/>
                      <a:pt x="17824" y="7980"/>
                    </a:cubicBezTo>
                    <a:cubicBezTo>
                      <a:pt x="17762" y="7980"/>
                      <a:pt x="17675" y="7980"/>
                      <a:pt x="17566" y="7976"/>
                    </a:cubicBezTo>
                    <a:cubicBezTo>
                      <a:pt x="17334" y="7976"/>
                      <a:pt x="17001" y="7972"/>
                      <a:pt x="16573" y="7966"/>
                    </a:cubicBezTo>
                    <a:cubicBezTo>
                      <a:pt x="15700" y="7962"/>
                      <a:pt x="14441" y="7954"/>
                      <a:pt x="12864" y="7945"/>
                    </a:cubicBezTo>
                    <a:cubicBezTo>
                      <a:pt x="9715" y="7936"/>
                      <a:pt x="5293" y="7928"/>
                      <a:pt x="155" y="7910"/>
                    </a:cubicBezTo>
                    <a:lnTo>
                      <a:pt x="155" y="7910"/>
                    </a:lnTo>
                    <a:cubicBezTo>
                      <a:pt x="155" y="6708"/>
                      <a:pt x="155" y="5454"/>
                      <a:pt x="159" y="4160"/>
                    </a:cubicBezTo>
                    <a:lnTo>
                      <a:pt x="159" y="2155"/>
                    </a:lnTo>
                    <a:lnTo>
                      <a:pt x="159" y="1128"/>
                    </a:lnTo>
                    <a:lnTo>
                      <a:pt x="159" y="612"/>
                    </a:lnTo>
                    <a:lnTo>
                      <a:pt x="159" y="354"/>
                    </a:lnTo>
                    <a:lnTo>
                      <a:pt x="159" y="227"/>
                    </a:lnTo>
                    <a:lnTo>
                      <a:pt x="159" y="174"/>
                    </a:lnTo>
                    <a:lnTo>
                      <a:pt x="159" y="174"/>
                    </a:lnTo>
                    <a:cubicBezTo>
                      <a:pt x="7036" y="166"/>
                      <a:pt x="13276" y="158"/>
                      <a:pt x="17859" y="153"/>
                    </a:cubicBezTo>
                    <a:close/>
                    <a:moveTo>
                      <a:pt x="81" y="17"/>
                    </a:moveTo>
                    <a:cubicBezTo>
                      <a:pt x="56" y="42"/>
                      <a:pt x="10" y="88"/>
                      <a:pt x="2" y="96"/>
                    </a:cubicBezTo>
                    <a:lnTo>
                      <a:pt x="2" y="96"/>
                    </a:lnTo>
                    <a:lnTo>
                      <a:pt x="2" y="100"/>
                    </a:lnTo>
                    <a:lnTo>
                      <a:pt x="2" y="105"/>
                    </a:lnTo>
                    <a:lnTo>
                      <a:pt x="2" y="114"/>
                    </a:lnTo>
                    <a:lnTo>
                      <a:pt x="2" y="126"/>
                    </a:lnTo>
                    <a:lnTo>
                      <a:pt x="2" y="162"/>
                    </a:lnTo>
                    <a:lnTo>
                      <a:pt x="2" y="227"/>
                    </a:lnTo>
                    <a:lnTo>
                      <a:pt x="2" y="354"/>
                    </a:lnTo>
                    <a:lnTo>
                      <a:pt x="2" y="612"/>
                    </a:lnTo>
                    <a:lnTo>
                      <a:pt x="2" y="1128"/>
                    </a:lnTo>
                    <a:lnTo>
                      <a:pt x="2" y="2155"/>
                    </a:lnTo>
                    <a:lnTo>
                      <a:pt x="2" y="4160"/>
                    </a:lnTo>
                    <a:cubicBezTo>
                      <a:pt x="6" y="5481"/>
                      <a:pt x="6" y="6760"/>
                      <a:pt x="6" y="7984"/>
                    </a:cubicBezTo>
                    <a:lnTo>
                      <a:pt x="6" y="8059"/>
                    </a:lnTo>
                    <a:lnTo>
                      <a:pt x="81" y="8059"/>
                    </a:lnTo>
                    <a:cubicBezTo>
                      <a:pt x="5272" y="8045"/>
                      <a:pt x="9738" y="8032"/>
                      <a:pt x="12911" y="8024"/>
                    </a:cubicBezTo>
                    <a:cubicBezTo>
                      <a:pt x="14484" y="8015"/>
                      <a:pt x="15739" y="8010"/>
                      <a:pt x="16604" y="8006"/>
                    </a:cubicBezTo>
                    <a:cubicBezTo>
                      <a:pt x="17028" y="8002"/>
                      <a:pt x="17356" y="7998"/>
                      <a:pt x="17584" y="7993"/>
                    </a:cubicBezTo>
                    <a:cubicBezTo>
                      <a:pt x="17688" y="7993"/>
                      <a:pt x="17771" y="7993"/>
                      <a:pt x="17836" y="7988"/>
                    </a:cubicBezTo>
                    <a:cubicBezTo>
                      <a:pt x="17889" y="7988"/>
                      <a:pt x="17919" y="7988"/>
                      <a:pt x="17915" y="7984"/>
                    </a:cubicBezTo>
                    <a:lnTo>
                      <a:pt x="17915" y="7984"/>
                    </a:lnTo>
                    <a:cubicBezTo>
                      <a:pt x="17915" y="7984"/>
                      <a:pt x="17915" y="7984"/>
                      <a:pt x="17915" y="7984"/>
                    </a:cubicBezTo>
                    <a:cubicBezTo>
                      <a:pt x="17919" y="7984"/>
                      <a:pt x="17919" y="7937"/>
                      <a:pt x="17924" y="7853"/>
                    </a:cubicBezTo>
                    <a:cubicBezTo>
                      <a:pt x="17924" y="7752"/>
                      <a:pt x="17924" y="7621"/>
                      <a:pt x="17929" y="7451"/>
                    </a:cubicBezTo>
                    <a:cubicBezTo>
                      <a:pt x="17933" y="7084"/>
                      <a:pt x="17937" y="6560"/>
                      <a:pt x="17941" y="5886"/>
                    </a:cubicBezTo>
                    <a:cubicBezTo>
                      <a:pt x="17951" y="4510"/>
                      <a:pt x="17959" y="2534"/>
                      <a:pt x="17972" y="96"/>
                    </a:cubicBezTo>
                    <a:lnTo>
                      <a:pt x="17972" y="39"/>
                    </a:lnTo>
                    <a:lnTo>
                      <a:pt x="17915" y="39"/>
                    </a:lnTo>
                    <a:cubicBezTo>
                      <a:pt x="13310" y="35"/>
                      <a:pt x="7017" y="27"/>
                      <a:pt x="81" y="17"/>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551;p48">
                <a:extLst>
                  <a:ext uri="{FF2B5EF4-FFF2-40B4-BE49-F238E27FC236}">
                    <a16:creationId xmlns:a16="http://schemas.microsoft.com/office/drawing/2014/main" id="{8F92A5FF-F0BC-ABC6-C1E8-C29594110277}"/>
                  </a:ext>
                </a:extLst>
              </p:cNvPr>
              <p:cNvSpPr/>
              <p:nvPr/>
            </p:nvSpPr>
            <p:spPr>
              <a:xfrm>
                <a:off x="1527654" y="4619396"/>
                <a:ext cx="23685" cy="24049"/>
              </a:xfrm>
              <a:custGeom>
                <a:avLst/>
                <a:gdLst/>
                <a:ahLst/>
                <a:cxnLst/>
                <a:rect l="l" t="t" r="r" b="b"/>
                <a:pathLst>
                  <a:path w="1627" h="1652" extrusionOk="0">
                    <a:moveTo>
                      <a:pt x="824" y="1"/>
                    </a:moveTo>
                    <a:cubicBezTo>
                      <a:pt x="738" y="1"/>
                      <a:pt x="649" y="15"/>
                      <a:pt x="560" y="46"/>
                    </a:cubicBezTo>
                    <a:cubicBezTo>
                      <a:pt x="263" y="143"/>
                      <a:pt x="1" y="457"/>
                      <a:pt x="5" y="829"/>
                    </a:cubicBezTo>
                    <a:cubicBezTo>
                      <a:pt x="1" y="1196"/>
                      <a:pt x="263" y="1510"/>
                      <a:pt x="560" y="1606"/>
                    </a:cubicBezTo>
                    <a:cubicBezTo>
                      <a:pt x="650" y="1638"/>
                      <a:pt x="741" y="1652"/>
                      <a:pt x="829" y="1652"/>
                    </a:cubicBezTo>
                    <a:cubicBezTo>
                      <a:pt x="1029" y="1652"/>
                      <a:pt x="1212" y="1578"/>
                      <a:pt x="1334" y="1475"/>
                    </a:cubicBezTo>
                    <a:cubicBezTo>
                      <a:pt x="1517" y="1327"/>
                      <a:pt x="1587" y="1143"/>
                      <a:pt x="1604" y="1021"/>
                    </a:cubicBezTo>
                    <a:cubicBezTo>
                      <a:pt x="1626" y="894"/>
                      <a:pt x="1608" y="829"/>
                      <a:pt x="1600" y="829"/>
                    </a:cubicBezTo>
                    <a:cubicBezTo>
                      <a:pt x="1587" y="829"/>
                      <a:pt x="1582" y="894"/>
                      <a:pt x="1548" y="1003"/>
                    </a:cubicBezTo>
                    <a:cubicBezTo>
                      <a:pt x="1513" y="1113"/>
                      <a:pt x="1434" y="1270"/>
                      <a:pt x="1268" y="1388"/>
                    </a:cubicBezTo>
                    <a:cubicBezTo>
                      <a:pt x="1164" y="1465"/>
                      <a:pt x="1018" y="1518"/>
                      <a:pt x="861" y="1518"/>
                    </a:cubicBezTo>
                    <a:cubicBezTo>
                      <a:pt x="778" y="1518"/>
                      <a:pt x="692" y="1504"/>
                      <a:pt x="608" y="1470"/>
                    </a:cubicBezTo>
                    <a:cubicBezTo>
                      <a:pt x="368" y="1388"/>
                      <a:pt x="158" y="1125"/>
                      <a:pt x="162" y="829"/>
                    </a:cubicBezTo>
                    <a:cubicBezTo>
                      <a:pt x="158" y="527"/>
                      <a:pt x="368" y="269"/>
                      <a:pt x="608" y="181"/>
                    </a:cubicBezTo>
                    <a:cubicBezTo>
                      <a:pt x="690" y="151"/>
                      <a:pt x="774" y="137"/>
                      <a:pt x="854" y="137"/>
                    </a:cubicBezTo>
                    <a:cubicBezTo>
                      <a:pt x="1014" y="137"/>
                      <a:pt x="1163" y="190"/>
                      <a:pt x="1268" y="269"/>
                    </a:cubicBezTo>
                    <a:cubicBezTo>
                      <a:pt x="1434" y="387"/>
                      <a:pt x="1513" y="540"/>
                      <a:pt x="1548" y="649"/>
                    </a:cubicBezTo>
                    <a:cubicBezTo>
                      <a:pt x="1582" y="758"/>
                      <a:pt x="1587" y="829"/>
                      <a:pt x="1600" y="829"/>
                    </a:cubicBezTo>
                    <a:cubicBezTo>
                      <a:pt x="1608" y="829"/>
                      <a:pt x="1626" y="758"/>
                      <a:pt x="1604" y="636"/>
                    </a:cubicBezTo>
                    <a:cubicBezTo>
                      <a:pt x="1587" y="514"/>
                      <a:pt x="1517" y="330"/>
                      <a:pt x="1334" y="181"/>
                    </a:cubicBezTo>
                    <a:cubicBezTo>
                      <a:pt x="1211" y="77"/>
                      <a:pt x="1026" y="1"/>
                      <a:pt x="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552;p48">
                <a:extLst>
                  <a:ext uri="{FF2B5EF4-FFF2-40B4-BE49-F238E27FC236}">
                    <a16:creationId xmlns:a16="http://schemas.microsoft.com/office/drawing/2014/main" id="{BB387488-EBDB-9A37-D76B-54F39EEECC3B}"/>
                  </a:ext>
                </a:extLst>
              </p:cNvPr>
              <p:cNvSpPr/>
              <p:nvPr/>
            </p:nvSpPr>
            <p:spPr>
              <a:xfrm>
                <a:off x="434444" y="4295608"/>
                <a:ext cx="595984" cy="413404"/>
              </a:xfrm>
              <a:custGeom>
                <a:avLst/>
                <a:gdLst/>
                <a:ahLst/>
                <a:cxnLst/>
                <a:rect l="l" t="t" r="r" b="b"/>
                <a:pathLst>
                  <a:path w="40940" h="28398" extrusionOk="0">
                    <a:moveTo>
                      <a:pt x="0" y="0"/>
                    </a:moveTo>
                    <a:lnTo>
                      <a:pt x="0" y="28398"/>
                    </a:lnTo>
                    <a:lnTo>
                      <a:pt x="40939" y="28398"/>
                    </a:lnTo>
                    <a:lnTo>
                      <a:pt x="409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553;p48">
                <a:extLst>
                  <a:ext uri="{FF2B5EF4-FFF2-40B4-BE49-F238E27FC236}">
                    <a16:creationId xmlns:a16="http://schemas.microsoft.com/office/drawing/2014/main" id="{F2EAE1AC-7027-8021-5C8F-06D90716DF1C}"/>
                  </a:ext>
                </a:extLst>
              </p:cNvPr>
              <p:cNvSpPr/>
              <p:nvPr/>
            </p:nvSpPr>
            <p:spPr>
              <a:xfrm>
                <a:off x="411603" y="4266784"/>
                <a:ext cx="1702500" cy="39262"/>
              </a:xfrm>
              <a:custGeom>
                <a:avLst/>
                <a:gdLst/>
                <a:ahLst/>
                <a:cxnLst/>
                <a:rect l="l" t="t" r="r" b="b"/>
                <a:pathLst>
                  <a:path w="116950" h="2697" extrusionOk="0">
                    <a:moveTo>
                      <a:pt x="0" y="0"/>
                    </a:moveTo>
                    <a:lnTo>
                      <a:pt x="0" y="2697"/>
                    </a:lnTo>
                    <a:lnTo>
                      <a:pt x="116949" y="2697"/>
                    </a:lnTo>
                    <a:lnTo>
                      <a:pt x="1169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554;p48">
                <a:extLst>
                  <a:ext uri="{FF2B5EF4-FFF2-40B4-BE49-F238E27FC236}">
                    <a16:creationId xmlns:a16="http://schemas.microsoft.com/office/drawing/2014/main" id="{917EFD72-2BC4-DEAF-A805-51332D21EAA1}"/>
                  </a:ext>
                </a:extLst>
              </p:cNvPr>
              <p:cNvSpPr/>
              <p:nvPr/>
            </p:nvSpPr>
            <p:spPr>
              <a:xfrm>
                <a:off x="434444" y="4306031"/>
                <a:ext cx="52815" cy="402981"/>
              </a:xfrm>
              <a:custGeom>
                <a:avLst/>
                <a:gdLst/>
                <a:ahLst/>
                <a:cxnLst/>
                <a:rect l="l" t="t" r="r" b="b"/>
                <a:pathLst>
                  <a:path w="3628" h="27682" extrusionOk="0">
                    <a:moveTo>
                      <a:pt x="0" y="1"/>
                    </a:moveTo>
                    <a:lnTo>
                      <a:pt x="0" y="27682"/>
                    </a:lnTo>
                    <a:lnTo>
                      <a:pt x="3627" y="27682"/>
                    </a:lnTo>
                    <a:lnTo>
                      <a:pt x="3627"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3555;p48">
              <a:extLst>
                <a:ext uri="{FF2B5EF4-FFF2-40B4-BE49-F238E27FC236}">
                  <a16:creationId xmlns:a16="http://schemas.microsoft.com/office/drawing/2014/main" id="{A8B7E9B4-8129-AA64-CAAF-649E6F3CF9CA}"/>
                </a:ext>
              </a:extLst>
            </p:cNvPr>
            <p:cNvSpPr/>
            <p:nvPr/>
          </p:nvSpPr>
          <p:spPr>
            <a:xfrm>
              <a:off x="1415110" y="3972533"/>
              <a:ext cx="32216" cy="42712"/>
            </a:xfrm>
            <a:custGeom>
              <a:avLst/>
              <a:gdLst/>
              <a:ahLst/>
              <a:cxnLst/>
              <a:rect l="l" t="t" r="r" b="b"/>
              <a:pathLst>
                <a:path w="2213" h="2934" extrusionOk="0">
                  <a:moveTo>
                    <a:pt x="2174" y="0"/>
                  </a:moveTo>
                  <a:cubicBezTo>
                    <a:pt x="2104" y="0"/>
                    <a:pt x="1912" y="33"/>
                    <a:pt x="1648" y="133"/>
                  </a:cubicBezTo>
                  <a:cubicBezTo>
                    <a:pt x="1483" y="202"/>
                    <a:pt x="1295" y="312"/>
                    <a:pt x="1120" y="474"/>
                  </a:cubicBezTo>
                  <a:cubicBezTo>
                    <a:pt x="936" y="644"/>
                    <a:pt x="814" y="884"/>
                    <a:pt x="709" y="1130"/>
                  </a:cubicBezTo>
                  <a:cubicBezTo>
                    <a:pt x="299" y="2112"/>
                    <a:pt x="1" y="2921"/>
                    <a:pt x="41" y="2934"/>
                  </a:cubicBezTo>
                  <a:cubicBezTo>
                    <a:pt x="41" y="2934"/>
                    <a:pt x="41" y="2934"/>
                    <a:pt x="42" y="2934"/>
                  </a:cubicBezTo>
                  <a:cubicBezTo>
                    <a:pt x="87" y="2934"/>
                    <a:pt x="447" y="2158"/>
                    <a:pt x="853" y="1190"/>
                  </a:cubicBezTo>
                  <a:cubicBezTo>
                    <a:pt x="954" y="950"/>
                    <a:pt x="1063" y="731"/>
                    <a:pt x="1216" y="579"/>
                  </a:cubicBezTo>
                  <a:cubicBezTo>
                    <a:pt x="1374" y="422"/>
                    <a:pt x="1544" y="307"/>
                    <a:pt x="1692" y="233"/>
                  </a:cubicBezTo>
                  <a:cubicBezTo>
                    <a:pt x="1998" y="85"/>
                    <a:pt x="2213" y="28"/>
                    <a:pt x="2203" y="6"/>
                  </a:cubicBezTo>
                  <a:cubicBezTo>
                    <a:pt x="2202" y="3"/>
                    <a:pt x="2192" y="0"/>
                    <a:pt x="217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56;p48">
              <a:extLst>
                <a:ext uri="{FF2B5EF4-FFF2-40B4-BE49-F238E27FC236}">
                  <a16:creationId xmlns:a16="http://schemas.microsoft.com/office/drawing/2014/main" id="{8229A759-8513-EAD6-6C40-6FD1B2768813}"/>
                </a:ext>
              </a:extLst>
            </p:cNvPr>
            <p:cNvSpPr/>
            <p:nvPr/>
          </p:nvSpPr>
          <p:spPr>
            <a:xfrm>
              <a:off x="1432492" y="3986916"/>
              <a:ext cx="14383" cy="28474"/>
            </a:xfrm>
            <a:custGeom>
              <a:avLst/>
              <a:gdLst/>
              <a:ahLst/>
              <a:cxnLst/>
              <a:rect l="l" t="t" r="r" b="b"/>
              <a:pathLst>
                <a:path w="988" h="1956" extrusionOk="0">
                  <a:moveTo>
                    <a:pt x="883" y="1"/>
                  </a:moveTo>
                  <a:cubicBezTo>
                    <a:pt x="817" y="1"/>
                    <a:pt x="722" y="45"/>
                    <a:pt x="656" y="132"/>
                  </a:cubicBezTo>
                  <a:cubicBezTo>
                    <a:pt x="529" y="312"/>
                    <a:pt x="406" y="556"/>
                    <a:pt x="289" y="850"/>
                  </a:cubicBezTo>
                  <a:cubicBezTo>
                    <a:pt x="57" y="1435"/>
                    <a:pt x="0" y="1946"/>
                    <a:pt x="39" y="1955"/>
                  </a:cubicBezTo>
                  <a:cubicBezTo>
                    <a:pt x="39" y="1955"/>
                    <a:pt x="40" y="1955"/>
                    <a:pt x="40" y="1955"/>
                  </a:cubicBezTo>
                  <a:cubicBezTo>
                    <a:pt x="85" y="1955"/>
                    <a:pt x="208" y="1474"/>
                    <a:pt x="432" y="906"/>
                  </a:cubicBezTo>
                  <a:cubicBezTo>
                    <a:pt x="547" y="626"/>
                    <a:pt x="660" y="360"/>
                    <a:pt x="747" y="194"/>
                  </a:cubicBezTo>
                  <a:cubicBezTo>
                    <a:pt x="839" y="32"/>
                    <a:pt x="979" y="54"/>
                    <a:pt x="983" y="37"/>
                  </a:cubicBezTo>
                  <a:cubicBezTo>
                    <a:pt x="987" y="27"/>
                    <a:pt x="957" y="1"/>
                    <a:pt x="892" y="1"/>
                  </a:cubicBezTo>
                  <a:cubicBezTo>
                    <a:pt x="889" y="1"/>
                    <a:pt x="886" y="1"/>
                    <a:pt x="88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557;p48">
              <a:extLst>
                <a:ext uri="{FF2B5EF4-FFF2-40B4-BE49-F238E27FC236}">
                  <a16:creationId xmlns:a16="http://schemas.microsoft.com/office/drawing/2014/main" id="{4A4FA5A1-3AAC-9EFB-205F-5E655A9E92E4}"/>
                </a:ext>
              </a:extLst>
            </p:cNvPr>
            <p:cNvGrpSpPr/>
            <p:nvPr/>
          </p:nvGrpSpPr>
          <p:grpSpPr>
            <a:xfrm>
              <a:off x="684717" y="3495251"/>
              <a:ext cx="774124" cy="1220312"/>
              <a:chOff x="684717" y="3495251"/>
              <a:chExt cx="774124" cy="1220312"/>
            </a:xfrm>
          </p:grpSpPr>
          <p:sp>
            <p:nvSpPr>
              <p:cNvPr id="36" name="Google Shape;3558;p48">
                <a:extLst>
                  <a:ext uri="{FF2B5EF4-FFF2-40B4-BE49-F238E27FC236}">
                    <a16:creationId xmlns:a16="http://schemas.microsoft.com/office/drawing/2014/main" id="{6FCBA184-103C-D0C1-CC25-AA989BAD8685}"/>
                  </a:ext>
                </a:extLst>
              </p:cNvPr>
              <p:cNvSpPr/>
              <p:nvPr/>
            </p:nvSpPr>
            <p:spPr>
              <a:xfrm>
                <a:off x="1065788" y="3618219"/>
                <a:ext cx="30935" cy="52975"/>
              </a:xfrm>
              <a:custGeom>
                <a:avLst/>
                <a:gdLst/>
                <a:ahLst/>
                <a:cxnLst/>
                <a:rect l="l" t="t" r="r" b="b"/>
                <a:pathLst>
                  <a:path w="2125" h="3639" extrusionOk="0">
                    <a:moveTo>
                      <a:pt x="1100" y="135"/>
                    </a:moveTo>
                    <a:cubicBezTo>
                      <a:pt x="1175" y="135"/>
                      <a:pt x="1248" y="151"/>
                      <a:pt x="1316" y="182"/>
                    </a:cubicBezTo>
                    <a:cubicBezTo>
                      <a:pt x="1513" y="265"/>
                      <a:pt x="1652" y="440"/>
                      <a:pt x="1753" y="602"/>
                    </a:cubicBezTo>
                    <a:cubicBezTo>
                      <a:pt x="1949" y="938"/>
                      <a:pt x="2015" y="1262"/>
                      <a:pt x="2050" y="1477"/>
                    </a:cubicBezTo>
                    <a:cubicBezTo>
                      <a:pt x="2085" y="1691"/>
                      <a:pt x="2090" y="1817"/>
                      <a:pt x="2102" y="1821"/>
                    </a:cubicBezTo>
                    <a:lnTo>
                      <a:pt x="2102" y="1821"/>
                    </a:lnTo>
                    <a:cubicBezTo>
                      <a:pt x="2090" y="1822"/>
                      <a:pt x="2085" y="1947"/>
                      <a:pt x="2050" y="2162"/>
                    </a:cubicBezTo>
                    <a:cubicBezTo>
                      <a:pt x="2015" y="2376"/>
                      <a:pt x="1949" y="2699"/>
                      <a:pt x="1753" y="3036"/>
                    </a:cubicBezTo>
                    <a:cubicBezTo>
                      <a:pt x="1652" y="3198"/>
                      <a:pt x="1513" y="3373"/>
                      <a:pt x="1316" y="3456"/>
                    </a:cubicBezTo>
                    <a:cubicBezTo>
                      <a:pt x="1249" y="3488"/>
                      <a:pt x="1176" y="3503"/>
                      <a:pt x="1102" y="3503"/>
                    </a:cubicBezTo>
                    <a:cubicBezTo>
                      <a:pt x="959" y="3503"/>
                      <a:pt x="811" y="3447"/>
                      <a:pt x="691" y="3338"/>
                    </a:cubicBezTo>
                    <a:cubicBezTo>
                      <a:pt x="319" y="3002"/>
                      <a:pt x="162" y="2407"/>
                      <a:pt x="158" y="1817"/>
                    </a:cubicBezTo>
                    <a:cubicBezTo>
                      <a:pt x="162" y="1231"/>
                      <a:pt x="319" y="637"/>
                      <a:pt x="691" y="301"/>
                    </a:cubicBezTo>
                    <a:cubicBezTo>
                      <a:pt x="811" y="191"/>
                      <a:pt x="958" y="135"/>
                      <a:pt x="1100" y="135"/>
                    </a:cubicBezTo>
                    <a:close/>
                    <a:moveTo>
                      <a:pt x="1076" y="0"/>
                    </a:moveTo>
                    <a:cubicBezTo>
                      <a:pt x="1043" y="0"/>
                      <a:pt x="1009" y="3"/>
                      <a:pt x="975" y="8"/>
                    </a:cubicBezTo>
                    <a:cubicBezTo>
                      <a:pt x="835" y="29"/>
                      <a:pt x="708" y="99"/>
                      <a:pt x="599" y="192"/>
                    </a:cubicBezTo>
                    <a:cubicBezTo>
                      <a:pt x="166" y="576"/>
                      <a:pt x="9" y="1201"/>
                      <a:pt x="0" y="1817"/>
                    </a:cubicBezTo>
                    <a:cubicBezTo>
                      <a:pt x="9" y="2437"/>
                      <a:pt x="166" y="3062"/>
                      <a:pt x="599" y="3447"/>
                    </a:cubicBezTo>
                    <a:cubicBezTo>
                      <a:pt x="708" y="3539"/>
                      <a:pt x="835" y="3609"/>
                      <a:pt x="975" y="3631"/>
                    </a:cubicBezTo>
                    <a:cubicBezTo>
                      <a:pt x="1009" y="3636"/>
                      <a:pt x="1043" y="3639"/>
                      <a:pt x="1076" y="3639"/>
                    </a:cubicBezTo>
                    <a:cubicBezTo>
                      <a:pt x="1181" y="3639"/>
                      <a:pt x="1282" y="3614"/>
                      <a:pt x="1368" y="3574"/>
                    </a:cubicBezTo>
                    <a:cubicBezTo>
                      <a:pt x="1604" y="3464"/>
                      <a:pt x="1745" y="3268"/>
                      <a:pt x="1850" y="3093"/>
                    </a:cubicBezTo>
                    <a:cubicBezTo>
                      <a:pt x="2046" y="2726"/>
                      <a:pt x="2090" y="2394"/>
                      <a:pt x="2112" y="2171"/>
                    </a:cubicBezTo>
                    <a:cubicBezTo>
                      <a:pt x="2124" y="1947"/>
                      <a:pt x="2107" y="1822"/>
                      <a:pt x="2103" y="1821"/>
                    </a:cubicBezTo>
                    <a:lnTo>
                      <a:pt x="2103" y="1821"/>
                    </a:lnTo>
                    <a:cubicBezTo>
                      <a:pt x="2107" y="1817"/>
                      <a:pt x="2124" y="1691"/>
                      <a:pt x="2112" y="1467"/>
                    </a:cubicBezTo>
                    <a:cubicBezTo>
                      <a:pt x="2090" y="1245"/>
                      <a:pt x="2046" y="912"/>
                      <a:pt x="1850" y="545"/>
                    </a:cubicBezTo>
                    <a:cubicBezTo>
                      <a:pt x="1745" y="370"/>
                      <a:pt x="1604" y="174"/>
                      <a:pt x="1368" y="65"/>
                    </a:cubicBezTo>
                    <a:cubicBezTo>
                      <a:pt x="1282" y="25"/>
                      <a:pt x="1181" y="0"/>
                      <a:pt x="10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59;p48">
                <a:extLst>
                  <a:ext uri="{FF2B5EF4-FFF2-40B4-BE49-F238E27FC236}">
                    <a16:creationId xmlns:a16="http://schemas.microsoft.com/office/drawing/2014/main" id="{28673600-F68F-80E3-2703-95FF9A0CCD62}"/>
                  </a:ext>
                </a:extLst>
              </p:cNvPr>
              <p:cNvSpPr/>
              <p:nvPr/>
            </p:nvSpPr>
            <p:spPr>
              <a:xfrm>
                <a:off x="895364" y="3535415"/>
                <a:ext cx="183803" cy="295925"/>
              </a:xfrm>
              <a:custGeom>
                <a:avLst/>
                <a:gdLst/>
                <a:ahLst/>
                <a:cxnLst/>
                <a:rect l="l" t="t" r="r" b="b"/>
                <a:pathLst>
                  <a:path w="12626" h="20328" extrusionOk="0">
                    <a:moveTo>
                      <a:pt x="12625" y="1"/>
                    </a:moveTo>
                    <a:lnTo>
                      <a:pt x="887" y="1671"/>
                    </a:lnTo>
                    <a:lnTo>
                      <a:pt x="0" y="19602"/>
                    </a:lnTo>
                    <a:lnTo>
                      <a:pt x="7678" y="20327"/>
                    </a:lnTo>
                    <a:lnTo>
                      <a:pt x="8103" y="15975"/>
                    </a:lnTo>
                    <a:cubicBezTo>
                      <a:pt x="8103" y="15975"/>
                      <a:pt x="8431" y="16056"/>
                      <a:pt x="8893" y="16056"/>
                    </a:cubicBezTo>
                    <a:cubicBezTo>
                      <a:pt x="9760" y="16056"/>
                      <a:pt x="11098" y="15772"/>
                      <a:pt x="11633" y="14139"/>
                    </a:cubicBezTo>
                    <a:cubicBezTo>
                      <a:pt x="12157" y="12535"/>
                      <a:pt x="12625" y="1"/>
                      <a:pt x="1262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60;p48">
                <a:extLst>
                  <a:ext uri="{FF2B5EF4-FFF2-40B4-BE49-F238E27FC236}">
                    <a16:creationId xmlns:a16="http://schemas.microsoft.com/office/drawing/2014/main" id="{02E17CC7-733B-CE3A-28C5-97FD2234B375}"/>
                  </a:ext>
                </a:extLst>
              </p:cNvPr>
              <p:cNvSpPr/>
              <p:nvPr/>
            </p:nvSpPr>
            <p:spPr>
              <a:xfrm>
                <a:off x="861255" y="3495251"/>
                <a:ext cx="258119" cy="269023"/>
              </a:xfrm>
              <a:custGeom>
                <a:avLst/>
                <a:gdLst/>
                <a:ahLst/>
                <a:cxnLst/>
                <a:rect l="l" t="t" r="r" b="b"/>
                <a:pathLst>
                  <a:path w="17731" h="18480" extrusionOk="0">
                    <a:moveTo>
                      <a:pt x="12669" y="0"/>
                    </a:moveTo>
                    <a:cubicBezTo>
                      <a:pt x="11645" y="0"/>
                      <a:pt x="10594" y="302"/>
                      <a:pt x="9716" y="982"/>
                    </a:cubicBezTo>
                    <a:cubicBezTo>
                      <a:pt x="9716" y="982"/>
                      <a:pt x="9143" y="890"/>
                      <a:pt x="8280" y="890"/>
                    </a:cubicBezTo>
                    <a:cubicBezTo>
                      <a:pt x="5851" y="890"/>
                      <a:pt x="1121" y="1618"/>
                      <a:pt x="363" y="7170"/>
                    </a:cubicBezTo>
                    <a:cubicBezTo>
                      <a:pt x="0" y="9813"/>
                      <a:pt x="1273" y="11951"/>
                      <a:pt x="1482" y="13577"/>
                    </a:cubicBezTo>
                    <a:cubicBezTo>
                      <a:pt x="1919" y="16963"/>
                      <a:pt x="2517" y="18397"/>
                      <a:pt x="2517" y="18397"/>
                    </a:cubicBezTo>
                    <a:lnTo>
                      <a:pt x="4196" y="18472"/>
                    </a:lnTo>
                    <a:cubicBezTo>
                      <a:pt x="4351" y="18476"/>
                      <a:pt x="4499" y="18479"/>
                      <a:pt x="4641" y="18479"/>
                    </a:cubicBezTo>
                    <a:cubicBezTo>
                      <a:pt x="5886" y="18479"/>
                      <a:pt x="6659" y="18244"/>
                      <a:pt x="7985" y="16902"/>
                    </a:cubicBezTo>
                    <a:cubicBezTo>
                      <a:pt x="9349" y="15521"/>
                      <a:pt x="9738" y="14743"/>
                      <a:pt x="10698" y="13270"/>
                    </a:cubicBezTo>
                    <a:cubicBezTo>
                      <a:pt x="10698" y="13270"/>
                      <a:pt x="9304" y="12458"/>
                      <a:pt x="9540" y="11235"/>
                    </a:cubicBezTo>
                    <a:cubicBezTo>
                      <a:pt x="9665" y="10585"/>
                      <a:pt x="10352" y="10173"/>
                      <a:pt x="10968" y="10173"/>
                    </a:cubicBezTo>
                    <a:cubicBezTo>
                      <a:pt x="11558" y="10173"/>
                      <a:pt x="12084" y="10552"/>
                      <a:pt x="11987" y="11465"/>
                    </a:cubicBezTo>
                    <a:cubicBezTo>
                      <a:pt x="11987" y="11465"/>
                      <a:pt x="12286" y="11449"/>
                      <a:pt x="12591" y="11449"/>
                    </a:cubicBezTo>
                    <a:cubicBezTo>
                      <a:pt x="12777" y="11449"/>
                      <a:pt x="12965" y="11455"/>
                      <a:pt x="13089" y="11475"/>
                    </a:cubicBezTo>
                    <a:lnTo>
                      <a:pt x="13500" y="7502"/>
                    </a:lnTo>
                    <a:cubicBezTo>
                      <a:pt x="13500" y="7502"/>
                      <a:pt x="15969" y="6169"/>
                      <a:pt x="16624" y="4609"/>
                    </a:cubicBezTo>
                    <a:cubicBezTo>
                      <a:pt x="17731" y="1973"/>
                      <a:pt x="15290" y="0"/>
                      <a:pt x="12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61;p48">
                <a:extLst>
                  <a:ext uri="{FF2B5EF4-FFF2-40B4-BE49-F238E27FC236}">
                    <a16:creationId xmlns:a16="http://schemas.microsoft.com/office/drawing/2014/main" id="{FE26E620-7B35-3A92-37F5-93DAD8F2483F}"/>
                  </a:ext>
                </a:extLst>
              </p:cNvPr>
              <p:cNvSpPr/>
              <p:nvPr/>
            </p:nvSpPr>
            <p:spPr>
              <a:xfrm>
                <a:off x="1046005" y="3644786"/>
                <a:ext cx="50398" cy="3392"/>
              </a:xfrm>
              <a:custGeom>
                <a:avLst/>
                <a:gdLst/>
                <a:ahLst/>
                <a:cxnLst/>
                <a:rect l="l" t="t" r="r" b="b"/>
                <a:pathLst>
                  <a:path w="3462" h="233" extrusionOk="0">
                    <a:moveTo>
                      <a:pt x="3019" y="1"/>
                    </a:moveTo>
                    <a:cubicBezTo>
                      <a:pt x="2702" y="1"/>
                      <a:pt x="2241" y="14"/>
                      <a:pt x="1727" y="40"/>
                    </a:cubicBezTo>
                    <a:cubicBezTo>
                      <a:pt x="774" y="88"/>
                      <a:pt x="0" y="162"/>
                      <a:pt x="4" y="206"/>
                    </a:cubicBezTo>
                    <a:cubicBezTo>
                      <a:pt x="7" y="224"/>
                      <a:pt x="164" y="233"/>
                      <a:pt x="422" y="233"/>
                    </a:cubicBezTo>
                    <a:cubicBezTo>
                      <a:pt x="740" y="233"/>
                      <a:pt x="1210" y="219"/>
                      <a:pt x="1735" y="193"/>
                    </a:cubicBezTo>
                    <a:cubicBezTo>
                      <a:pt x="2688" y="144"/>
                      <a:pt x="3461" y="71"/>
                      <a:pt x="3461" y="31"/>
                    </a:cubicBezTo>
                    <a:cubicBezTo>
                      <a:pt x="3459" y="11"/>
                      <a:pt x="3293" y="1"/>
                      <a:pt x="30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62;p48">
                <a:extLst>
                  <a:ext uri="{FF2B5EF4-FFF2-40B4-BE49-F238E27FC236}">
                    <a16:creationId xmlns:a16="http://schemas.microsoft.com/office/drawing/2014/main" id="{66CB54F9-3AED-603A-EA25-A1F7A155CD66}"/>
                  </a:ext>
                </a:extLst>
              </p:cNvPr>
              <p:cNvSpPr/>
              <p:nvPr/>
            </p:nvSpPr>
            <p:spPr>
              <a:xfrm>
                <a:off x="1088818" y="3939430"/>
                <a:ext cx="370023" cy="291834"/>
              </a:xfrm>
              <a:custGeom>
                <a:avLst/>
                <a:gdLst/>
                <a:ahLst/>
                <a:cxnLst/>
                <a:rect l="l" t="t" r="r" b="b"/>
                <a:pathLst>
                  <a:path w="25418" h="20047" extrusionOk="0">
                    <a:moveTo>
                      <a:pt x="22593" y="0"/>
                    </a:moveTo>
                    <a:cubicBezTo>
                      <a:pt x="22259" y="0"/>
                      <a:pt x="19762" y="2900"/>
                      <a:pt x="19762" y="2900"/>
                    </a:cubicBezTo>
                    <a:lnTo>
                      <a:pt x="19762" y="4688"/>
                    </a:lnTo>
                    <a:cubicBezTo>
                      <a:pt x="19103" y="3876"/>
                      <a:pt x="18630" y="3641"/>
                      <a:pt x="18302" y="3641"/>
                    </a:cubicBezTo>
                    <a:cubicBezTo>
                      <a:pt x="18010" y="3641"/>
                      <a:pt x="17834" y="3827"/>
                      <a:pt x="17743" y="3958"/>
                    </a:cubicBezTo>
                    <a:cubicBezTo>
                      <a:pt x="17551" y="4237"/>
                      <a:pt x="19762" y="6318"/>
                      <a:pt x="19762" y="6318"/>
                    </a:cubicBezTo>
                    <a:lnTo>
                      <a:pt x="19762" y="6956"/>
                    </a:lnTo>
                    <a:lnTo>
                      <a:pt x="8789" y="12856"/>
                    </a:lnTo>
                    <a:lnTo>
                      <a:pt x="5900" y="5671"/>
                    </a:lnTo>
                    <a:lnTo>
                      <a:pt x="0" y="8765"/>
                    </a:lnTo>
                    <a:lnTo>
                      <a:pt x="3523" y="17291"/>
                    </a:lnTo>
                    <a:cubicBezTo>
                      <a:pt x="4241" y="19028"/>
                      <a:pt x="5910" y="20046"/>
                      <a:pt x="7644" y="20046"/>
                    </a:cubicBezTo>
                    <a:cubicBezTo>
                      <a:pt x="8409" y="20046"/>
                      <a:pt x="9188" y="19848"/>
                      <a:pt x="9903" y="19425"/>
                    </a:cubicBezTo>
                    <a:lnTo>
                      <a:pt x="22817" y="11794"/>
                    </a:lnTo>
                    <a:lnTo>
                      <a:pt x="23677" y="10361"/>
                    </a:lnTo>
                    <a:cubicBezTo>
                      <a:pt x="23975" y="9867"/>
                      <a:pt x="24149" y="9308"/>
                      <a:pt x="24189" y="8731"/>
                    </a:cubicBezTo>
                    <a:lnTo>
                      <a:pt x="24617" y="2280"/>
                    </a:lnTo>
                    <a:cubicBezTo>
                      <a:pt x="25417" y="1791"/>
                      <a:pt x="25063" y="855"/>
                      <a:pt x="25063" y="855"/>
                    </a:cubicBezTo>
                    <a:lnTo>
                      <a:pt x="25063" y="855"/>
                    </a:lnTo>
                    <a:lnTo>
                      <a:pt x="22262" y="2591"/>
                    </a:lnTo>
                    <a:lnTo>
                      <a:pt x="21235" y="4989"/>
                    </a:lnTo>
                    <a:lnTo>
                      <a:pt x="21235" y="2900"/>
                    </a:lnTo>
                    <a:cubicBezTo>
                      <a:pt x="21235" y="2900"/>
                      <a:pt x="21995" y="2014"/>
                      <a:pt x="22620" y="1345"/>
                    </a:cubicBezTo>
                    <a:cubicBezTo>
                      <a:pt x="23241" y="681"/>
                      <a:pt x="22795" y="235"/>
                      <a:pt x="22620" y="12"/>
                    </a:cubicBezTo>
                    <a:cubicBezTo>
                      <a:pt x="22614" y="4"/>
                      <a:pt x="22605" y="0"/>
                      <a:pt x="2259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63;p48">
                <a:extLst>
                  <a:ext uri="{FF2B5EF4-FFF2-40B4-BE49-F238E27FC236}">
                    <a16:creationId xmlns:a16="http://schemas.microsoft.com/office/drawing/2014/main" id="{451D542A-6927-8AC3-30F1-BEDC0AC55E37}"/>
                  </a:ext>
                </a:extLst>
              </p:cNvPr>
              <p:cNvSpPr/>
              <p:nvPr/>
            </p:nvSpPr>
            <p:spPr>
              <a:xfrm>
                <a:off x="1201173" y="4126625"/>
                <a:ext cx="16989" cy="42653"/>
              </a:xfrm>
              <a:custGeom>
                <a:avLst/>
                <a:gdLst/>
                <a:ahLst/>
                <a:cxnLst/>
                <a:rect l="l" t="t" r="r" b="b"/>
                <a:pathLst>
                  <a:path w="1167" h="2930" extrusionOk="0">
                    <a:moveTo>
                      <a:pt x="1126" y="1"/>
                    </a:moveTo>
                    <a:cubicBezTo>
                      <a:pt x="1077" y="1"/>
                      <a:pt x="805" y="636"/>
                      <a:pt x="511" y="1435"/>
                    </a:cubicBezTo>
                    <a:cubicBezTo>
                      <a:pt x="210" y="2243"/>
                      <a:pt x="0" y="2911"/>
                      <a:pt x="39" y="2929"/>
                    </a:cubicBezTo>
                    <a:cubicBezTo>
                      <a:pt x="40" y="2929"/>
                      <a:pt x="40" y="2929"/>
                      <a:pt x="41" y="2929"/>
                    </a:cubicBezTo>
                    <a:cubicBezTo>
                      <a:pt x="89" y="2929"/>
                      <a:pt x="361" y="2292"/>
                      <a:pt x="656" y="1491"/>
                    </a:cubicBezTo>
                    <a:cubicBezTo>
                      <a:pt x="957" y="683"/>
                      <a:pt x="1167" y="15"/>
                      <a:pt x="1128" y="1"/>
                    </a:cubicBezTo>
                    <a:cubicBezTo>
                      <a:pt x="1127" y="1"/>
                      <a:pt x="1127" y="1"/>
                      <a:pt x="112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64;p48">
                <a:extLst>
                  <a:ext uri="{FF2B5EF4-FFF2-40B4-BE49-F238E27FC236}">
                    <a16:creationId xmlns:a16="http://schemas.microsoft.com/office/drawing/2014/main" id="{0DC22B2D-0D72-3C64-BF2A-136B78DD8326}"/>
                  </a:ext>
                </a:extLst>
              </p:cNvPr>
              <p:cNvSpPr/>
              <p:nvPr/>
            </p:nvSpPr>
            <p:spPr>
              <a:xfrm>
                <a:off x="760409" y="3792231"/>
                <a:ext cx="434541" cy="576027"/>
              </a:xfrm>
              <a:custGeom>
                <a:avLst/>
                <a:gdLst/>
                <a:ahLst/>
                <a:cxnLst/>
                <a:rect l="l" t="t" r="r" b="b"/>
                <a:pathLst>
                  <a:path w="29850" h="39569" extrusionOk="0">
                    <a:moveTo>
                      <a:pt x="10060" y="0"/>
                    </a:moveTo>
                    <a:cubicBezTo>
                      <a:pt x="9991" y="0"/>
                      <a:pt x="9923" y="1"/>
                      <a:pt x="9855" y="1"/>
                    </a:cubicBezTo>
                    <a:cubicBezTo>
                      <a:pt x="5393" y="54"/>
                      <a:pt x="1557" y="3200"/>
                      <a:pt x="674" y="7575"/>
                    </a:cubicBezTo>
                    <a:cubicBezTo>
                      <a:pt x="0" y="10913"/>
                      <a:pt x="1180" y="13116"/>
                      <a:pt x="420" y="20423"/>
                    </a:cubicBezTo>
                    <a:lnTo>
                      <a:pt x="175" y="38786"/>
                    </a:lnTo>
                    <a:lnTo>
                      <a:pt x="21423" y="39569"/>
                    </a:lnTo>
                    <a:lnTo>
                      <a:pt x="20636" y="17892"/>
                    </a:lnTo>
                    <a:lnTo>
                      <a:pt x="21891" y="22140"/>
                    </a:lnTo>
                    <a:lnTo>
                      <a:pt x="29849" y="18535"/>
                    </a:lnTo>
                    <a:cubicBezTo>
                      <a:pt x="29561" y="17648"/>
                      <a:pt x="28244" y="13684"/>
                      <a:pt x="25723" y="7400"/>
                    </a:cubicBezTo>
                    <a:cubicBezTo>
                      <a:pt x="24321" y="3896"/>
                      <a:pt x="21200" y="1369"/>
                      <a:pt x="17477" y="749"/>
                    </a:cubicBezTo>
                    <a:cubicBezTo>
                      <a:pt x="14953" y="329"/>
                      <a:pt x="12212" y="0"/>
                      <a:pt x="10060"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65;p48">
                <a:extLst>
                  <a:ext uri="{FF2B5EF4-FFF2-40B4-BE49-F238E27FC236}">
                    <a16:creationId xmlns:a16="http://schemas.microsoft.com/office/drawing/2014/main" id="{F7AF8665-F080-7697-6E2A-370229A510F2}"/>
                  </a:ext>
                </a:extLst>
              </p:cNvPr>
              <p:cNvSpPr/>
              <p:nvPr/>
            </p:nvSpPr>
            <p:spPr>
              <a:xfrm>
                <a:off x="720237" y="3861176"/>
                <a:ext cx="62495" cy="221449"/>
              </a:xfrm>
              <a:custGeom>
                <a:avLst/>
                <a:gdLst/>
                <a:ahLst/>
                <a:cxnLst/>
                <a:rect l="l" t="t" r="r" b="b"/>
                <a:pathLst>
                  <a:path w="4293" h="15212" extrusionOk="0">
                    <a:moveTo>
                      <a:pt x="4292" y="1"/>
                    </a:moveTo>
                    <a:cubicBezTo>
                      <a:pt x="3181" y="1386"/>
                      <a:pt x="0" y="13146"/>
                      <a:pt x="0" y="13146"/>
                    </a:cubicBezTo>
                    <a:cubicBezTo>
                      <a:pt x="1005" y="15081"/>
                      <a:pt x="3347" y="15212"/>
                      <a:pt x="3962" y="15212"/>
                    </a:cubicBezTo>
                    <a:cubicBezTo>
                      <a:pt x="4059" y="15212"/>
                      <a:pt x="4113" y="15209"/>
                      <a:pt x="4113" y="15209"/>
                    </a:cubicBezTo>
                    <a:lnTo>
                      <a:pt x="4292"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66;p48">
                <a:extLst>
                  <a:ext uri="{FF2B5EF4-FFF2-40B4-BE49-F238E27FC236}">
                    <a16:creationId xmlns:a16="http://schemas.microsoft.com/office/drawing/2014/main" id="{306246C8-C4D6-8550-FAF3-981BDD7C759C}"/>
                  </a:ext>
                </a:extLst>
              </p:cNvPr>
              <p:cNvSpPr/>
              <p:nvPr/>
            </p:nvSpPr>
            <p:spPr>
              <a:xfrm>
                <a:off x="774420" y="3885756"/>
                <a:ext cx="368741" cy="81129"/>
              </a:xfrm>
              <a:custGeom>
                <a:avLst/>
                <a:gdLst/>
                <a:ahLst/>
                <a:cxnLst/>
                <a:rect l="l" t="t" r="r" b="b"/>
                <a:pathLst>
                  <a:path w="25330" h="5573" extrusionOk="0">
                    <a:moveTo>
                      <a:pt x="862" y="0"/>
                    </a:moveTo>
                    <a:cubicBezTo>
                      <a:pt x="617" y="0"/>
                      <a:pt x="420" y="19"/>
                      <a:pt x="280" y="46"/>
                    </a:cubicBezTo>
                    <a:cubicBezTo>
                      <a:pt x="96" y="80"/>
                      <a:pt x="1" y="106"/>
                      <a:pt x="5" y="116"/>
                    </a:cubicBezTo>
                    <a:cubicBezTo>
                      <a:pt x="5" y="122"/>
                      <a:pt x="16" y="124"/>
                      <a:pt x="37" y="124"/>
                    </a:cubicBezTo>
                    <a:cubicBezTo>
                      <a:pt x="105" y="124"/>
                      <a:pt x="282" y="99"/>
                      <a:pt x="557" y="99"/>
                    </a:cubicBezTo>
                    <a:cubicBezTo>
                      <a:pt x="706" y="99"/>
                      <a:pt x="884" y="107"/>
                      <a:pt x="1088" y="128"/>
                    </a:cubicBezTo>
                    <a:cubicBezTo>
                      <a:pt x="1779" y="207"/>
                      <a:pt x="2750" y="548"/>
                      <a:pt x="3772" y="1270"/>
                    </a:cubicBezTo>
                    <a:cubicBezTo>
                      <a:pt x="4283" y="1627"/>
                      <a:pt x="4812" y="2065"/>
                      <a:pt x="5358" y="2563"/>
                    </a:cubicBezTo>
                    <a:cubicBezTo>
                      <a:pt x="5904" y="3061"/>
                      <a:pt x="6486" y="3607"/>
                      <a:pt x="7155" y="4122"/>
                    </a:cubicBezTo>
                    <a:cubicBezTo>
                      <a:pt x="7823" y="4634"/>
                      <a:pt x="8587" y="5124"/>
                      <a:pt x="9493" y="5390"/>
                    </a:cubicBezTo>
                    <a:cubicBezTo>
                      <a:pt x="9908" y="5514"/>
                      <a:pt x="10349" y="5572"/>
                      <a:pt x="10795" y="5572"/>
                    </a:cubicBezTo>
                    <a:cubicBezTo>
                      <a:pt x="11315" y="5572"/>
                      <a:pt x="11843" y="5493"/>
                      <a:pt x="12351" y="5342"/>
                    </a:cubicBezTo>
                    <a:cubicBezTo>
                      <a:pt x="13299" y="5066"/>
                      <a:pt x="14142" y="4604"/>
                      <a:pt x="14929" y="4149"/>
                    </a:cubicBezTo>
                    <a:cubicBezTo>
                      <a:pt x="15715" y="3690"/>
                      <a:pt x="16454" y="3223"/>
                      <a:pt x="17179" y="2825"/>
                    </a:cubicBezTo>
                    <a:cubicBezTo>
                      <a:pt x="17900" y="2423"/>
                      <a:pt x="18622" y="2109"/>
                      <a:pt x="19325" y="1934"/>
                    </a:cubicBezTo>
                    <a:cubicBezTo>
                      <a:pt x="19675" y="1824"/>
                      <a:pt x="20029" y="1807"/>
                      <a:pt x="20361" y="1763"/>
                    </a:cubicBezTo>
                    <a:cubicBezTo>
                      <a:pt x="20693" y="1776"/>
                      <a:pt x="21020" y="1758"/>
                      <a:pt x="21322" y="1811"/>
                    </a:cubicBezTo>
                    <a:cubicBezTo>
                      <a:pt x="21934" y="1916"/>
                      <a:pt x="22484" y="2077"/>
                      <a:pt x="22974" y="2192"/>
                    </a:cubicBezTo>
                    <a:cubicBezTo>
                      <a:pt x="23425" y="2295"/>
                      <a:pt x="23828" y="2355"/>
                      <a:pt x="24168" y="2355"/>
                    </a:cubicBezTo>
                    <a:cubicBezTo>
                      <a:pt x="24200" y="2355"/>
                      <a:pt x="24232" y="2354"/>
                      <a:pt x="24263" y="2353"/>
                    </a:cubicBezTo>
                    <a:cubicBezTo>
                      <a:pt x="24626" y="2345"/>
                      <a:pt x="24897" y="2266"/>
                      <a:pt x="25076" y="2200"/>
                    </a:cubicBezTo>
                    <a:cubicBezTo>
                      <a:pt x="25247" y="2121"/>
                      <a:pt x="25330" y="2073"/>
                      <a:pt x="25326" y="2065"/>
                    </a:cubicBezTo>
                    <a:cubicBezTo>
                      <a:pt x="25325" y="2062"/>
                      <a:pt x="25322" y="2061"/>
                      <a:pt x="25318" y="2061"/>
                    </a:cubicBezTo>
                    <a:cubicBezTo>
                      <a:pt x="25265" y="2061"/>
                      <a:pt x="24941" y="2231"/>
                      <a:pt x="24344" y="2231"/>
                    </a:cubicBezTo>
                    <a:cubicBezTo>
                      <a:pt x="24318" y="2231"/>
                      <a:pt x="24291" y="2231"/>
                      <a:pt x="24263" y="2230"/>
                    </a:cubicBezTo>
                    <a:cubicBezTo>
                      <a:pt x="23918" y="2226"/>
                      <a:pt x="23499" y="2147"/>
                      <a:pt x="23018" y="2021"/>
                    </a:cubicBezTo>
                    <a:cubicBezTo>
                      <a:pt x="22533" y="1894"/>
                      <a:pt x="21990" y="1715"/>
                      <a:pt x="21361" y="1597"/>
                    </a:cubicBezTo>
                    <a:cubicBezTo>
                      <a:pt x="21042" y="1532"/>
                      <a:pt x="20701" y="1544"/>
                      <a:pt x="20352" y="1522"/>
                    </a:cubicBezTo>
                    <a:cubicBezTo>
                      <a:pt x="20003" y="1562"/>
                      <a:pt x="19631" y="1575"/>
                      <a:pt x="19263" y="1680"/>
                    </a:cubicBezTo>
                    <a:cubicBezTo>
                      <a:pt x="18529" y="1855"/>
                      <a:pt x="17778" y="2170"/>
                      <a:pt x="17044" y="2571"/>
                    </a:cubicBezTo>
                    <a:cubicBezTo>
                      <a:pt x="16300" y="2969"/>
                      <a:pt x="15558" y="3432"/>
                      <a:pt x="14775" y="3886"/>
                    </a:cubicBezTo>
                    <a:cubicBezTo>
                      <a:pt x="13993" y="4332"/>
                      <a:pt x="13168" y="4778"/>
                      <a:pt x="12262" y="5045"/>
                    </a:cubicBezTo>
                    <a:cubicBezTo>
                      <a:pt x="11779" y="5189"/>
                      <a:pt x="11284" y="5264"/>
                      <a:pt x="10797" y="5264"/>
                    </a:cubicBezTo>
                    <a:cubicBezTo>
                      <a:pt x="10379" y="5264"/>
                      <a:pt x="9967" y="5208"/>
                      <a:pt x="9575" y="5093"/>
                    </a:cubicBezTo>
                    <a:cubicBezTo>
                      <a:pt x="8728" y="4852"/>
                      <a:pt x="7988" y="4385"/>
                      <a:pt x="7329" y="3896"/>
                    </a:cubicBezTo>
                    <a:cubicBezTo>
                      <a:pt x="6673" y="3398"/>
                      <a:pt x="6088" y="2864"/>
                      <a:pt x="5529" y="2371"/>
                    </a:cubicBezTo>
                    <a:cubicBezTo>
                      <a:pt x="4973" y="1877"/>
                      <a:pt x="4428" y="1440"/>
                      <a:pt x="3898" y="1086"/>
                    </a:cubicBezTo>
                    <a:cubicBezTo>
                      <a:pt x="2837" y="373"/>
                      <a:pt x="1814" y="50"/>
                      <a:pt x="1102" y="6"/>
                    </a:cubicBezTo>
                    <a:cubicBezTo>
                      <a:pt x="1018" y="2"/>
                      <a:pt x="938" y="0"/>
                      <a:pt x="8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67;p48">
                <a:extLst>
                  <a:ext uri="{FF2B5EF4-FFF2-40B4-BE49-F238E27FC236}">
                    <a16:creationId xmlns:a16="http://schemas.microsoft.com/office/drawing/2014/main" id="{A13AA782-329B-4786-0AD7-B2A8A60BC872}"/>
                  </a:ext>
                </a:extLst>
              </p:cNvPr>
              <p:cNvSpPr/>
              <p:nvPr/>
            </p:nvSpPr>
            <p:spPr>
              <a:xfrm>
                <a:off x="925381" y="4118036"/>
                <a:ext cx="140043" cy="15926"/>
              </a:xfrm>
              <a:custGeom>
                <a:avLst/>
                <a:gdLst/>
                <a:ahLst/>
                <a:cxnLst/>
                <a:rect l="l" t="t" r="r" b="b"/>
                <a:pathLst>
                  <a:path w="9620" h="1094" extrusionOk="0">
                    <a:moveTo>
                      <a:pt x="7606" y="0"/>
                    </a:moveTo>
                    <a:cubicBezTo>
                      <a:pt x="7324" y="0"/>
                      <a:pt x="7024" y="27"/>
                      <a:pt x="6713" y="84"/>
                    </a:cubicBezTo>
                    <a:cubicBezTo>
                      <a:pt x="6119" y="189"/>
                      <a:pt x="5490" y="391"/>
                      <a:pt x="4839" y="556"/>
                    </a:cubicBezTo>
                    <a:cubicBezTo>
                      <a:pt x="4137" y="739"/>
                      <a:pt x="3456" y="807"/>
                      <a:pt x="2841" y="807"/>
                    </a:cubicBezTo>
                    <a:cubicBezTo>
                      <a:pt x="2310" y="807"/>
                      <a:pt x="1829" y="756"/>
                      <a:pt x="1426" y="687"/>
                    </a:cubicBezTo>
                    <a:cubicBezTo>
                      <a:pt x="638" y="557"/>
                      <a:pt x="142" y="374"/>
                      <a:pt x="38" y="374"/>
                    </a:cubicBezTo>
                    <a:cubicBezTo>
                      <a:pt x="27" y="374"/>
                      <a:pt x="20" y="376"/>
                      <a:pt x="18" y="381"/>
                    </a:cubicBezTo>
                    <a:cubicBezTo>
                      <a:pt x="0" y="412"/>
                      <a:pt x="494" y="696"/>
                      <a:pt x="1382" y="906"/>
                    </a:cubicBezTo>
                    <a:cubicBezTo>
                      <a:pt x="1839" y="1015"/>
                      <a:pt x="2411" y="1093"/>
                      <a:pt x="3045" y="1093"/>
                    </a:cubicBezTo>
                    <a:cubicBezTo>
                      <a:pt x="3628" y="1093"/>
                      <a:pt x="4264" y="1027"/>
                      <a:pt x="4913" y="857"/>
                    </a:cubicBezTo>
                    <a:cubicBezTo>
                      <a:pt x="5581" y="687"/>
                      <a:pt x="6198" y="482"/>
                      <a:pt x="6765" y="369"/>
                    </a:cubicBezTo>
                    <a:cubicBezTo>
                      <a:pt x="7131" y="290"/>
                      <a:pt x="7477" y="252"/>
                      <a:pt x="7793" y="252"/>
                    </a:cubicBezTo>
                    <a:cubicBezTo>
                      <a:pt x="7967" y="252"/>
                      <a:pt x="8132" y="264"/>
                      <a:pt x="8286" y="286"/>
                    </a:cubicBezTo>
                    <a:cubicBezTo>
                      <a:pt x="9114" y="389"/>
                      <a:pt x="9529" y="770"/>
                      <a:pt x="9598" y="770"/>
                    </a:cubicBezTo>
                    <a:cubicBezTo>
                      <a:pt x="9602" y="770"/>
                      <a:pt x="9605" y="769"/>
                      <a:pt x="9607" y="766"/>
                    </a:cubicBezTo>
                    <a:cubicBezTo>
                      <a:pt x="9619" y="752"/>
                      <a:pt x="9536" y="635"/>
                      <a:pt x="9327" y="482"/>
                    </a:cubicBezTo>
                    <a:cubicBezTo>
                      <a:pt x="9121" y="329"/>
                      <a:pt x="8780" y="155"/>
                      <a:pt x="8322" y="67"/>
                    </a:cubicBezTo>
                    <a:cubicBezTo>
                      <a:pt x="8104" y="23"/>
                      <a:pt x="7863" y="0"/>
                      <a:pt x="76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68;p48">
                <a:extLst>
                  <a:ext uri="{FF2B5EF4-FFF2-40B4-BE49-F238E27FC236}">
                    <a16:creationId xmlns:a16="http://schemas.microsoft.com/office/drawing/2014/main" id="{C7F9FF46-EB04-DA98-664F-59B3143FF051}"/>
                  </a:ext>
                </a:extLst>
              </p:cNvPr>
              <p:cNvSpPr/>
              <p:nvPr/>
            </p:nvSpPr>
            <p:spPr>
              <a:xfrm>
                <a:off x="922266" y="4285316"/>
                <a:ext cx="146405" cy="24180"/>
              </a:xfrm>
              <a:custGeom>
                <a:avLst/>
                <a:gdLst/>
                <a:ahLst/>
                <a:cxnLst/>
                <a:rect l="l" t="t" r="r" b="b"/>
                <a:pathLst>
                  <a:path w="10057" h="1661" extrusionOk="0">
                    <a:moveTo>
                      <a:pt x="1914" y="1"/>
                    </a:moveTo>
                    <a:cubicBezTo>
                      <a:pt x="1736" y="1"/>
                      <a:pt x="1566" y="12"/>
                      <a:pt x="1408" y="34"/>
                    </a:cubicBezTo>
                    <a:cubicBezTo>
                      <a:pt x="910" y="104"/>
                      <a:pt x="529" y="292"/>
                      <a:pt x="307" y="463"/>
                    </a:cubicBezTo>
                    <a:cubicBezTo>
                      <a:pt x="83" y="633"/>
                      <a:pt x="0" y="768"/>
                      <a:pt x="14" y="778"/>
                    </a:cubicBezTo>
                    <a:cubicBezTo>
                      <a:pt x="16" y="779"/>
                      <a:pt x="18" y="780"/>
                      <a:pt x="20" y="780"/>
                    </a:cubicBezTo>
                    <a:cubicBezTo>
                      <a:pt x="51" y="780"/>
                      <a:pt x="160" y="682"/>
                      <a:pt x="376" y="563"/>
                    </a:cubicBezTo>
                    <a:cubicBezTo>
                      <a:pt x="604" y="432"/>
                      <a:pt x="966" y="292"/>
                      <a:pt x="1434" y="253"/>
                    </a:cubicBezTo>
                    <a:cubicBezTo>
                      <a:pt x="1529" y="245"/>
                      <a:pt x="1627" y="241"/>
                      <a:pt x="1730" y="241"/>
                    </a:cubicBezTo>
                    <a:cubicBezTo>
                      <a:pt x="2134" y="241"/>
                      <a:pt x="2595" y="305"/>
                      <a:pt x="3077" y="445"/>
                    </a:cubicBezTo>
                    <a:cubicBezTo>
                      <a:pt x="3676" y="615"/>
                      <a:pt x="4318" y="921"/>
                      <a:pt x="5013" y="1192"/>
                    </a:cubicBezTo>
                    <a:cubicBezTo>
                      <a:pt x="5692" y="1462"/>
                      <a:pt x="6392" y="1660"/>
                      <a:pt x="7052" y="1660"/>
                    </a:cubicBezTo>
                    <a:cubicBezTo>
                      <a:pt x="7067" y="1660"/>
                      <a:pt x="7083" y="1660"/>
                      <a:pt x="7098" y="1660"/>
                    </a:cubicBezTo>
                    <a:cubicBezTo>
                      <a:pt x="7770" y="1656"/>
                      <a:pt x="8352" y="1450"/>
                      <a:pt x="8798" y="1228"/>
                    </a:cubicBezTo>
                    <a:cubicBezTo>
                      <a:pt x="9244" y="1000"/>
                      <a:pt x="9558" y="746"/>
                      <a:pt x="9759" y="563"/>
                    </a:cubicBezTo>
                    <a:cubicBezTo>
                      <a:pt x="9960" y="375"/>
                      <a:pt x="10057" y="253"/>
                      <a:pt x="10039" y="240"/>
                    </a:cubicBezTo>
                    <a:cubicBezTo>
                      <a:pt x="10037" y="238"/>
                      <a:pt x="10035" y="237"/>
                      <a:pt x="10031" y="237"/>
                    </a:cubicBezTo>
                    <a:cubicBezTo>
                      <a:pt x="9963" y="237"/>
                      <a:pt x="9530" y="652"/>
                      <a:pt x="8702" y="1030"/>
                    </a:cubicBezTo>
                    <a:cubicBezTo>
                      <a:pt x="8285" y="1211"/>
                      <a:pt x="7760" y="1372"/>
                      <a:pt x="7169" y="1372"/>
                    </a:cubicBezTo>
                    <a:cubicBezTo>
                      <a:pt x="7145" y="1372"/>
                      <a:pt x="7122" y="1372"/>
                      <a:pt x="7098" y="1371"/>
                    </a:cubicBezTo>
                    <a:cubicBezTo>
                      <a:pt x="6477" y="1367"/>
                      <a:pt x="5809" y="1175"/>
                      <a:pt x="5127" y="904"/>
                    </a:cubicBezTo>
                    <a:cubicBezTo>
                      <a:pt x="4440" y="637"/>
                      <a:pt x="3794" y="336"/>
                      <a:pt x="3151" y="169"/>
                    </a:cubicBezTo>
                    <a:cubicBezTo>
                      <a:pt x="2716" y="53"/>
                      <a:pt x="2295" y="1"/>
                      <a:pt x="19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69;p48">
                <a:extLst>
                  <a:ext uri="{FF2B5EF4-FFF2-40B4-BE49-F238E27FC236}">
                    <a16:creationId xmlns:a16="http://schemas.microsoft.com/office/drawing/2014/main" id="{B20DF2F5-B9D3-46EE-801B-9C1E0FBA787A}"/>
                  </a:ext>
                </a:extLst>
              </p:cNvPr>
              <p:cNvSpPr/>
              <p:nvPr/>
            </p:nvSpPr>
            <p:spPr>
              <a:xfrm>
                <a:off x="732815" y="4088280"/>
                <a:ext cx="36015" cy="178519"/>
              </a:xfrm>
              <a:custGeom>
                <a:avLst/>
                <a:gdLst/>
                <a:ahLst/>
                <a:cxnLst/>
                <a:rect l="l" t="t" r="r" b="b"/>
                <a:pathLst>
                  <a:path w="2474" h="12263" extrusionOk="0">
                    <a:moveTo>
                      <a:pt x="1" y="0"/>
                    </a:moveTo>
                    <a:lnTo>
                      <a:pt x="2094" y="12262"/>
                    </a:lnTo>
                    <a:lnTo>
                      <a:pt x="2316" y="12262"/>
                    </a:lnTo>
                    <a:lnTo>
                      <a:pt x="2474" y="245"/>
                    </a:lnTo>
                    <a:cubicBezTo>
                      <a:pt x="1643" y="236"/>
                      <a:pt x="818" y="170"/>
                      <a:pt x="1" y="0"/>
                    </a:cubicBez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570;p48">
                <a:extLst>
                  <a:ext uri="{FF2B5EF4-FFF2-40B4-BE49-F238E27FC236}">
                    <a16:creationId xmlns:a16="http://schemas.microsoft.com/office/drawing/2014/main" id="{38B5CBE4-9210-8528-3F40-F11D2CC27140}"/>
                  </a:ext>
                </a:extLst>
              </p:cNvPr>
              <p:cNvSpPr/>
              <p:nvPr/>
            </p:nvSpPr>
            <p:spPr>
              <a:xfrm>
                <a:off x="778481" y="4355789"/>
                <a:ext cx="201112" cy="8603"/>
              </a:xfrm>
              <a:custGeom>
                <a:avLst/>
                <a:gdLst/>
                <a:ahLst/>
                <a:cxnLst/>
                <a:rect l="l" t="t" r="r" b="b"/>
                <a:pathLst>
                  <a:path w="13815" h="591" extrusionOk="0">
                    <a:moveTo>
                      <a:pt x="1" y="1"/>
                    </a:moveTo>
                    <a:lnTo>
                      <a:pt x="49" y="294"/>
                    </a:lnTo>
                    <a:lnTo>
                      <a:pt x="13815" y="590"/>
                    </a:lnTo>
                    <a:cubicBezTo>
                      <a:pt x="13815" y="564"/>
                      <a:pt x="13815" y="538"/>
                      <a:pt x="13811" y="507"/>
                    </a:cubicBezTo>
                    <a:lnTo>
                      <a:pt x="1"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571;p48">
                <a:extLst>
                  <a:ext uri="{FF2B5EF4-FFF2-40B4-BE49-F238E27FC236}">
                    <a16:creationId xmlns:a16="http://schemas.microsoft.com/office/drawing/2014/main" id="{37DEB0D7-505A-757C-2197-531D6A19E9AB}"/>
                  </a:ext>
                </a:extLst>
              </p:cNvPr>
              <p:cNvSpPr/>
              <p:nvPr/>
            </p:nvSpPr>
            <p:spPr>
              <a:xfrm>
                <a:off x="763283" y="4266784"/>
                <a:ext cx="3261" cy="17513"/>
              </a:xfrm>
              <a:custGeom>
                <a:avLst/>
                <a:gdLst/>
                <a:ahLst/>
                <a:cxnLst/>
                <a:rect l="l" t="t" r="r" b="b"/>
                <a:pathLst>
                  <a:path w="224" h="1203" extrusionOk="0">
                    <a:moveTo>
                      <a:pt x="1" y="0"/>
                    </a:moveTo>
                    <a:lnTo>
                      <a:pt x="206" y="1202"/>
                    </a:lnTo>
                    <a:lnTo>
                      <a:pt x="223"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572;p48">
                <a:extLst>
                  <a:ext uri="{FF2B5EF4-FFF2-40B4-BE49-F238E27FC236}">
                    <a16:creationId xmlns:a16="http://schemas.microsoft.com/office/drawing/2014/main" id="{BF60BC7B-C8E7-8287-3C5F-0A9BFB72119B}"/>
                  </a:ext>
                </a:extLst>
              </p:cNvPr>
              <p:cNvSpPr/>
              <p:nvPr/>
            </p:nvSpPr>
            <p:spPr>
              <a:xfrm>
                <a:off x="766268" y="4084583"/>
                <a:ext cx="213267" cy="278601"/>
              </a:xfrm>
              <a:custGeom>
                <a:avLst/>
                <a:gdLst/>
                <a:ahLst/>
                <a:cxnLst/>
                <a:rect l="l" t="t" r="r" b="b"/>
                <a:pathLst>
                  <a:path w="14650" h="19138" extrusionOk="0">
                    <a:moveTo>
                      <a:pt x="8007" y="0"/>
                    </a:moveTo>
                    <a:cubicBezTo>
                      <a:pt x="7395" y="0"/>
                      <a:pt x="6775" y="49"/>
                      <a:pt x="6176" y="83"/>
                    </a:cubicBezTo>
                    <a:cubicBezTo>
                      <a:pt x="4240" y="198"/>
                      <a:pt x="2295" y="503"/>
                      <a:pt x="368" y="503"/>
                    </a:cubicBezTo>
                    <a:cubicBezTo>
                      <a:pt x="303" y="503"/>
                      <a:pt x="237" y="503"/>
                      <a:pt x="176" y="499"/>
                    </a:cubicBezTo>
                    <a:lnTo>
                      <a:pt x="18" y="12516"/>
                    </a:lnTo>
                    <a:lnTo>
                      <a:pt x="1" y="13718"/>
                    </a:lnTo>
                    <a:lnTo>
                      <a:pt x="840" y="18631"/>
                    </a:lnTo>
                    <a:lnTo>
                      <a:pt x="14650" y="19137"/>
                    </a:lnTo>
                    <a:cubicBezTo>
                      <a:pt x="14567" y="17516"/>
                      <a:pt x="14488" y="15965"/>
                      <a:pt x="14383" y="14436"/>
                    </a:cubicBezTo>
                    <a:cubicBezTo>
                      <a:pt x="14182" y="14357"/>
                      <a:pt x="13986" y="14291"/>
                      <a:pt x="13793" y="14234"/>
                    </a:cubicBezTo>
                    <a:cubicBezTo>
                      <a:pt x="13308" y="14095"/>
                      <a:pt x="12845" y="14029"/>
                      <a:pt x="12443" y="14029"/>
                    </a:cubicBezTo>
                    <a:cubicBezTo>
                      <a:pt x="12342" y="14029"/>
                      <a:pt x="12241" y="14033"/>
                      <a:pt x="12150" y="14042"/>
                    </a:cubicBezTo>
                    <a:cubicBezTo>
                      <a:pt x="11682" y="14081"/>
                      <a:pt x="11320" y="14221"/>
                      <a:pt x="11092" y="14352"/>
                    </a:cubicBezTo>
                    <a:cubicBezTo>
                      <a:pt x="10878" y="14470"/>
                      <a:pt x="10769" y="14571"/>
                      <a:pt x="10734" y="14571"/>
                    </a:cubicBezTo>
                    <a:lnTo>
                      <a:pt x="10730" y="14567"/>
                    </a:lnTo>
                    <a:cubicBezTo>
                      <a:pt x="10716" y="14557"/>
                      <a:pt x="10799" y="14422"/>
                      <a:pt x="11023" y="14252"/>
                    </a:cubicBezTo>
                    <a:cubicBezTo>
                      <a:pt x="11245" y="14081"/>
                      <a:pt x="11626" y="13893"/>
                      <a:pt x="12124" y="13823"/>
                    </a:cubicBezTo>
                    <a:cubicBezTo>
                      <a:pt x="12285" y="13801"/>
                      <a:pt x="12451" y="13788"/>
                      <a:pt x="12631" y="13788"/>
                    </a:cubicBezTo>
                    <a:cubicBezTo>
                      <a:pt x="13011" y="13788"/>
                      <a:pt x="13435" y="13841"/>
                      <a:pt x="13867" y="13958"/>
                    </a:cubicBezTo>
                    <a:cubicBezTo>
                      <a:pt x="14034" y="13998"/>
                      <a:pt x="14195" y="14051"/>
                      <a:pt x="14361" y="14107"/>
                    </a:cubicBezTo>
                    <a:cubicBezTo>
                      <a:pt x="14129" y="10886"/>
                      <a:pt x="13772" y="7775"/>
                      <a:pt x="12985" y="4428"/>
                    </a:cubicBezTo>
                    <a:cubicBezTo>
                      <a:pt x="12897" y="4047"/>
                      <a:pt x="12796" y="3659"/>
                      <a:pt x="12675" y="3278"/>
                    </a:cubicBezTo>
                    <a:cubicBezTo>
                      <a:pt x="12548" y="3256"/>
                      <a:pt x="12425" y="3230"/>
                      <a:pt x="12312" y="3204"/>
                    </a:cubicBezTo>
                    <a:cubicBezTo>
                      <a:pt x="11424" y="2994"/>
                      <a:pt x="10930" y="2710"/>
                      <a:pt x="10948" y="2679"/>
                    </a:cubicBezTo>
                    <a:cubicBezTo>
                      <a:pt x="10948" y="2675"/>
                      <a:pt x="10957" y="2671"/>
                      <a:pt x="10970" y="2671"/>
                    </a:cubicBezTo>
                    <a:cubicBezTo>
                      <a:pt x="11075" y="2671"/>
                      <a:pt x="11573" y="2854"/>
                      <a:pt x="12356" y="2985"/>
                    </a:cubicBezTo>
                    <a:cubicBezTo>
                      <a:pt x="12429" y="2998"/>
                      <a:pt x="12508" y="3012"/>
                      <a:pt x="12592" y="3024"/>
                    </a:cubicBezTo>
                    <a:cubicBezTo>
                      <a:pt x="12290" y="2177"/>
                      <a:pt x="11862" y="1394"/>
                      <a:pt x="11162" y="853"/>
                    </a:cubicBezTo>
                    <a:cubicBezTo>
                      <a:pt x="10275" y="162"/>
                      <a:pt x="9157" y="0"/>
                      <a:pt x="8007"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573;p48">
                <a:extLst>
                  <a:ext uri="{FF2B5EF4-FFF2-40B4-BE49-F238E27FC236}">
                    <a16:creationId xmlns:a16="http://schemas.microsoft.com/office/drawing/2014/main" id="{A1F86ED7-5652-1D6E-2BC4-B07A6DEC7C0B}"/>
                  </a:ext>
                </a:extLst>
              </p:cNvPr>
              <p:cNvSpPr/>
              <p:nvPr/>
            </p:nvSpPr>
            <p:spPr>
              <a:xfrm>
                <a:off x="925381" y="4123451"/>
                <a:ext cx="25403" cy="8866"/>
              </a:xfrm>
              <a:custGeom>
                <a:avLst/>
                <a:gdLst/>
                <a:ahLst/>
                <a:cxnLst/>
                <a:rect l="l" t="t" r="r" b="b"/>
                <a:pathLst>
                  <a:path w="1745" h="609" extrusionOk="0">
                    <a:moveTo>
                      <a:pt x="40" y="1"/>
                    </a:moveTo>
                    <a:cubicBezTo>
                      <a:pt x="27" y="1"/>
                      <a:pt x="18" y="5"/>
                      <a:pt x="18" y="9"/>
                    </a:cubicBezTo>
                    <a:cubicBezTo>
                      <a:pt x="0" y="40"/>
                      <a:pt x="494" y="324"/>
                      <a:pt x="1382" y="534"/>
                    </a:cubicBezTo>
                    <a:cubicBezTo>
                      <a:pt x="1495" y="560"/>
                      <a:pt x="1618" y="586"/>
                      <a:pt x="1745" y="608"/>
                    </a:cubicBezTo>
                    <a:cubicBezTo>
                      <a:pt x="1718" y="521"/>
                      <a:pt x="1688" y="438"/>
                      <a:pt x="1662" y="354"/>
                    </a:cubicBezTo>
                    <a:cubicBezTo>
                      <a:pt x="1578" y="342"/>
                      <a:pt x="1499" y="328"/>
                      <a:pt x="1426" y="315"/>
                    </a:cubicBezTo>
                    <a:cubicBezTo>
                      <a:pt x="643" y="184"/>
                      <a:pt x="145" y="1"/>
                      <a:pt x="40"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574;p48">
                <a:extLst>
                  <a:ext uri="{FF2B5EF4-FFF2-40B4-BE49-F238E27FC236}">
                    <a16:creationId xmlns:a16="http://schemas.microsoft.com/office/drawing/2014/main" id="{15D8BB0B-F5E2-6CB3-F8BB-073C0D0B72ED}"/>
                  </a:ext>
                </a:extLst>
              </p:cNvPr>
              <p:cNvSpPr/>
              <p:nvPr/>
            </p:nvSpPr>
            <p:spPr>
              <a:xfrm>
                <a:off x="922266" y="4285301"/>
                <a:ext cx="53397" cy="11399"/>
              </a:xfrm>
              <a:custGeom>
                <a:avLst/>
                <a:gdLst/>
                <a:ahLst/>
                <a:cxnLst/>
                <a:rect l="l" t="t" r="r" b="b"/>
                <a:pathLst>
                  <a:path w="3668" h="783" extrusionOk="0">
                    <a:moveTo>
                      <a:pt x="1915" y="0"/>
                    </a:moveTo>
                    <a:cubicBezTo>
                      <a:pt x="1735" y="0"/>
                      <a:pt x="1569" y="13"/>
                      <a:pt x="1408" y="35"/>
                    </a:cubicBezTo>
                    <a:cubicBezTo>
                      <a:pt x="910" y="105"/>
                      <a:pt x="529" y="293"/>
                      <a:pt x="307" y="464"/>
                    </a:cubicBezTo>
                    <a:cubicBezTo>
                      <a:pt x="83" y="634"/>
                      <a:pt x="0" y="769"/>
                      <a:pt x="14" y="779"/>
                    </a:cubicBezTo>
                    <a:lnTo>
                      <a:pt x="18" y="783"/>
                    </a:lnTo>
                    <a:cubicBezTo>
                      <a:pt x="53" y="783"/>
                      <a:pt x="162" y="682"/>
                      <a:pt x="376" y="564"/>
                    </a:cubicBezTo>
                    <a:cubicBezTo>
                      <a:pt x="604" y="433"/>
                      <a:pt x="966" y="293"/>
                      <a:pt x="1434" y="254"/>
                    </a:cubicBezTo>
                    <a:cubicBezTo>
                      <a:pt x="1525" y="245"/>
                      <a:pt x="1626" y="241"/>
                      <a:pt x="1727" y="241"/>
                    </a:cubicBezTo>
                    <a:cubicBezTo>
                      <a:pt x="2129" y="241"/>
                      <a:pt x="2592" y="307"/>
                      <a:pt x="3077" y="446"/>
                    </a:cubicBezTo>
                    <a:cubicBezTo>
                      <a:pt x="3270" y="503"/>
                      <a:pt x="3466" y="569"/>
                      <a:pt x="3667" y="648"/>
                    </a:cubicBezTo>
                    <a:cubicBezTo>
                      <a:pt x="3659" y="537"/>
                      <a:pt x="3654" y="428"/>
                      <a:pt x="3645" y="319"/>
                    </a:cubicBezTo>
                    <a:cubicBezTo>
                      <a:pt x="3479" y="263"/>
                      <a:pt x="3318" y="210"/>
                      <a:pt x="3151" y="170"/>
                    </a:cubicBezTo>
                    <a:cubicBezTo>
                      <a:pt x="2719" y="53"/>
                      <a:pt x="2295" y="0"/>
                      <a:pt x="1915"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575;p48">
                <a:extLst>
                  <a:ext uri="{FF2B5EF4-FFF2-40B4-BE49-F238E27FC236}">
                    <a16:creationId xmlns:a16="http://schemas.microsoft.com/office/drawing/2014/main" id="{D9010138-CE99-B30E-5100-F46C212E0295}"/>
                  </a:ext>
                </a:extLst>
              </p:cNvPr>
              <p:cNvSpPr/>
              <p:nvPr/>
            </p:nvSpPr>
            <p:spPr>
              <a:xfrm>
                <a:off x="783329" y="3949329"/>
                <a:ext cx="11195" cy="124962"/>
              </a:xfrm>
              <a:custGeom>
                <a:avLst/>
                <a:gdLst/>
                <a:ahLst/>
                <a:cxnLst/>
                <a:rect l="l" t="t" r="r" b="b"/>
                <a:pathLst>
                  <a:path w="769" h="8584" extrusionOk="0">
                    <a:moveTo>
                      <a:pt x="171" y="1"/>
                    </a:moveTo>
                    <a:lnTo>
                      <a:pt x="97" y="525"/>
                    </a:lnTo>
                    <a:lnTo>
                      <a:pt x="0" y="8583"/>
                    </a:lnTo>
                    <a:lnTo>
                      <a:pt x="769" y="8583"/>
                    </a:lnTo>
                    <a:lnTo>
                      <a:pt x="171"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576;p48">
                <a:extLst>
                  <a:ext uri="{FF2B5EF4-FFF2-40B4-BE49-F238E27FC236}">
                    <a16:creationId xmlns:a16="http://schemas.microsoft.com/office/drawing/2014/main" id="{2BABAE9E-7DCE-D542-024A-F95D71CF0D17}"/>
                  </a:ext>
                </a:extLst>
              </p:cNvPr>
              <p:cNvSpPr/>
              <p:nvPr/>
            </p:nvSpPr>
            <p:spPr>
              <a:xfrm>
                <a:off x="842112" y="4355279"/>
                <a:ext cx="513225" cy="360284"/>
              </a:xfrm>
              <a:custGeom>
                <a:avLst/>
                <a:gdLst/>
                <a:ahLst/>
                <a:cxnLst/>
                <a:rect l="l" t="t" r="r" b="b"/>
                <a:pathLst>
                  <a:path w="35255" h="24749" extrusionOk="0">
                    <a:moveTo>
                      <a:pt x="0" y="0"/>
                    </a:moveTo>
                    <a:lnTo>
                      <a:pt x="0" y="10738"/>
                    </a:lnTo>
                    <a:lnTo>
                      <a:pt x="24281" y="11376"/>
                    </a:lnTo>
                    <a:lnTo>
                      <a:pt x="24923" y="24749"/>
                    </a:lnTo>
                    <a:lnTo>
                      <a:pt x="34944" y="24749"/>
                    </a:lnTo>
                    <a:lnTo>
                      <a:pt x="35184" y="9239"/>
                    </a:lnTo>
                    <a:cubicBezTo>
                      <a:pt x="35254" y="4803"/>
                      <a:pt x="31758" y="1128"/>
                      <a:pt x="27322" y="970"/>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577;p48">
                <a:extLst>
                  <a:ext uri="{FF2B5EF4-FFF2-40B4-BE49-F238E27FC236}">
                    <a16:creationId xmlns:a16="http://schemas.microsoft.com/office/drawing/2014/main" id="{66FD8C5E-0B2E-E591-8F75-BF6C8655BFB2}"/>
                  </a:ext>
                </a:extLst>
              </p:cNvPr>
              <p:cNvSpPr/>
              <p:nvPr/>
            </p:nvSpPr>
            <p:spPr>
              <a:xfrm>
                <a:off x="684717" y="4492891"/>
                <a:ext cx="235657" cy="42057"/>
              </a:xfrm>
              <a:custGeom>
                <a:avLst/>
                <a:gdLst/>
                <a:ahLst/>
                <a:cxnLst/>
                <a:rect l="l" t="t" r="r" b="b"/>
                <a:pathLst>
                  <a:path w="16188" h="2889" extrusionOk="0">
                    <a:moveTo>
                      <a:pt x="16149" y="0"/>
                    </a:moveTo>
                    <a:cubicBezTo>
                      <a:pt x="16131" y="0"/>
                      <a:pt x="16143" y="253"/>
                      <a:pt x="16030" y="682"/>
                    </a:cubicBezTo>
                    <a:cubicBezTo>
                      <a:pt x="15921" y="1106"/>
                      <a:pt x="15632" y="1722"/>
                      <a:pt x="14995" y="2199"/>
                    </a:cubicBezTo>
                    <a:cubicBezTo>
                      <a:pt x="14675" y="2430"/>
                      <a:pt x="14277" y="2627"/>
                      <a:pt x="13823" y="2697"/>
                    </a:cubicBezTo>
                    <a:cubicBezTo>
                      <a:pt x="13633" y="2733"/>
                      <a:pt x="13437" y="2736"/>
                      <a:pt x="13229" y="2736"/>
                    </a:cubicBezTo>
                    <a:cubicBezTo>
                      <a:pt x="13189" y="2736"/>
                      <a:pt x="13148" y="2736"/>
                      <a:pt x="13107" y="2736"/>
                    </a:cubicBezTo>
                    <a:lnTo>
                      <a:pt x="12329" y="2736"/>
                    </a:lnTo>
                    <a:cubicBezTo>
                      <a:pt x="11266" y="2732"/>
                      <a:pt x="10100" y="2732"/>
                      <a:pt x="8876" y="2732"/>
                    </a:cubicBezTo>
                    <a:cubicBezTo>
                      <a:pt x="6433" y="2744"/>
                      <a:pt x="4222" y="2754"/>
                      <a:pt x="2601" y="2762"/>
                    </a:cubicBezTo>
                    <a:cubicBezTo>
                      <a:pt x="1810" y="2770"/>
                      <a:pt x="1167" y="2780"/>
                      <a:pt x="699" y="2788"/>
                    </a:cubicBezTo>
                    <a:cubicBezTo>
                      <a:pt x="485" y="2792"/>
                      <a:pt x="315" y="2802"/>
                      <a:pt x="180" y="2802"/>
                    </a:cubicBezTo>
                    <a:cubicBezTo>
                      <a:pt x="62" y="2810"/>
                      <a:pt x="1" y="2814"/>
                      <a:pt x="1" y="2819"/>
                    </a:cubicBezTo>
                    <a:cubicBezTo>
                      <a:pt x="1" y="2823"/>
                      <a:pt x="62" y="2828"/>
                      <a:pt x="180" y="2836"/>
                    </a:cubicBezTo>
                    <a:cubicBezTo>
                      <a:pt x="315" y="2836"/>
                      <a:pt x="485" y="2845"/>
                      <a:pt x="699" y="2849"/>
                    </a:cubicBezTo>
                    <a:cubicBezTo>
                      <a:pt x="1167" y="2854"/>
                      <a:pt x="1814" y="2863"/>
                      <a:pt x="2601" y="2871"/>
                    </a:cubicBezTo>
                    <a:cubicBezTo>
                      <a:pt x="4222" y="2875"/>
                      <a:pt x="6433" y="2881"/>
                      <a:pt x="8876" y="2889"/>
                    </a:cubicBezTo>
                    <a:cubicBezTo>
                      <a:pt x="10100" y="2885"/>
                      <a:pt x="11266" y="2881"/>
                      <a:pt x="12329" y="2881"/>
                    </a:cubicBezTo>
                    <a:cubicBezTo>
                      <a:pt x="12595" y="2875"/>
                      <a:pt x="12853" y="2875"/>
                      <a:pt x="13107" y="2875"/>
                    </a:cubicBezTo>
                    <a:cubicBezTo>
                      <a:pt x="13351" y="2871"/>
                      <a:pt x="13609" y="2871"/>
                      <a:pt x="13845" y="2823"/>
                    </a:cubicBezTo>
                    <a:cubicBezTo>
                      <a:pt x="14321" y="2744"/>
                      <a:pt x="14737" y="2530"/>
                      <a:pt x="15060" y="2286"/>
                    </a:cubicBezTo>
                    <a:cubicBezTo>
                      <a:pt x="15715" y="1779"/>
                      <a:pt x="15995" y="1132"/>
                      <a:pt x="16091" y="699"/>
                    </a:cubicBezTo>
                    <a:cubicBezTo>
                      <a:pt x="16187" y="253"/>
                      <a:pt x="16149" y="0"/>
                      <a:pt x="161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578;p48">
                <a:extLst>
                  <a:ext uri="{FF2B5EF4-FFF2-40B4-BE49-F238E27FC236}">
                    <a16:creationId xmlns:a16="http://schemas.microsoft.com/office/drawing/2014/main" id="{FC8B3C46-8366-AB9A-D890-47491F784549}"/>
                  </a:ext>
                </a:extLst>
              </p:cNvPr>
              <p:cNvSpPr/>
              <p:nvPr/>
            </p:nvSpPr>
            <p:spPr>
              <a:xfrm>
                <a:off x="921625" y="4561777"/>
                <a:ext cx="68653" cy="2242"/>
              </a:xfrm>
              <a:custGeom>
                <a:avLst/>
                <a:gdLst/>
                <a:ahLst/>
                <a:cxnLst/>
                <a:rect l="l" t="t" r="r" b="b"/>
                <a:pathLst>
                  <a:path w="4716" h="154" extrusionOk="0">
                    <a:moveTo>
                      <a:pt x="2356" y="1"/>
                    </a:moveTo>
                    <a:cubicBezTo>
                      <a:pt x="1054" y="1"/>
                      <a:pt x="0" y="36"/>
                      <a:pt x="0" y="75"/>
                    </a:cubicBezTo>
                    <a:cubicBezTo>
                      <a:pt x="0" y="119"/>
                      <a:pt x="1054" y="154"/>
                      <a:pt x="2356" y="154"/>
                    </a:cubicBezTo>
                    <a:cubicBezTo>
                      <a:pt x="3659" y="154"/>
                      <a:pt x="4716" y="119"/>
                      <a:pt x="4716" y="75"/>
                    </a:cubicBezTo>
                    <a:cubicBezTo>
                      <a:pt x="4716" y="36"/>
                      <a:pt x="3659" y="1"/>
                      <a:pt x="23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3579;p48">
              <a:extLst>
                <a:ext uri="{FF2B5EF4-FFF2-40B4-BE49-F238E27FC236}">
                  <a16:creationId xmlns:a16="http://schemas.microsoft.com/office/drawing/2014/main" id="{DDA2A915-E724-5458-33E3-B5A7BF312D6A}"/>
                </a:ext>
              </a:extLst>
            </p:cNvPr>
            <p:cNvGrpSpPr/>
            <p:nvPr/>
          </p:nvGrpSpPr>
          <p:grpSpPr>
            <a:xfrm>
              <a:off x="608057" y="4070142"/>
              <a:ext cx="621052" cy="634794"/>
              <a:chOff x="608057" y="4070142"/>
              <a:chExt cx="621052" cy="634794"/>
            </a:xfrm>
          </p:grpSpPr>
          <p:sp>
            <p:nvSpPr>
              <p:cNvPr id="32" name="Google Shape;3580;p48">
                <a:extLst>
                  <a:ext uri="{FF2B5EF4-FFF2-40B4-BE49-F238E27FC236}">
                    <a16:creationId xmlns:a16="http://schemas.microsoft.com/office/drawing/2014/main" id="{EA0E8400-1180-06FF-D4F2-6B1192D36EE3}"/>
                  </a:ext>
                </a:extLst>
              </p:cNvPr>
              <p:cNvSpPr/>
              <p:nvPr/>
            </p:nvSpPr>
            <p:spPr>
              <a:xfrm>
                <a:off x="936387" y="4561719"/>
                <a:ext cx="39145" cy="143217"/>
              </a:xfrm>
              <a:custGeom>
                <a:avLst/>
                <a:gdLst/>
                <a:ahLst/>
                <a:cxnLst/>
                <a:rect l="l" t="t" r="r" b="b"/>
                <a:pathLst>
                  <a:path w="2689" h="9838" extrusionOk="0">
                    <a:moveTo>
                      <a:pt x="1" y="1"/>
                    </a:moveTo>
                    <a:lnTo>
                      <a:pt x="1" y="9838"/>
                    </a:lnTo>
                    <a:lnTo>
                      <a:pt x="2689" y="9838"/>
                    </a:lnTo>
                    <a:lnTo>
                      <a:pt x="2689"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81;p48">
                <a:extLst>
                  <a:ext uri="{FF2B5EF4-FFF2-40B4-BE49-F238E27FC236}">
                    <a16:creationId xmlns:a16="http://schemas.microsoft.com/office/drawing/2014/main" id="{C5910108-9A0E-CCBF-D1E3-0E27859BBF23}"/>
                  </a:ext>
                </a:extLst>
              </p:cNvPr>
              <p:cNvSpPr/>
              <p:nvPr/>
            </p:nvSpPr>
            <p:spPr>
              <a:xfrm>
                <a:off x="608057" y="4070142"/>
                <a:ext cx="311749" cy="463613"/>
              </a:xfrm>
              <a:custGeom>
                <a:avLst/>
                <a:gdLst/>
                <a:ahLst/>
                <a:cxnLst/>
                <a:rect l="l" t="t" r="r" b="b"/>
                <a:pathLst>
                  <a:path w="21415" h="31847" extrusionOk="0">
                    <a:moveTo>
                      <a:pt x="2514" y="0"/>
                    </a:moveTo>
                    <a:cubicBezTo>
                      <a:pt x="1124" y="0"/>
                      <a:pt x="1" y="1124"/>
                      <a:pt x="1" y="2509"/>
                    </a:cubicBezTo>
                    <a:lnTo>
                      <a:pt x="1" y="26217"/>
                    </a:lnTo>
                    <a:cubicBezTo>
                      <a:pt x="1" y="29325"/>
                      <a:pt x="2522" y="31846"/>
                      <a:pt x="5634" y="31846"/>
                    </a:cubicBezTo>
                    <a:lnTo>
                      <a:pt x="21415" y="31846"/>
                    </a:lnTo>
                    <a:lnTo>
                      <a:pt x="21415" y="2509"/>
                    </a:lnTo>
                    <a:cubicBezTo>
                      <a:pt x="21415" y="1124"/>
                      <a:pt x="20291" y="0"/>
                      <a:pt x="1890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82;p48">
                <a:extLst>
                  <a:ext uri="{FF2B5EF4-FFF2-40B4-BE49-F238E27FC236}">
                    <a16:creationId xmlns:a16="http://schemas.microsoft.com/office/drawing/2014/main" id="{7A48D023-1896-2EDA-CC9B-655B7D45F997}"/>
                  </a:ext>
                </a:extLst>
              </p:cNvPr>
              <p:cNvSpPr/>
              <p:nvPr/>
            </p:nvSpPr>
            <p:spPr>
              <a:xfrm>
                <a:off x="669519" y="4500971"/>
                <a:ext cx="559590" cy="60763"/>
              </a:xfrm>
              <a:custGeom>
                <a:avLst/>
                <a:gdLst/>
                <a:ahLst/>
                <a:cxnLst/>
                <a:rect l="l" t="t" r="r" b="b"/>
                <a:pathLst>
                  <a:path w="38440" h="4174" extrusionOk="0">
                    <a:moveTo>
                      <a:pt x="4173" y="0"/>
                    </a:moveTo>
                    <a:cubicBezTo>
                      <a:pt x="1866" y="0"/>
                      <a:pt x="0" y="1866"/>
                      <a:pt x="0" y="4174"/>
                    </a:cubicBezTo>
                    <a:lnTo>
                      <a:pt x="38440" y="4174"/>
                    </a:lnTo>
                    <a:cubicBezTo>
                      <a:pt x="38440" y="1866"/>
                      <a:pt x="36570" y="0"/>
                      <a:pt x="34266"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83;p48">
                <a:extLst>
                  <a:ext uri="{FF2B5EF4-FFF2-40B4-BE49-F238E27FC236}">
                    <a16:creationId xmlns:a16="http://schemas.microsoft.com/office/drawing/2014/main" id="{0CC634EC-D8D6-4901-2D62-D382FA933E0F}"/>
                  </a:ext>
                </a:extLst>
              </p:cNvPr>
              <p:cNvSpPr/>
              <p:nvPr/>
            </p:nvSpPr>
            <p:spPr>
              <a:xfrm>
                <a:off x="875638" y="4319162"/>
                <a:ext cx="285021" cy="217576"/>
              </a:xfrm>
              <a:custGeom>
                <a:avLst/>
                <a:gdLst/>
                <a:ahLst/>
                <a:cxnLst/>
                <a:rect l="l" t="t" r="r" b="b"/>
                <a:pathLst>
                  <a:path w="19579" h="14946" extrusionOk="0">
                    <a:moveTo>
                      <a:pt x="7730" y="1"/>
                    </a:moveTo>
                    <a:cubicBezTo>
                      <a:pt x="6457" y="1"/>
                      <a:pt x="5302" y="22"/>
                      <a:pt x="4292" y="26"/>
                    </a:cubicBezTo>
                    <a:cubicBezTo>
                      <a:pt x="2967" y="39"/>
                      <a:pt x="1892" y="56"/>
                      <a:pt x="1154" y="78"/>
                    </a:cubicBezTo>
                    <a:cubicBezTo>
                      <a:pt x="783" y="87"/>
                      <a:pt x="494" y="95"/>
                      <a:pt x="297" y="105"/>
                    </a:cubicBezTo>
                    <a:cubicBezTo>
                      <a:pt x="105" y="117"/>
                      <a:pt x="0" y="126"/>
                      <a:pt x="0" y="135"/>
                    </a:cubicBezTo>
                    <a:cubicBezTo>
                      <a:pt x="0" y="148"/>
                      <a:pt x="105" y="157"/>
                      <a:pt x="297" y="170"/>
                    </a:cubicBezTo>
                    <a:cubicBezTo>
                      <a:pt x="494" y="178"/>
                      <a:pt x="783" y="187"/>
                      <a:pt x="1154" y="196"/>
                    </a:cubicBezTo>
                    <a:cubicBezTo>
                      <a:pt x="1892" y="218"/>
                      <a:pt x="2967" y="230"/>
                      <a:pt x="4292" y="248"/>
                    </a:cubicBezTo>
                    <a:cubicBezTo>
                      <a:pt x="5616" y="266"/>
                      <a:pt x="7197" y="257"/>
                      <a:pt x="8942" y="297"/>
                    </a:cubicBezTo>
                    <a:cubicBezTo>
                      <a:pt x="9807" y="309"/>
                      <a:pt x="10707" y="480"/>
                      <a:pt x="11602" y="751"/>
                    </a:cubicBezTo>
                    <a:cubicBezTo>
                      <a:pt x="12503" y="1022"/>
                      <a:pt x="13385" y="1450"/>
                      <a:pt x="14212" y="2009"/>
                    </a:cubicBezTo>
                    <a:cubicBezTo>
                      <a:pt x="15033" y="2569"/>
                      <a:pt x="15763" y="3220"/>
                      <a:pt x="16362" y="3945"/>
                    </a:cubicBezTo>
                    <a:cubicBezTo>
                      <a:pt x="16957" y="4675"/>
                      <a:pt x="17433" y="5454"/>
                      <a:pt x="17796" y="6240"/>
                    </a:cubicBezTo>
                    <a:cubicBezTo>
                      <a:pt x="17883" y="6436"/>
                      <a:pt x="17953" y="6638"/>
                      <a:pt x="18032" y="6830"/>
                    </a:cubicBezTo>
                    <a:cubicBezTo>
                      <a:pt x="18071" y="6930"/>
                      <a:pt x="18110" y="7027"/>
                      <a:pt x="18145" y="7122"/>
                    </a:cubicBezTo>
                    <a:cubicBezTo>
                      <a:pt x="18176" y="7223"/>
                      <a:pt x="18206" y="7324"/>
                      <a:pt x="18232" y="7420"/>
                    </a:cubicBezTo>
                    <a:cubicBezTo>
                      <a:pt x="18289" y="7616"/>
                      <a:pt x="18346" y="7808"/>
                      <a:pt x="18403" y="8001"/>
                    </a:cubicBezTo>
                    <a:cubicBezTo>
                      <a:pt x="18442" y="8197"/>
                      <a:pt x="18482" y="8390"/>
                      <a:pt x="18516" y="8578"/>
                    </a:cubicBezTo>
                    <a:cubicBezTo>
                      <a:pt x="18661" y="9334"/>
                      <a:pt x="18748" y="10059"/>
                      <a:pt x="18857" y="10715"/>
                    </a:cubicBezTo>
                    <a:cubicBezTo>
                      <a:pt x="19059" y="12021"/>
                      <a:pt x="19224" y="13084"/>
                      <a:pt x="19347" y="13813"/>
                    </a:cubicBezTo>
                    <a:cubicBezTo>
                      <a:pt x="19408" y="14180"/>
                      <a:pt x="19460" y="14464"/>
                      <a:pt x="19495" y="14657"/>
                    </a:cubicBezTo>
                    <a:cubicBezTo>
                      <a:pt x="19535" y="14845"/>
                      <a:pt x="19557" y="14946"/>
                      <a:pt x="19569" y="14946"/>
                    </a:cubicBezTo>
                    <a:cubicBezTo>
                      <a:pt x="19579" y="14946"/>
                      <a:pt x="19574" y="14841"/>
                      <a:pt x="19557" y="14648"/>
                    </a:cubicBezTo>
                    <a:cubicBezTo>
                      <a:pt x="19539" y="14452"/>
                      <a:pt x="19509" y="14163"/>
                      <a:pt x="19465" y="13796"/>
                    </a:cubicBezTo>
                    <a:cubicBezTo>
                      <a:pt x="19382" y="13062"/>
                      <a:pt x="19246" y="11995"/>
                      <a:pt x="19075" y="10684"/>
                    </a:cubicBezTo>
                    <a:cubicBezTo>
                      <a:pt x="18980" y="10024"/>
                      <a:pt x="18910" y="9308"/>
                      <a:pt x="18770" y="8530"/>
                    </a:cubicBezTo>
                    <a:cubicBezTo>
                      <a:pt x="18735" y="8338"/>
                      <a:pt x="18700" y="8141"/>
                      <a:pt x="18665" y="7939"/>
                    </a:cubicBezTo>
                    <a:cubicBezTo>
                      <a:pt x="18609" y="7743"/>
                      <a:pt x="18551" y="7542"/>
                      <a:pt x="18494" y="7342"/>
                    </a:cubicBezTo>
                    <a:cubicBezTo>
                      <a:pt x="18468" y="7241"/>
                      <a:pt x="18438" y="7136"/>
                      <a:pt x="18411" y="7035"/>
                    </a:cubicBezTo>
                    <a:cubicBezTo>
                      <a:pt x="18373" y="6935"/>
                      <a:pt x="18333" y="6834"/>
                      <a:pt x="18294" y="6733"/>
                    </a:cubicBezTo>
                    <a:cubicBezTo>
                      <a:pt x="18215" y="6533"/>
                      <a:pt x="18145" y="6323"/>
                      <a:pt x="18058" y="6122"/>
                    </a:cubicBezTo>
                    <a:cubicBezTo>
                      <a:pt x="17691" y="5309"/>
                      <a:pt x="17205" y="4510"/>
                      <a:pt x="16598" y="3753"/>
                    </a:cubicBezTo>
                    <a:cubicBezTo>
                      <a:pt x="15987" y="3001"/>
                      <a:pt x="15235" y="2324"/>
                      <a:pt x="14387" y="1751"/>
                    </a:cubicBezTo>
                    <a:cubicBezTo>
                      <a:pt x="13534" y="1174"/>
                      <a:pt x="12621" y="734"/>
                      <a:pt x="11695" y="462"/>
                    </a:cubicBezTo>
                    <a:cubicBezTo>
                      <a:pt x="10769" y="183"/>
                      <a:pt x="9841" y="12"/>
                      <a:pt x="8950" y="8"/>
                    </a:cubicBezTo>
                    <a:cubicBezTo>
                      <a:pt x="8532" y="3"/>
                      <a:pt x="8125" y="1"/>
                      <a:pt x="77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3584;p48">
              <a:extLst>
                <a:ext uri="{FF2B5EF4-FFF2-40B4-BE49-F238E27FC236}">
                  <a16:creationId xmlns:a16="http://schemas.microsoft.com/office/drawing/2014/main" id="{91CF7341-5955-3AB9-5B62-98CA00B94997}"/>
                </a:ext>
              </a:extLst>
            </p:cNvPr>
            <p:cNvGrpSpPr/>
            <p:nvPr/>
          </p:nvGrpSpPr>
          <p:grpSpPr>
            <a:xfrm>
              <a:off x="428010" y="4078498"/>
              <a:ext cx="147613" cy="188301"/>
              <a:chOff x="428010" y="4078498"/>
              <a:chExt cx="147613" cy="188301"/>
            </a:xfrm>
          </p:grpSpPr>
          <p:sp>
            <p:nvSpPr>
              <p:cNvPr id="22" name="Google Shape;3585;p48">
                <a:extLst>
                  <a:ext uri="{FF2B5EF4-FFF2-40B4-BE49-F238E27FC236}">
                    <a16:creationId xmlns:a16="http://schemas.microsoft.com/office/drawing/2014/main" id="{F427033F-CA82-7D20-18EE-4DFE576E4699}"/>
                  </a:ext>
                </a:extLst>
              </p:cNvPr>
              <p:cNvSpPr/>
              <p:nvPr/>
            </p:nvSpPr>
            <p:spPr>
              <a:xfrm>
                <a:off x="447298" y="4119200"/>
                <a:ext cx="41736" cy="34050"/>
              </a:xfrm>
              <a:custGeom>
                <a:avLst/>
                <a:gdLst/>
                <a:ahLst/>
                <a:cxnLst/>
                <a:rect l="l" t="t" r="r" b="b"/>
                <a:pathLst>
                  <a:path w="2867" h="2339" extrusionOk="0">
                    <a:moveTo>
                      <a:pt x="481" y="0"/>
                    </a:moveTo>
                    <a:cubicBezTo>
                      <a:pt x="481" y="0"/>
                      <a:pt x="0" y="1354"/>
                      <a:pt x="926" y="2338"/>
                    </a:cubicBezTo>
                    <a:lnTo>
                      <a:pt x="2867" y="2338"/>
                    </a:lnTo>
                    <a:cubicBezTo>
                      <a:pt x="2867" y="2338"/>
                      <a:pt x="2687" y="144"/>
                      <a:pt x="481"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86;p48">
                <a:extLst>
                  <a:ext uri="{FF2B5EF4-FFF2-40B4-BE49-F238E27FC236}">
                    <a16:creationId xmlns:a16="http://schemas.microsoft.com/office/drawing/2014/main" id="{11F3C702-1D7C-7F33-30B5-C5E6BBE0F1DC}"/>
                  </a:ext>
                </a:extLst>
              </p:cNvPr>
              <p:cNvSpPr/>
              <p:nvPr/>
            </p:nvSpPr>
            <p:spPr>
              <a:xfrm>
                <a:off x="452510" y="4119200"/>
                <a:ext cx="36525" cy="34050"/>
              </a:xfrm>
              <a:custGeom>
                <a:avLst/>
                <a:gdLst/>
                <a:ahLst/>
                <a:cxnLst/>
                <a:rect l="l" t="t" r="r" b="b"/>
                <a:pathLst>
                  <a:path w="2509" h="2339" extrusionOk="0">
                    <a:moveTo>
                      <a:pt x="123" y="0"/>
                    </a:moveTo>
                    <a:cubicBezTo>
                      <a:pt x="123" y="0"/>
                      <a:pt x="0" y="349"/>
                      <a:pt x="0" y="826"/>
                    </a:cubicBezTo>
                    <a:cubicBezTo>
                      <a:pt x="0" y="1285"/>
                      <a:pt x="114" y="1858"/>
                      <a:pt x="568" y="2338"/>
                    </a:cubicBezTo>
                    <a:lnTo>
                      <a:pt x="2509" y="2338"/>
                    </a:lnTo>
                    <a:cubicBezTo>
                      <a:pt x="2509" y="2338"/>
                      <a:pt x="2329" y="144"/>
                      <a:pt x="123"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87;p48">
                <a:extLst>
                  <a:ext uri="{FF2B5EF4-FFF2-40B4-BE49-F238E27FC236}">
                    <a16:creationId xmlns:a16="http://schemas.microsoft.com/office/drawing/2014/main" id="{7A4219B7-A90E-5062-5F2B-ECD83C7AA7AD}"/>
                  </a:ext>
                </a:extLst>
              </p:cNvPr>
              <p:cNvSpPr/>
              <p:nvPr/>
            </p:nvSpPr>
            <p:spPr>
              <a:xfrm>
                <a:off x="477258" y="4078498"/>
                <a:ext cx="50078" cy="74753"/>
              </a:xfrm>
              <a:custGeom>
                <a:avLst/>
                <a:gdLst/>
                <a:ahLst/>
                <a:cxnLst/>
                <a:rect l="l" t="t" r="r" b="b"/>
                <a:pathLst>
                  <a:path w="3440" h="5135" extrusionOk="0">
                    <a:moveTo>
                      <a:pt x="1708" y="1"/>
                    </a:moveTo>
                    <a:cubicBezTo>
                      <a:pt x="1577" y="1"/>
                      <a:pt x="0" y="2541"/>
                      <a:pt x="910" y="5134"/>
                    </a:cubicBezTo>
                    <a:lnTo>
                      <a:pt x="2727" y="5134"/>
                    </a:lnTo>
                    <a:cubicBezTo>
                      <a:pt x="2727" y="5134"/>
                      <a:pt x="3439" y="2062"/>
                      <a:pt x="1714" y="3"/>
                    </a:cubicBezTo>
                    <a:cubicBezTo>
                      <a:pt x="1713" y="1"/>
                      <a:pt x="1711" y="1"/>
                      <a:pt x="1708" y="1"/>
                    </a:cubicBezTo>
                    <a:close/>
                  </a:path>
                </a:pathLst>
              </a:cu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88;p48">
                <a:extLst>
                  <a:ext uri="{FF2B5EF4-FFF2-40B4-BE49-F238E27FC236}">
                    <a16:creationId xmlns:a16="http://schemas.microsoft.com/office/drawing/2014/main" id="{0176E368-4246-D4D8-8E9E-07F843163735}"/>
                  </a:ext>
                </a:extLst>
              </p:cNvPr>
              <p:cNvSpPr/>
              <p:nvPr/>
            </p:nvSpPr>
            <p:spPr>
              <a:xfrm>
                <a:off x="516956" y="4119200"/>
                <a:ext cx="38053" cy="34050"/>
              </a:xfrm>
              <a:custGeom>
                <a:avLst/>
                <a:gdLst/>
                <a:ahLst/>
                <a:cxnLst/>
                <a:rect l="l" t="t" r="r" b="b"/>
                <a:pathLst>
                  <a:path w="2614" h="2339" extrusionOk="0">
                    <a:moveTo>
                      <a:pt x="2212" y="0"/>
                    </a:moveTo>
                    <a:cubicBezTo>
                      <a:pt x="2212" y="0"/>
                      <a:pt x="135" y="96"/>
                      <a:pt x="0" y="2338"/>
                    </a:cubicBezTo>
                    <a:lnTo>
                      <a:pt x="1823" y="2338"/>
                    </a:lnTo>
                    <a:cubicBezTo>
                      <a:pt x="1823" y="2338"/>
                      <a:pt x="2614" y="1219"/>
                      <a:pt x="2212" y="0"/>
                    </a:cubicBez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89;p48">
                <a:extLst>
                  <a:ext uri="{FF2B5EF4-FFF2-40B4-BE49-F238E27FC236}">
                    <a16:creationId xmlns:a16="http://schemas.microsoft.com/office/drawing/2014/main" id="{402E78D4-7310-D547-92B1-63E00DA6B4EA}"/>
                  </a:ext>
                </a:extLst>
              </p:cNvPr>
              <p:cNvSpPr/>
              <p:nvPr/>
            </p:nvSpPr>
            <p:spPr>
              <a:xfrm>
                <a:off x="428010" y="4151707"/>
                <a:ext cx="147613" cy="115092"/>
              </a:xfrm>
              <a:custGeom>
                <a:avLst/>
                <a:gdLst/>
                <a:ahLst/>
                <a:cxnLst/>
                <a:rect l="l" t="t" r="r" b="b"/>
                <a:pathLst>
                  <a:path w="10140" h="7906" extrusionOk="0">
                    <a:moveTo>
                      <a:pt x="2103" y="0"/>
                    </a:moveTo>
                    <a:cubicBezTo>
                      <a:pt x="2103" y="0"/>
                      <a:pt x="1" y="1364"/>
                      <a:pt x="468" y="4051"/>
                    </a:cubicBezTo>
                    <a:cubicBezTo>
                      <a:pt x="936" y="6735"/>
                      <a:pt x="3776" y="7905"/>
                      <a:pt x="3776" y="7905"/>
                    </a:cubicBezTo>
                    <a:lnTo>
                      <a:pt x="6932" y="7905"/>
                    </a:lnTo>
                    <a:cubicBezTo>
                      <a:pt x="6932" y="7905"/>
                      <a:pt x="10140" y="6495"/>
                      <a:pt x="10061" y="3575"/>
                    </a:cubicBezTo>
                    <a:cubicBezTo>
                      <a:pt x="9982" y="656"/>
                      <a:pt x="8073" y="44"/>
                      <a:pt x="8073" y="44"/>
                    </a:cubicBezTo>
                    <a:lnTo>
                      <a:pt x="2103"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90;p48">
                <a:extLst>
                  <a:ext uri="{FF2B5EF4-FFF2-40B4-BE49-F238E27FC236}">
                    <a16:creationId xmlns:a16="http://schemas.microsoft.com/office/drawing/2014/main" id="{117F6FC8-9BD4-FAB8-2946-C3FE1464B7BD}"/>
                  </a:ext>
                </a:extLst>
              </p:cNvPr>
              <p:cNvSpPr/>
              <p:nvPr/>
            </p:nvSpPr>
            <p:spPr>
              <a:xfrm>
                <a:off x="433745" y="4188232"/>
                <a:ext cx="140611" cy="20308"/>
              </a:xfrm>
              <a:custGeom>
                <a:avLst/>
                <a:gdLst/>
                <a:ahLst/>
                <a:cxnLst/>
                <a:rect l="l" t="t" r="r" b="b"/>
                <a:pathLst>
                  <a:path w="9659" h="1395" extrusionOk="0">
                    <a:moveTo>
                      <a:pt x="8452" y="0"/>
                    </a:moveTo>
                    <a:cubicBezTo>
                      <a:pt x="8413" y="0"/>
                      <a:pt x="8374" y="1"/>
                      <a:pt x="8334" y="4"/>
                    </a:cubicBezTo>
                    <a:cubicBezTo>
                      <a:pt x="7818" y="35"/>
                      <a:pt x="7277" y="323"/>
                      <a:pt x="6730" y="660"/>
                    </a:cubicBezTo>
                    <a:cubicBezTo>
                      <a:pt x="6450" y="821"/>
                      <a:pt x="6158" y="996"/>
                      <a:pt x="5835" y="1110"/>
                    </a:cubicBezTo>
                    <a:cubicBezTo>
                      <a:pt x="5609" y="1191"/>
                      <a:pt x="5369" y="1238"/>
                      <a:pt x="5123" y="1238"/>
                    </a:cubicBezTo>
                    <a:cubicBezTo>
                      <a:pt x="5016" y="1238"/>
                      <a:pt x="4907" y="1229"/>
                      <a:pt x="4798" y="1210"/>
                    </a:cubicBezTo>
                    <a:cubicBezTo>
                      <a:pt x="4078" y="1092"/>
                      <a:pt x="3471" y="690"/>
                      <a:pt x="2880" y="414"/>
                    </a:cubicBezTo>
                    <a:cubicBezTo>
                      <a:pt x="2402" y="181"/>
                      <a:pt x="1909" y="24"/>
                      <a:pt x="1468" y="24"/>
                    </a:cubicBezTo>
                    <a:cubicBezTo>
                      <a:pt x="1372" y="24"/>
                      <a:pt x="1279" y="32"/>
                      <a:pt x="1189" y="47"/>
                    </a:cubicBezTo>
                    <a:cubicBezTo>
                      <a:pt x="686" y="126"/>
                      <a:pt x="332" y="388"/>
                      <a:pt x="171" y="616"/>
                    </a:cubicBezTo>
                    <a:cubicBezTo>
                      <a:pt x="88" y="729"/>
                      <a:pt x="48" y="834"/>
                      <a:pt x="26" y="904"/>
                    </a:cubicBezTo>
                    <a:cubicBezTo>
                      <a:pt x="9" y="974"/>
                      <a:pt x="0" y="1013"/>
                      <a:pt x="4" y="1013"/>
                    </a:cubicBezTo>
                    <a:cubicBezTo>
                      <a:pt x="5" y="1013"/>
                      <a:pt x="5" y="1014"/>
                      <a:pt x="6" y="1014"/>
                    </a:cubicBezTo>
                    <a:cubicBezTo>
                      <a:pt x="24" y="1014"/>
                      <a:pt x="53" y="854"/>
                      <a:pt x="219" y="655"/>
                    </a:cubicBezTo>
                    <a:cubicBezTo>
                      <a:pt x="389" y="450"/>
                      <a:pt x="726" y="218"/>
                      <a:pt x="1202" y="157"/>
                    </a:cubicBezTo>
                    <a:cubicBezTo>
                      <a:pt x="1274" y="147"/>
                      <a:pt x="1349" y="141"/>
                      <a:pt x="1425" y="141"/>
                    </a:cubicBezTo>
                    <a:cubicBezTo>
                      <a:pt x="1851" y="141"/>
                      <a:pt x="2334" y="301"/>
                      <a:pt x="2819" y="545"/>
                    </a:cubicBezTo>
                    <a:cubicBezTo>
                      <a:pt x="3392" y="821"/>
                      <a:pt x="4008" y="1237"/>
                      <a:pt x="4776" y="1363"/>
                    </a:cubicBezTo>
                    <a:cubicBezTo>
                      <a:pt x="4891" y="1384"/>
                      <a:pt x="5008" y="1394"/>
                      <a:pt x="5123" y="1394"/>
                    </a:cubicBezTo>
                    <a:cubicBezTo>
                      <a:pt x="5390" y="1394"/>
                      <a:pt x="5652" y="1342"/>
                      <a:pt x="5887" y="1253"/>
                    </a:cubicBezTo>
                    <a:cubicBezTo>
                      <a:pt x="6228" y="1127"/>
                      <a:pt x="6525" y="948"/>
                      <a:pt x="6801" y="781"/>
                    </a:cubicBezTo>
                    <a:cubicBezTo>
                      <a:pt x="7346" y="440"/>
                      <a:pt x="7862" y="157"/>
                      <a:pt x="8342" y="113"/>
                    </a:cubicBezTo>
                    <a:cubicBezTo>
                      <a:pt x="8397" y="108"/>
                      <a:pt x="8450" y="105"/>
                      <a:pt x="8502" y="105"/>
                    </a:cubicBezTo>
                    <a:cubicBezTo>
                      <a:pt x="8904" y="105"/>
                      <a:pt x="9222" y="260"/>
                      <a:pt x="9396" y="414"/>
                    </a:cubicBezTo>
                    <a:cubicBezTo>
                      <a:pt x="9592" y="589"/>
                      <a:pt x="9638" y="739"/>
                      <a:pt x="9652" y="739"/>
                    </a:cubicBezTo>
                    <a:cubicBezTo>
                      <a:pt x="9653" y="739"/>
                      <a:pt x="9653" y="739"/>
                      <a:pt x="9653" y="738"/>
                    </a:cubicBezTo>
                    <a:cubicBezTo>
                      <a:pt x="9659" y="738"/>
                      <a:pt x="9649" y="698"/>
                      <a:pt x="9623" y="633"/>
                    </a:cubicBezTo>
                    <a:cubicBezTo>
                      <a:pt x="9593" y="567"/>
                      <a:pt x="9536" y="467"/>
                      <a:pt x="9435" y="371"/>
                    </a:cubicBezTo>
                    <a:cubicBezTo>
                      <a:pt x="9255" y="186"/>
                      <a:pt x="8906" y="0"/>
                      <a:pt x="8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91;p48">
                <a:extLst>
                  <a:ext uri="{FF2B5EF4-FFF2-40B4-BE49-F238E27FC236}">
                    <a16:creationId xmlns:a16="http://schemas.microsoft.com/office/drawing/2014/main" id="{D02B762F-CA06-C556-D2F2-14A3EEF14798}"/>
                  </a:ext>
                </a:extLst>
              </p:cNvPr>
              <p:cNvSpPr/>
              <p:nvPr/>
            </p:nvSpPr>
            <p:spPr>
              <a:xfrm>
                <a:off x="435900" y="4198466"/>
                <a:ext cx="139082" cy="20308"/>
              </a:xfrm>
              <a:custGeom>
                <a:avLst/>
                <a:gdLst/>
                <a:ahLst/>
                <a:cxnLst/>
                <a:rect l="l" t="t" r="r" b="b"/>
                <a:pathLst>
                  <a:path w="9554" h="1395" extrusionOk="0">
                    <a:moveTo>
                      <a:pt x="8358" y="1"/>
                    </a:moveTo>
                    <a:cubicBezTo>
                      <a:pt x="8320" y="1"/>
                      <a:pt x="8282" y="2"/>
                      <a:pt x="8243" y="5"/>
                    </a:cubicBezTo>
                    <a:cubicBezTo>
                      <a:pt x="7736" y="35"/>
                      <a:pt x="7198" y="324"/>
                      <a:pt x="6657" y="660"/>
                    </a:cubicBezTo>
                    <a:cubicBezTo>
                      <a:pt x="6381" y="822"/>
                      <a:pt x="6093" y="992"/>
                      <a:pt x="5774" y="1110"/>
                    </a:cubicBezTo>
                    <a:cubicBezTo>
                      <a:pt x="5552" y="1192"/>
                      <a:pt x="5312" y="1238"/>
                      <a:pt x="5068" y="1238"/>
                    </a:cubicBezTo>
                    <a:cubicBezTo>
                      <a:pt x="4962" y="1238"/>
                      <a:pt x="4854" y="1230"/>
                      <a:pt x="4747" y="1211"/>
                    </a:cubicBezTo>
                    <a:cubicBezTo>
                      <a:pt x="4031" y="1093"/>
                      <a:pt x="3432" y="691"/>
                      <a:pt x="2851" y="415"/>
                    </a:cubicBezTo>
                    <a:cubicBezTo>
                      <a:pt x="2379" y="182"/>
                      <a:pt x="1892" y="24"/>
                      <a:pt x="1455" y="24"/>
                    </a:cubicBezTo>
                    <a:cubicBezTo>
                      <a:pt x="1358" y="24"/>
                      <a:pt x="1264" y="31"/>
                      <a:pt x="1172" y="48"/>
                    </a:cubicBezTo>
                    <a:cubicBezTo>
                      <a:pt x="674" y="127"/>
                      <a:pt x="328" y="393"/>
                      <a:pt x="171" y="621"/>
                    </a:cubicBezTo>
                    <a:cubicBezTo>
                      <a:pt x="88" y="734"/>
                      <a:pt x="49" y="835"/>
                      <a:pt x="27" y="905"/>
                    </a:cubicBezTo>
                    <a:cubicBezTo>
                      <a:pt x="9" y="975"/>
                      <a:pt x="1" y="1014"/>
                      <a:pt x="5" y="1014"/>
                    </a:cubicBezTo>
                    <a:cubicBezTo>
                      <a:pt x="6" y="1014"/>
                      <a:pt x="6" y="1014"/>
                      <a:pt x="7" y="1014"/>
                    </a:cubicBezTo>
                    <a:cubicBezTo>
                      <a:pt x="24" y="1014"/>
                      <a:pt x="49" y="860"/>
                      <a:pt x="219" y="660"/>
                    </a:cubicBezTo>
                    <a:cubicBezTo>
                      <a:pt x="381" y="455"/>
                      <a:pt x="717" y="219"/>
                      <a:pt x="1189" y="157"/>
                    </a:cubicBezTo>
                    <a:cubicBezTo>
                      <a:pt x="1260" y="147"/>
                      <a:pt x="1332" y="142"/>
                      <a:pt x="1407" y="142"/>
                    </a:cubicBezTo>
                    <a:cubicBezTo>
                      <a:pt x="1827" y="142"/>
                      <a:pt x="2306" y="301"/>
                      <a:pt x="2785" y="546"/>
                    </a:cubicBezTo>
                    <a:cubicBezTo>
                      <a:pt x="3353" y="822"/>
                      <a:pt x="3960" y="1237"/>
                      <a:pt x="4721" y="1363"/>
                    </a:cubicBezTo>
                    <a:cubicBezTo>
                      <a:pt x="4836" y="1385"/>
                      <a:pt x="4953" y="1395"/>
                      <a:pt x="5068" y="1395"/>
                    </a:cubicBezTo>
                    <a:cubicBezTo>
                      <a:pt x="5333" y="1395"/>
                      <a:pt x="5592" y="1342"/>
                      <a:pt x="5826" y="1254"/>
                    </a:cubicBezTo>
                    <a:cubicBezTo>
                      <a:pt x="6163" y="1127"/>
                      <a:pt x="6455" y="949"/>
                      <a:pt x="6731" y="782"/>
                    </a:cubicBezTo>
                    <a:cubicBezTo>
                      <a:pt x="7268" y="441"/>
                      <a:pt x="7780" y="157"/>
                      <a:pt x="8252" y="114"/>
                    </a:cubicBezTo>
                    <a:cubicBezTo>
                      <a:pt x="8305" y="109"/>
                      <a:pt x="8357" y="106"/>
                      <a:pt x="8408" y="106"/>
                    </a:cubicBezTo>
                    <a:cubicBezTo>
                      <a:pt x="8806" y="106"/>
                      <a:pt x="9122" y="264"/>
                      <a:pt x="9296" y="415"/>
                    </a:cubicBezTo>
                    <a:cubicBezTo>
                      <a:pt x="9488" y="590"/>
                      <a:pt x="9534" y="739"/>
                      <a:pt x="9548" y="739"/>
                    </a:cubicBezTo>
                    <a:cubicBezTo>
                      <a:pt x="9549" y="739"/>
                      <a:pt x="9549" y="739"/>
                      <a:pt x="9550" y="739"/>
                    </a:cubicBezTo>
                    <a:cubicBezTo>
                      <a:pt x="9554" y="739"/>
                      <a:pt x="9545" y="699"/>
                      <a:pt x="9519" y="634"/>
                    </a:cubicBezTo>
                    <a:cubicBezTo>
                      <a:pt x="9489" y="568"/>
                      <a:pt x="9436" y="472"/>
                      <a:pt x="9336" y="372"/>
                    </a:cubicBezTo>
                    <a:cubicBezTo>
                      <a:pt x="9158" y="190"/>
                      <a:pt x="8810" y="1"/>
                      <a:pt x="83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2;p48">
                <a:extLst>
                  <a:ext uri="{FF2B5EF4-FFF2-40B4-BE49-F238E27FC236}">
                    <a16:creationId xmlns:a16="http://schemas.microsoft.com/office/drawing/2014/main" id="{A28F58A5-5C60-732D-45CA-60C3B999DFD6}"/>
                  </a:ext>
                </a:extLst>
              </p:cNvPr>
              <p:cNvSpPr/>
              <p:nvPr/>
            </p:nvSpPr>
            <p:spPr>
              <a:xfrm>
                <a:off x="452204" y="4208103"/>
                <a:ext cx="7948" cy="7046"/>
              </a:xfrm>
              <a:custGeom>
                <a:avLst/>
                <a:gdLst/>
                <a:ahLst/>
                <a:cxnLst/>
                <a:rect l="l" t="t" r="r" b="b"/>
                <a:pathLst>
                  <a:path w="546" h="484" extrusionOk="0">
                    <a:moveTo>
                      <a:pt x="253" y="59"/>
                    </a:moveTo>
                    <a:lnTo>
                      <a:pt x="253" y="59"/>
                    </a:lnTo>
                    <a:cubicBezTo>
                      <a:pt x="253" y="59"/>
                      <a:pt x="253" y="59"/>
                      <a:pt x="253" y="59"/>
                    </a:cubicBezTo>
                    <a:cubicBezTo>
                      <a:pt x="257" y="81"/>
                      <a:pt x="323" y="85"/>
                      <a:pt x="367" y="156"/>
                    </a:cubicBezTo>
                    <a:cubicBezTo>
                      <a:pt x="388" y="186"/>
                      <a:pt x="393" y="225"/>
                      <a:pt x="376" y="261"/>
                    </a:cubicBezTo>
                    <a:cubicBezTo>
                      <a:pt x="359" y="297"/>
                      <a:pt x="311" y="330"/>
                      <a:pt x="273" y="330"/>
                    </a:cubicBezTo>
                    <a:cubicBezTo>
                      <a:pt x="271" y="330"/>
                      <a:pt x="269" y="330"/>
                      <a:pt x="266" y="330"/>
                    </a:cubicBezTo>
                    <a:cubicBezTo>
                      <a:pt x="227" y="326"/>
                      <a:pt x="178" y="287"/>
                      <a:pt x="166" y="247"/>
                    </a:cubicBezTo>
                    <a:cubicBezTo>
                      <a:pt x="148" y="208"/>
                      <a:pt x="157" y="164"/>
                      <a:pt x="178" y="134"/>
                    </a:cubicBezTo>
                    <a:cubicBezTo>
                      <a:pt x="201" y="96"/>
                      <a:pt x="229" y="74"/>
                      <a:pt x="253" y="59"/>
                    </a:cubicBezTo>
                    <a:close/>
                    <a:moveTo>
                      <a:pt x="234" y="1"/>
                    </a:moveTo>
                    <a:cubicBezTo>
                      <a:pt x="198" y="1"/>
                      <a:pt x="149" y="14"/>
                      <a:pt x="95" y="59"/>
                    </a:cubicBezTo>
                    <a:cubicBezTo>
                      <a:pt x="47" y="98"/>
                      <a:pt x="0" y="190"/>
                      <a:pt x="26" y="287"/>
                    </a:cubicBezTo>
                    <a:cubicBezTo>
                      <a:pt x="52" y="382"/>
                      <a:pt x="131" y="475"/>
                      <a:pt x="257" y="483"/>
                    </a:cubicBezTo>
                    <a:cubicBezTo>
                      <a:pt x="263" y="483"/>
                      <a:pt x="268" y="484"/>
                      <a:pt x="274" y="484"/>
                    </a:cubicBezTo>
                    <a:cubicBezTo>
                      <a:pt x="389" y="484"/>
                      <a:pt x="478" y="404"/>
                      <a:pt x="507" y="317"/>
                    </a:cubicBezTo>
                    <a:cubicBezTo>
                      <a:pt x="545" y="221"/>
                      <a:pt x="498" y="120"/>
                      <a:pt x="446" y="77"/>
                    </a:cubicBezTo>
                    <a:cubicBezTo>
                      <a:pt x="399" y="38"/>
                      <a:pt x="355" y="26"/>
                      <a:pt x="321" y="26"/>
                    </a:cubicBezTo>
                    <a:cubicBezTo>
                      <a:pt x="310" y="26"/>
                      <a:pt x="300" y="27"/>
                      <a:pt x="292" y="29"/>
                    </a:cubicBezTo>
                    <a:lnTo>
                      <a:pt x="292" y="29"/>
                    </a:lnTo>
                    <a:cubicBezTo>
                      <a:pt x="292" y="28"/>
                      <a:pt x="293" y="26"/>
                      <a:pt x="293" y="25"/>
                    </a:cubicBezTo>
                    <a:cubicBezTo>
                      <a:pt x="295" y="16"/>
                      <a:pt x="272" y="1"/>
                      <a:pt x="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93;p48">
                <a:extLst>
                  <a:ext uri="{FF2B5EF4-FFF2-40B4-BE49-F238E27FC236}">
                    <a16:creationId xmlns:a16="http://schemas.microsoft.com/office/drawing/2014/main" id="{14447ACB-259B-0947-B49C-D5DB52A8575E}"/>
                  </a:ext>
                </a:extLst>
              </p:cNvPr>
              <p:cNvSpPr/>
              <p:nvPr/>
            </p:nvSpPr>
            <p:spPr>
              <a:xfrm>
                <a:off x="504174" y="4191551"/>
                <a:ext cx="7963" cy="7060"/>
              </a:xfrm>
              <a:custGeom>
                <a:avLst/>
                <a:gdLst/>
                <a:ahLst/>
                <a:cxnLst/>
                <a:rect l="l" t="t" r="r" b="b"/>
                <a:pathLst>
                  <a:path w="547" h="485" extrusionOk="0">
                    <a:moveTo>
                      <a:pt x="252" y="59"/>
                    </a:moveTo>
                    <a:lnTo>
                      <a:pt x="252" y="59"/>
                    </a:lnTo>
                    <a:cubicBezTo>
                      <a:pt x="253" y="60"/>
                      <a:pt x="253" y="60"/>
                      <a:pt x="253" y="60"/>
                    </a:cubicBezTo>
                    <a:cubicBezTo>
                      <a:pt x="258" y="81"/>
                      <a:pt x="323" y="87"/>
                      <a:pt x="367" y="152"/>
                    </a:cubicBezTo>
                    <a:cubicBezTo>
                      <a:pt x="389" y="186"/>
                      <a:pt x="398" y="226"/>
                      <a:pt x="376" y="261"/>
                    </a:cubicBezTo>
                    <a:cubicBezTo>
                      <a:pt x="359" y="298"/>
                      <a:pt x="316" y="327"/>
                      <a:pt x="275" y="327"/>
                    </a:cubicBezTo>
                    <a:cubicBezTo>
                      <a:pt x="272" y="327"/>
                      <a:pt x="269" y="327"/>
                      <a:pt x="267" y="327"/>
                    </a:cubicBezTo>
                    <a:cubicBezTo>
                      <a:pt x="227" y="327"/>
                      <a:pt x="184" y="287"/>
                      <a:pt x="166" y="248"/>
                    </a:cubicBezTo>
                    <a:cubicBezTo>
                      <a:pt x="148" y="208"/>
                      <a:pt x="158" y="165"/>
                      <a:pt x="180" y="130"/>
                    </a:cubicBezTo>
                    <a:cubicBezTo>
                      <a:pt x="201" y="95"/>
                      <a:pt x="230" y="74"/>
                      <a:pt x="252" y="59"/>
                    </a:cubicBezTo>
                    <a:close/>
                    <a:moveTo>
                      <a:pt x="233" y="1"/>
                    </a:moveTo>
                    <a:cubicBezTo>
                      <a:pt x="198" y="1"/>
                      <a:pt x="151" y="14"/>
                      <a:pt x="101" y="55"/>
                    </a:cubicBezTo>
                    <a:cubicBezTo>
                      <a:pt x="49" y="99"/>
                      <a:pt x="0" y="191"/>
                      <a:pt x="31" y="287"/>
                    </a:cubicBezTo>
                    <a:cubicBezTo>
                      <a:pt x="53" y="379"/>
                      <a:pt x="136" y="470"/>
                      <a:pt x="258" y="484"/>
                    </a:cubicBezTo>
                    <a:cubicBezTo>
                      <a:pt x="261" y="484"/>
                      <a:pt x="264" y="484"/>
                      <a:pt x="267" y="484"/>
                    </a:cubicBezTo>
                    <a:cubicBezTo>
                      <a:pt x="389" y="484"/>
                      <a:pt x="477" y="403"/>
                      <a:pt x="507" y="317"/>
                    </a:cubicBezTo>
                    <a:cubicBezTo>
                      <a:pt x="547" y="218"/>
                      <a:pt x="498" y="117"/>
                      <a:pt x="450" y="77"/>
                    </a:cubicBezTo>
                    <a:cubicBezTo>
                      <a:pt x="403" y="39"/>
                      <a:pt x="358" y="27"/>
                      <a:pt x="323" y="27"/>
                    </a:cubicBezTo>
                    <a:cubicBezTo>
                      <a:pt x="311" y="27"/>
                      <a:pt x="301" y="28"/>
                      <a:pt x="291" y="30"/>
                    </a:cubicBezTo>
                    <a:lnTo>
                      <a:pt x="291" y="30"/>
                    </a:lnTo>
                    <a:cubicBezTo>
                      <a:pt x="292" y="28"/>
                      <a:pt x="293" y="27"/>
                      <a:pt x="293" y="25"/>
                    </a:cubicBezTo>
                    <a:cubicBezTo>
                      <a:pt x="295" y="16"/>
                      <a:pt x="271" y="1"/>
                      <a:pt x="2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94;p48">
                <a:extLst>
                  <a:ext uri="{FF2B5EF4-FFF2-40B4-BE49-F238E27FC236}">
                    <a16:creationId xmlns:a16="http://schemas.microsoft.com/office/drawing/2014/main" id="{DB10CD8B-9941-9E68-4CBE-058DEC48CC26}"/>
                  </a:ext>
                </a:extLst>
              </p:cNvPr>
              <p:cNvSpPr/>
              <p:nvPr/>
            </p:nvSpPr>
            <p:spPr>
              <a:xfrm>
                <a:off x="554616" y="4208860"/>
                <a:ext cx="7905" cy="7046"/>
              </a:xfrm>
              <a:custGeom>
                <a:avLst/>
                <a:gdLst/>
                <a:ahLst/>
                <a:cxnLst/>
                <a:rect l="l" t="t" r="r" b="b"/>
                <a:pathLst>
                  <a:path w="543" h="484" extrusionOk="0">
                    <a:moveTo>
                      <a:pt x="249" y="60"/>
                    </a:moveTo>
                    <a:cubicBezTo>
                      <a:pt x="255" y="82"/>
                      <a:pt x="320" y="86"/>
                      <a:pt x="364" y="151"/>
                    </a:cubicBezTo>
                    <a:cubicBezTo>
                      <a:pt x="386" y="187"/>
                      <a:pt x="394" y="225"/>
                      <a:pt x="372" y="261"/>
                    </a:cubicBezTo>
                    <a:cubicBezTo>
                      <a:pt x="355" y="297"/>
                      <a:pt x="313" y="326"/>
                      <a:pt x="275" y="326"/>
                    </a:cubicBezTo>
                    <a:cubicBezTo>
                      <a:pt x="272" y="326"/>
                      <a:pt x="269" y="326"/>
                      <a:pt x="267" y="326"/>
                    </a:cubicBezTo>
                    <a:cubicBezTo>
                      <a:pt x="223" y="326"/>
                      <a:pt x="180" y="287"/>
                      <a:pt x="162" y="247"/>
                    </a:cubicBezTo>
                    <a:cubicBezTo>
                      <a:pt x="150" y="209"/>
                      <a:pt x="158" y="165"/>
                      <a:pt x="180" y="130"/>
                    </a:cubicBezTo>
                    <a:cubicBezTo>
                      <a:pt x="201" y="96"/>
                      <a:pt x="228" y="75"/>
                      <a:pt x="249" y="60"/>
                    </a:cubicBezTo>
                    <a:close/>
                    <a:moveTo>
                      <a:pt x="232" y="0"/>
                    </a:moveTo>
                    <a:cubicBezTo>
                      <a:pt x="197" y="0"/>
                      <a:pt x="149" y="13"/>
                      <a:pt x="97" y="56"/>
                    </a:cubicBezTo>
                    <a:cubicBezTo>
                      <a:pt x="49" y="99"/>
                      <a:pt x="1" y="191"/>
                      <a:pt x="27" y="287"/>
                    </a:cubicBezTo>
                    <a:cubicBezTo>
                      <a:pt x="49" y="379"/>
                      <a:pt x="132" y="471"/>
                      <a:pt x="254" y="483"/>
                    </a:cubicBezTo>
                    <a:cubicBezTo>
                      <a:pt x="258" y="484"/>
                      <a:pt x="261" y="484"/>
                      <a:pt x="264" y="484"/>
                    </a:cubicBezTo>
                    <a:cubicBezTo>
                      <a:pt x="385" y="484"/>
                      <a:pt x="473" y="407"/>
                      <a:pt x="507" y="318"/>
                    </a:cubicBezTo>
                    <a:cubicBezTo>
                      <a:pt x="543" y="217"/>
                      <a:pt x="499" y="116"/>
                      <a:pt x="446" y="78"/>
                    </a:cubicBezTo>
                    <a:cubicBezTo>
                      <a:pt x="399" y="39"/>
                      <a:pt x="354" y="26"/>
                      <a:pt x="319" y="26"/>
                    </a:cubicBezTo>
                    <a:cubicBezTo>
                      <a:pt x="307" y="26"/>
                      <a:pt x="297" y="27"/>
                      <a:pt x="288" y="30"/>
                    </a:cubicBezTo>
                    <a:lnTo>
                      <a:pt x="288" y="30"/>
                    </a:lnTo>
                    <a:cubicBezTo>
                      <a:pt x="289" y="28"/>
                      <a:pt x="289" y="27"/>
                      <a:pt x="289" y="25"/>
                    </a:cubicBezTo>
                    <a:cubicBezTo>
                      <a:pt x="293" y="16"/>
                      <a:pt x="271" y="0"/>
                      <a:pt x="2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3595;p48">
              <a:extLst>
                <a:ext uri="{FF2B5EF4-FFF2-40B4-BE49-F238E27FC236}">
                  <a16:creationId xmlns:a16="http://schemas.microsoft.com/office/drawing/2014/main" id="{956DB341-78DF-ACD7-F286-ACAD12F83B7C}"/>
                </a:ext>
              </a:extLst>
            </p:cNvPr>
            <p:cNvGrpSpPr/>
            <p:nvPr/>
          </p:nvGrpSpPr>
          <p:grpSpPr>
            <a:xfrm>
              <a:off x="1877369" y="4077333"/>
              <a:ext cx="125151" cy="189466"/>
              <a:chOff x="1877369" y="4077333"/>
              <a:chExt cx="125151" cy="189466"/>
            </a:xfrm>
          </p:grpSpPr>
          <p:sp>
            <p:nvSpPr>
              <p:cNvPr id="18" name="Google Shape;3596;p48">
                <a:extLst>
                  <a:ext uri="{FF2B5EF4-FFF2-40B4-BE49-F238E27FC236}">
                    <a16:creationId xmlns:a16="http://schemas.microsoft.com/office/drawing/2014/main" id="{D8FB28AA-2D83-2D3C-D56B-031F2AF93165}"/>
                  </a:ext>
                </a:extLst>
              </p:cNvPr>
              <p:cNvSpPr/>
              <p:nvPr/>
            </p:nvSpPr>
            <p:spPr>
              <a:xfrm>
                <a:off x="1884487" y="4111747"/>
                <a:ext cx="108614" cy="155052"/>
              </a:xfrm>
              <a:custGeom>
                <a:avLst/>
                <a:gdLst/>
                <a:ahLst/>
                <a:cxnLst/>
                <a:rect l="l" t="t" r="r" b="b"/>
                <a:pathLst>
                  <a:path w="7461" h="10651" extrusionOk="0">
                    <a:moveTo>
                      <a:pt x="1" y="0"/>
                    </a:moveTo>
                    <a:lnTo>
                      <a:pt x="1028" y="10650"/>
                    </a:lnTo>
                    <a:lnTo>
                      <a:pt x="6215" y="10650"/>
                    </a:lnTo>
                    <a:lnTo>
                      <a:pt x="746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97;p48">
                <a:extLst>
                  <a:ext uri="{FF2B5EF4-FFF2-40B4-BE49-F238E27FC236}">
                    <a16:creationId xmlns:a16="http://schemas.microsoft.com/office/drawing/2014/main" id="{183D3ADF-F8DD-C77E-7FE3-6E0C7BF6FF18}"/>
                  </a:ext>
                </a:extLst>
              </p:cNvPr>
              <p:cNvSpPr/>
              <p:nvPr/>
            </p:nvSpPr>
            <p:spPr>
              <a:xfrm>
                <a:off x="1877369" y="4091716"/>
                <a:ext cx="125151" cy="20424"/>
              </a:xfrm>
              <a:custGeom>
                <a:avLst/>
                <a:gdLst/>
                <a:ahLst/>
                <a:cxnLst/>
                <a:rect l="l" t="t" r="r" b="b"/>
                <a:pathLst>
                  <a:path w="8597" h="1403" extrusionOk="0">
                    <a:moveTo>
                      <a:pt x="490" y="0"/>
                    </a:moveTo>
                    <a:cubicBezTo>
                      <a:pt x="490" y="0"/>
                      <a:pt x="57" y="432"/>
                      <a:pt x="0" y="1403"/>
                    </a:cubicBezTo>
                    <a:lnTo>
                      <a:pt x="8435" y="1403"/>
                    </a:lnTo>
                    <a:cubicBezTo>
                      <a:pt x="8435" y="1403"/>
                      <a:pt x="8596" y="537"/>
                      <a:pt x="79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98;p48">
                <a:extLst>
                  <a:ext uri="{FF2B5EF4-FFF2-40B4-BE49-F238E27FC236}">
                    <a16:creationId xmlns:a16="http://schemas.microsoft.com/office/drawing/2014/main" id="{1FEB6E4D-EF04-E66E-360D-06C8FCDA4769}"/>
                  </a:ext>
                </a:extLst>
              </p:cNvPr>
              <p:cNvSpPr/>
              <p:nvPr/>
            </p:nvSpPr>
            <p:spPr>
              <a:xfrm>
                <a:off x="1894299" y="4077333"/>
                <a:ext cx="92688" cy="16246"/>
              </a:xfrm>
              <a:custGeom>
                <a:avLst/>
                <a:gdLst/>
                <a:ahLst/>
                <a:cxnLst/>
                <a:rect l="l" t="t" r="r" b="b"/>
                <a:pathLst>
                  <a:path w="6367" h="1116" extrusionOk="0">
                    <a:moveTo>
                      <a:pt x="5947" y="0"/>
                    </a:moveTo>
                    <a:lnTo>
                      <a:pt x="289" y="14"/>
                    </a:lnTo>
                    <a:lnTo>
                      <a:pt x="0" y="1067"/>
                    </a:lnTo>
                    <a:lnTo>
                      <a:pt x="6367" y="1115"/>
                    </a:lnTo>
                    <a:lnTo>
                      <a:pt x="594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99;p48">
                <a:extLst>
                  <a:ext uri="{FF2B5EF4-FFF2-40B4-BE49-F238E27FC236}">
                    <a16:creationId xmlns:a16="http://schemas.microsoft.com/office/drawing/2014/main" id="{BAD769BD-1DE4-A032-A43F-1601FB4DBF3F}"/>
                  </a:ext>
                </a:extLst>
              </p:cNvPr>
              <p:cNvSpPr/>
              <p:nvPr/>
            </p:nvSpPr>
            <p:spPr>
              <a:xfrm>
                <a:off x="1882901" y="4150557"/>
                <a:ext cx="110200" cy="77999"/>
              </a:xfrm>
              <a:custGeom>
                <a:avLst/>
                <a:gdLst/>
                <a:ahLst/>
                <a:cxnLst/>
                <a:rect l="l" t="t" r="r" b="b"/>
                <a:pathLst>
                  <a:path w="7570" h="5358" extrusionOk="0">
                    <a:moveTo>
                      <a:pt x="1" y="0"/>
                    </a:moveTo>
                    <a:cubicBezTo>
                      <a:pt x="1" y="97"/>
                      <a:pt x="621" y="5358"/>
                      <a:pt x="621" y="5358"/>
                    </a:cubicBezTo>
                    <a:lnTo>
                      <a:pt x="6962" y="5358"/>
                    </a:lnTo>
                    <a:lnTo>
                      <a:pt x="7569" y="0"/>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42"/>
          <p:cNvSpPr txBox="1">
            <a:spLocks noGrp="1"/>
          </p:cNvSpPr>
          <p:nvPr>
            <p:ph type="title"/>
          </p:nvPr>
        </p:nvSpPr>
        <p:spPr>
          <a:xfrm>
            <a:off x="720000" y="45308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2"/>
                </a:solidFill>
              </a:rPr>
              <a:t>ƯU ĐIỂM</a:t>
            </a:r>
            <a:endParaRPr>
              <a:solidFill>
                <a:schemeClr val="lt2"/>
              </a:solidFill>
            </a:endParaRPr>
          </a:p>
        </p:txBody>
      </p:sp>
      <p:sp>
        <p:nvSpPr>
          <p:cNvPr id="930" name="Google Shape;930;p42"/>
          <p:cNvSpPr txBox="1">
            <a:spLocks noGrp="1"/>
          </p:cNvSpPr>
          <p:nvPr>
            <p:ph type="title" idx="2"/>
          </p:nvPr>
        </p:nvSpPr>
        <p:spPr>
          <a:xfrm>
            <a:off x="1243925" y="1610001"/>
            <a:ext cx="2319551"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solidFill>
                  <a:schemeClr val="bg2"/>
                </a:solidFill>
              </a:rPr>
              <a:t>TIẾT KIỆM CHI PHÍ</a:t>
            </a:r>
            <a:endParaRPr>
              <a:solidFill>
                <a:schemeClr val="bg2"/>
              </a:solidFill>
            </a:endParaRPr>
          </a:p>
        </p:txBody>
      </p:sp>
      <p:sp>
        <p:nvSpPr>
          <p:cNvPr id="932" name="Google Shape;932;p42"/>
          <p:cNvSpPr txBox="1">
            <a:spLocks noGrp="1"/>
          </p:cNvSpPr>
          <p:nvPr>
            <p:ph type="title" idx="3"/>
          </p:nvPr>
        </p:nvSpPr>
        <p:spPr>
          <a:xfrm>
            <a:off x="1438366" y="2802100"/>
            <a:ext cx="21213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2"/>
                </a:solidFill>
              </a:rPr>
              <a:t>TÍNH LINH HOẠT</a:t>
            </a:r>
            <a:endParaRPr>
              <a:solidFill>
                <a:schemeClr val="bg2"/>
              </a:solidFill>
            </a:endParaRPr>
          </a:p>
        </p:txBody>
      </p:sp>
      <p:sp>
        <p:nvSpPr>
          <p:cNvPr id="934" name="Google Shape;934;p42"/>
          <p:cNvSpPr txBox="1">
            <a:spLocks noGrp="1"/>
          </p:cNvSpPr>
          <p:nvPr>
            <p:ph type="title" idx="5"/>
          </p:nvPr>
        </p:nvSpPr>
        <p:spPr>
          <a:xfrm>
            <a:off x="5546393" y="1821978"/>
            <a:ext cx="2540729" cy="1094014"/>
          </a:xfrm>
          <a:prstGeom prst="rect">
            <a:avLst/>
          </a:prstGeom>
        </p:spPr>
        <p:txBody>
          <a:bodyPr spcFirstLastPara="1" wrap="square" lIns="91425" tIns="91425" rIns="91425" bIns="91425" anchor="ctr" anchorCtr="0">
            <a:noAutofit/>
          </a:bodyPr>
          <a:lstStyle/>
          <a:p>
            <a:pPr marL="0" lvl="0" indent="0" algn="r" rtl="0">
              <a:lnSpc>
                <a:spcPct val="114000"/>
              </a:lnSpc>
              <a:spcBef>
                <a:spcPts val="0"/>
              </a:spcBef>
              <a:spcAft>
                <a:spcPts val="0"/>
              </a:spcAft>
              <a:buNone/>
            </a:pPr>
            <a:r>
              <a:rPr lang="en" sz="1900">
                <a:solidFill>
                  <a:schemeClr val="bg2"/>
                </a:solidFill>
              </a:rPr>
              <a:t>TIỆN LỢI &amp; TRUY CẬP PHẠM VI TOÀN CẦU</a:t>
            </a:r>
            <a:endParaRPr sz="1900">
              <a:solidFill>
                <a:schemeClr val="bg2"/>
              </a:solidFill>
            </a:endParaRPr>
          </a:p>
        </p:txBody>
      </p:sp>
      <p:sp>
        <p:nvSpPr>
          <p:cNvPr id="936" name="Google Shape;936;p42"/>
          <p:cNvSpPr txBox="1">
            <a:spLocks noGrp="1"/>
          </p:cNvSpPr>
          <p:nvPr>
            <p:ph type="title" idx="7"/>
          </p:nvPr>
        </p:nvSpPr>
        <p:spPr>
          <a:xfrm>
            <a:off x="5589731" y="3456439"/>
            <a:ext cx="2117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2"/>
                </a:solidFill>
              </a:rPr>
              <a:t>ĐỘ TIN CẬY CAO</a:t>
            </a:r>
            <a:endParaRPr>
              <a:solidFill>
                <a:schemeClr val="bg2"/>
              </a:solidFill>
            </a:endParaRPr>
          </a:p>
        </p:txBody>
      </p:sp>
      <p:grpSp>
        <p:nvGrpSpPr>
          <p:cNvPr id="3" name="Group 2">
            <a:extLst>
              <a:ext uri="{FF2B5EF4-FFF2-40B4-BE49-F238E27FC236}">
                <a16:creationId xmlns:a16="http://schemas.microsoft.com/office/drawing/2014/main" id="{18324E35-0D8B-9D6E-A2CD-C1E09203D4C1}"/>
              </a:ext>
            </a:extLst>
          </p:cNvPr>
          <p:cNvGrpSpPr/>
          <p:nvPr/>
        </p:nvGrpSpPr>
        <p:grpSpPr>
          <a:xfrm>
            <a:off x="4718665" y="1923859"/>
            <a:ext cx="817073" cy="789701"/>
            <a:chOff x="4718665" y="1923859"/>
            <a:chExt cx="817073" cy="789701"/>
          </a:xfrm>
        </p:grpSpPr>
        <p:sp>
          <p:nvSpPr>
            <p:cNvPr id="939" name="Google Shape;939;p42"/>
            <p:cNvSpPr/>
            <p:nvPr/>
          </p:nvSpPr>
          <p:spPr>
            <a:xfrm>
              <a:off x="4718665" y="1923859"/>
              <a:ext cx="817073" cy="789701"/>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42"/>
            <p:cNvGrpSpPr/>
            <p:nvPr/>
          </p:nvGrpSpPr>
          <p:grpSpPr>
            <a:xfrm>
              <a:off x="4920690" y="2092376"/>
              <a:ext cx="442084" cy="444206"/>
              <a:chOff x="5410875" y="1667500"/>
              <a:chExt cx="372375" cy="373000"/>
            </a:xfrm>
          </p:grpSpPr>
          <p:sp>
            <p:nvSpPr>
              <p:cNvPr id="959" name="Google Shape;959;p42"/>
              <p:cNvSpPr/>
              <p:nvPr/>
            </p:nvSpPr>
            <p:spPr>
              <a:xfrm>
                <a:off x="5567150" y="1691925"/>
                <a:ext cx="196800" cy="145375"/>
              </a:xfrm>
              <a:custGeom>
                <a:avLst/>
                <a:gdLst/>
                <a:ahLst/>
                <a:cxnLst/>
                <a:rect l="l" t="t" r="r" b="b"/>
                <a:pathLst>
                  <a:path w="7872" h="5815" extrusionOk="0">
                    <a:moveTo>
                      <a:pt x="0" y="1"/>
                    </a:moveTo>
                    <a:lnTo>
                      <a:pt x="0" y="5814"/>
                    </a:lnTo>
                    <a:lnTo>
                      <a:pt x="7871" y="5814"/>
                    </a:lnTo>
                    <a:lnTo>
                      <a:pt x="78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2"/>
              <p:cNvSpPr/>
              <p:nvPr/>
            </p:nvSpPr>
            <p:spPr>
              <a:xfrm>
                <a:off x="5553000" y="1673275"/>
                <a:ext cx="225100" cy="18675"/>
              </a:xfrm>
              <a:custGeom>
                <a:avLst/>
                <a:gdLst/>
                <a:ahLst/>
                <a:cxnLst/>
                <a:rect l="l" t="t" r="r" b="b"/>
                <a:pathLst>
                  <a:path w="9004" h="747" extrusionOk="0">
                    <a:moveTo>
                      <a:pt x="103" y="1"/>
                    </a:moveTo>
                    <a:lnTo>
                      <a:pt x="52" y="27"/>
                    </a:lnTo>
                    <a:lnTo>
                      <a:pt x="26" y="78"/>
                    </a:lnTo>
                    <a:lnTo>
                      <a:pt x="1" y="130"/>
                    </a:lnTo>
                    <a:lnTo>
                      <a:pt x="1" y="618"/>
                    </a:lnTo>
                    <a:lnTo>
                      <a:pt x="26" y="670"/>
                    </a:lnTo>
                    <a:lnTo>
                      <a:pt x="52" y="721"/>
                    </a:lnTo>
                    <a:lnTo>
                      <a:pt x="103" y="747"/>
                    </a:lnTo>
                    <a:lnTo>
                      <a:pt x="8900" y="747"/>
                    </a:lnTo>
                    <a:lnTo>
                      <a:pt x="8952" y="721"/>
                    </a:lnTo>
                    <a:lnTo>
                      <a:pt x="8978" y="670"/>
                    </a:lnTo>
                    <a:lnTo>
                      <a:pt x="9003" y="618"/>
                    </a:lnTo>
                    <a:lnTo>
                      <a:pt x="9003" y="130"/>
                    </a:lnTo>
                    <a:lnTo>
                      <a:pt x="8978" y="78"/>
                    </a:lnTo>
                    <a:lnTo>
                      <a:pt x="8952" y="27"/>
                    </a:lnTo>
                    <a:lnTo>
                      <a:pt x="8900"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2"/>
              <p:cNvSpPr/>
              <p:nvPr/>
            </p:nvSpPr>
            <p:spPr>
              <a:xfrm>
                <a:off x="5553000" y="1837275"/>
                <a:ext cx="225100" cy="19300"/>
              </a:xfrm>
              <a:custGeom>
                <a:avLst/>
                <a:gdLst/>
                <a:ahLst/>
                <a:cxnLst/>
                <a:rect l="l" t="t" r="r" b="b"/>
                <a:pathLst>
                  <a:path w="9004" h="772" extrusionOk="0">
                    <a:moveTo>
                      <a:pt x="155" y="0"/>
                    </a:moveTo>
                    <a:lnTo>
                      <a:pt x="103" y="26"/>
                    </a:lnTo>
                    <a:lnTo>
                      <a:pt x="52" y="52"/>
                    </a:lnTo>
                    <a:lnTo>
                      <a:pt x="26" y="103"/>
                    </a:lnTo>
                    <a:lnTo>
                      <a:pt x="1" y="154"/>
                    </a:lnTo>
                    <a:lnTo>
                      <a:pt x="1" y="643"/>
                    </a:lnTo>
                    <a:lnTo>
                      <a:pt x="26" y="695"/>
                    </a:lnTo>
                    <a:lnTo>
                      <a:pt x="52" y="720"/>
                    </a:lnTo>
                    <a:lnTo>
                      <a:pt x="103" y="772"/>
                    </a:lnTo>
                    <a:lnTo>
                      <a:pt x="8900" y="772"/>
                    </a:lnTo>
                    <a:lnTo>
                      <a:pt x="8952" y="720"/>
                    </a:lnTo>
                    <a:lnTo>
                      <a:pt x="8978" y="695"/>
                    </a:lnTo>
                    <a:lnTo>
                      <a:pt x="9003" y="643"/>
                    </a:lnTo>
                    <a:lnTo>
                      <a:pt x="9003" y="154"/>
                    </a:lnTo>
                    <a:lnTo>
                      <a:pt x="8978" y="103"/>
                    </a:lnTo>
                    <a:lnTo>
                      <a:pt x="8952" y="52"/>
                    </a:lnTo>
                    <a:lnTo>
                      <a:pt x="8900" y="26"/>
                    </a:lnTo>
                    <a:lnTo>
                      <a:pt x="8849"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2"/>
              <p:cNvSpPr/>
              <p:nvPr/>
            </p:nvSpPr>
            <p:spPr>
              <a:xfrm>
                <a:off x="5762000" y="1673275"/>
                <a:ext cx="16100" cy="18675"/>
              </a:xfrm>
              <a:custGeom>
                <a:avLst/>
                <a:gdLst/>
                <a:ahLst/>
                <a:cxnLst/>
                <a:rect l="l" t="t" r="r" b="b"/>
                <a:pathLst>
                  <a:path w="644" h="747" extrusionOk="0">
                    <a:moveTo>
                      <a:pt x="0" y="1"/>
                    </a:moveTo>
                    <a:lnTo>
                      <a:pt x="26" y="27"/>
                    </a:lnTo>
                    <a:lnTo>
                      <a:pt x="77" y="78"/>
                    </a:lnTo>
                    <a:lnTo>
                      <a:pt x="77" y="130"/>
                    </a:lnTo>
                    <a:lnTo>
                      <a:pt x="77" y="618"/>
                    </a:lnTo>
                    <a:lnTo>
                      <a:pt x="77" y="670"/>
                    </a:lnTo>
                    <a:lnTo>
                      <a:pt x="26" y="721"/>
                    </a:lnTo>
                    <a:lnTo>
                      <a:pt x="0" y="747"/>
                    </a:lnTo>
                    <a:lnTo>
                      <a:pt x="540" y="747"/>
                    </a:lnTo>
                    <a:lnTo>
                      <a:pt x="592" y="721"/>
                    </a:lnTo>
                    <a:lnTo>
                      <a:pt x="618" y="670"/>
                    </a:lnTo>
                    <a:lnTo>
                      <a:pt x="643" y="618"/>
                    </a:lnTo>
                    <a:lnTo>
                      <a:pt x="643" y="130"/>
                    </a:lnTo>
                    <a:lnTo>
                      <a:pt x="618" y="78"/>
                    </a:lnTo>
                    <a:lnTo>
                      <a:pt x="592" y="27"/>
                    </a:lnTo>
                    <a:lnTo>
                      <a:pt x="540"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2"/>
              <p:cNvSpPr/>
              <p:nvPr/>
            </p:nvSpPr>
            <p:spPr>
              <a:xfrm>
                <a:off x="5760700" y="1837275"/>
                <a:ext cx="17400" cy="19300"/>
              </a:xfrm>
              <a:custGeom>
                <a:avLst/>
                <a:gdLst/>
                <a:ahLst/>
                <a:cxnLst/>
                <a:rect l="l" t="t" r="r" b="b"/>
                <a:pathLst>
                  <a:path w="696" h="772" extrusionOk="0">
                    <a:moveTo>
                      <a:pt x="1" y="0"/>
                    </a:moveTo>
                    <a:lnTo>
                      <a:pt x="52" y="26"/>
                    </a:lnTo>
                    <a:lnTo>
                      <a:pt x="78" y="52"/>
                    </a:lnTo>
                    <a:lnTo>
                      <a:pt x="129" y="103"/>
                    </a:lnTo>
                    <a:lnTo>
                      <a:pt x="129" y="154"/>
                    </a:lnTo>
                    <a:lnTo>
                      <a:pt x="129" y="643"/>
                    </a:lnTo>
                    <a:lnTo>
                      <a:pt x="129" y="695"/>
                    </a:lnTo>
                    <a:lnTo>
                      <a:pt x="78" y="720"/>
                    </a:lnTo>
                    <a:lnTo>
                      <a:pt x="52" y="772"/>
                    </a:lnTo>
                    <a:lnTo>
                      <a:pt x="592" y="772"/>
                    </a:lnTo>
                    <a:lnTo>
                      <a:pt x="644" y="720"/>
                    </a:lnTo>
                    <a:lnTo>
                      <a:pt x="670" y="695"/>
                    </a:lnTo>
                    <a:lnTo>
                      <a:pt x="695" y="643"/>
                    </a:lnTo>
                    <a:lnTo>
                      <a:pt x="695" y="154"/>
                    </a:lnTo>
                    <a:lnTo>
                      <a:pt x="670" y="103"/>
                    </a:lnTo>
                    <a:lnTo>
                      <a:pt x="644" y="52"/>
                    </a:lnTo>
                    <a:lnTo>
                      <a:pt x="592" y="26"/>
                    </a:lnTo>
                    <a:lnTo>
                      <a:pt x="54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2"/>
              <p:cNvSpPr/>
              <p:nvPr/>
            </p:nvSpPr>
            <p:spPr>
              <a:xfrm>
                <a:off x="5661025" y="1726025"/>
                <a:ext cx="37975" cy="46950"/>
              </a:xfrm>
              <a:custGeom>
                <a:avLst/>
                <a:gdLst/>
                <a:ahLst/>
                <a:cxnLst/>
                <a:rect l="l" t="t" r="r" b="b"/>
                <a:pathLst>
                  <a:path w="1519" h="1878" extrusionOk="0">
                    <a:moveTo>
                      <a:pt x="1236" y="0"/>
                    </a:moveTo>
                    <a:lnTo>
                      <a:pt x="1056" y="52"/>
                    </a:lnTo>
                    <a:lnTo>
                      <a:pt x="901" y="103"/>
                    </a:lnTo>
                    <a:lnTo>
                      <a:pt x="747" y="154"/>
                    </a:lnTo>
                    <a:lnTo>
                      <a:pt x="593" y="257"/>
                    </a:lnTo>
                    <a:lnTo>
                      <a:pt x="464" y="360"/>
                    </a:lnTo>
                    <a:lnTo>
                      <a:pt x="335" y="489"/>
                    </a:lnTo>
                    <a:lnTo>
                      <a:pt x="232" y="643"/>
                    </a:lnTo>
                    <a:lnTo>
                      <a:pt x="130" y="798"/>
                    </a:lnTo>
                    <a:lnTo>
                      <a:pt x="27" y="1080"/>
                    </a:lnTo>
                    <a:lnTo>
                      <a:pt x="1" y="1338"/>
                    </a:lnTo>
                    <a:lnTo>
                      <a:pt x="1" y="1621"/>
                    </a:lnTo>
                    <a:lnTo>
                      <a:pt x="52" y="1878"/>
                    </a:lnTo>
                    <a:lnTo>
                      <a:pt x="1519" y="1441"/>
                    </a:lnTo>
                    <a:lnTo>
                      <a:pt x="1236"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2"/>
              <p:cNvSpPr/>
              <p:nvPr/>
            </p:nvSpPr>
            <p:spPr>
              <a:xfrm>
                <a:off x="5662325" y="1762025"/>
                <a:ext cx="43750" cy="35400"/>
              </a:xfrm>
              <a:custGeom>
                <a:avLst/>
                <a:gdLst/>
                <a:ahLst/>
                <a:cxnLst/>
                <a:rect l="l" t="t" r="r" b="b"/>
                <a:pathLst>
                  <a:path w="1750" h="1416" extrusionOk="0">
                    <a:moveTo>
                      <a:pt x="1467" y="1"/>
                    </a:moveTo>
                    <a:lnTo>
                      <a:pt x="0" y="438"/>
                    </a:lnTo>
                    <a:lnTo>
                      <a:pt x="129" y="695"/>
                    </a:lnTo>
                    <a:lnTo>
                      <a:pt x="283" y="927"/>
                    </a:lnTo>
                    <a:lnTo>
                      <a:pt x="489" y="1132"/>
                    </a:lnTo>
                    <a:lnTo>
                      <a:pt x="618" y="1210"/>
                    </a:lnTo>
                    <a:lnTo>
                      <a:pt x="746" y="1287"/>
                    </a:lnTo>
                    <a:lnTo>
                      <a:pt x="1004" y="1390"/>
                    </a:lnTo>
                    <a:lnTo>
                      <a:pt x="1261" y="1415"/>
                    </a:lnTo>
                    <a:lnTo>
                      <a:pt x="1518" y="1415"/>
                    </a:lnTo>
                    <a:lnTo>
                      <a:pt x="1749" y="1390"/>
                    </a:lnTo>
                    <a:lnTo>
                      <a:pt x="1467"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2"/>
              <p:cNvSpPr/>
              <p:nvPr/>
            </p:nvSpPr>
            <p:spPr>
              <a:xfrm>
                <a:off x="5691900" y="1726025"/>
                <a:ext cx="40550" cy="70750"/>
              </a:xfrm>
              <a:custGeom>
                <a:avLst/>
                <a:gdLst/>
                <a:ahLst/>
                <a:cxnLst/>
                <a:rect l="l" t="t" r="r" b="b"/>
                <a:pathLst>
                  <a:path w="1622" h="2830" extrusionOk="0">
                    <a:moveTo>
                      <a:pt x="1" y="0"/>
                    </a:moveTo>
                    <a:lnTo>
                      <a:pt x="284" y="1441"/>
                    </a:lnTo>
                    <a:lnTo>
                      <a:pt x="566" y="2830"/>
                    </a:lnTo>
                    <a:lnTo>
                      <a:pt x="849" y="2701"/>
                    </a:lnTo>
                    <a:lnTo>
                      <a:pt x="978" y="2624"/>
                    </a:lnTo>
                    <a:lnTo>
                      <a:pt x="1107" y="2547"/>
                    </a:lnTo>
                    <a:lnTo>
                      <a:pt x="1210" y="2444"/>
                    </a:lnTo>
                    <a:lnTo>
                      <a:pt x="1312" y="2341"/>
                    </a:lnTo>
                    <a:lnTo>
                      <a:pt x="1415" y="2212"/>
                    </a:lnTo>
                    <a:lnTo>
                      <a:pt x="1492" y="2058"/>
                    </a:lnTo>
                    <a:lnTo>
                      <a:pt x="1595" y="1801"/>
                    </a:lnTo>
                    <a:lnTo>
                      <a:pt x="1621" y="1518"/>
                    </a:lnTo>
                    <a:lnTo>
                      <a:pt x="1621" y="1235"/>
                    </a:lnTo>
                    <a:lnTo>
                      <a:pt x="1544" y="952"/>
                    </a:lnTo>
                    <a:lnTo>
                      <a:pt x="1441" y="720"/>
                    </a:lnTo>
                    <a:lnTo>
                      <a:pt x="1287" y="489"/>
                    </a:lnTo>
                    <a:lnTo>
                      <a:pt x="1081" y="283"/>
                    </a:lnTo>
                    <a:lnTo>
                      <a:pt x="824" y="129"/>
                    </a:lnTo>
                    <a:lnTo>
                      <a:pt x="618" y="52"/>
                    </a:lnTo>
                    <a:lnTo>
                      <a:pt x="412"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2"/>
              <p:cNvSpPr/>
              <p:nvPr/>
            </p:nvSpPr>
            <p:spPr>
              <a:xfrm>
                <a:off x="5691900" y="1726025"/>
                <a:ext cx="40550" cy="70750"/>
              </a:xfrm>
              <a:custGeom>
                <a:avLst/>
                <a:gdLst/>
                <a:ahLst/>
                <a:cxnLst/>
                <a:rect l="l" t="t" r="r" b="b"/>
                <a:pathLst>
                  <a:path w="1622" h="2830" extrusionOk="0">
                    <a:moveTo>
                      <a:pt x="1" y="0"/>
                    </a:moveTo>
                    <a:lnTo>
                      <a:pt x="26" y="77"/>
                    </a:lnTo>
                    <a:lnTo>
                      <a:pt x="155" y="103"/>
                    </a:lnTo>
                    <a:lnTo>
                      <a:pt x="309" y="180"/>
                    </a:lnTo>
                    <a:lnTo>
                      <a:pt x="541" y="335"/>
                    </a:lnTo>
                    <a:lnTo>
                      <a:pt x="747" y="515"/>
                    </a:lnTo>
                    <a:lnTo>
                      <a:pt x="927" y="746"/>
                    </a:lnTo>
                    <a:lnTo>
                      <a:pt x="1029" y="1003"/>
                    </a:lnTo>
                    <a:lnTo>
                      <a:pt x="1107" y="1261"/>
                    </a:lnTo>
                    <a:lnTo>
                      <a:pt x="1107" y="1543"/>
                    </a:lnTo>
                    <a:lnTo>
                      <a:pt x="1055" y="1826"/>
                    </a:lnTo>
                    <a:lnTo>
                      <a:pt x="952" y="2084"/>
                    </a:lnTo>
                    <a:lnTo>
                      <a:pt x="875" y="2238"/>
                    </a:lnTo>
                    <a:lnTo>
                      <a:pt x="772" y="2392"/>
                    </a:lnTo>
                    <a:lnTo>
                      <a:pt x="669" y="2495"/>
                    </a:lnTo>
                    <a:lnTo>
                      <a:pt x="541" y="2624"/>
                    </a:lnTo>
                    <a:lnTo>
                      <a:pt x="566" y="2830"/>
                    </a:lnTo>
                    <a:lnTo>
                      <a:pt x="849" y="2701"/>
                    </a:lnTo>
                    <a:lnTo>
                      <a:pt x="978" y="2624"/>
                    </a:lnTo>
                    <a:lnTo>
                      <a:pt x="1107" y="2547"/>
                    </a:lnTo>
                    <a:lnTo>
                      <a:pt x="1210" y="2444"/>
                    </a:lnTo>
                    <a:lnTo>
                      <a:pt x="1312" y="2341"/>
                    </a:lnTo>
                    <a:lnTo>
                      <a:pt x="1415" y="2212"/>
                    </a:lnTo>
                    <a:lnTo>
                      <a:pt x="1492" y="2058"/>
                    </a:lnTo>
                    <a:lnTo>
                      <a:pt x="1595" y="1801"/>
                    </a:lnTo>
                    <a:lnTo>
                      <a:pt x="1621" y="1518"/>
                    </a:lnTo>
                    <a:lnTo>
                      <a:pt x="1621" y="1235"/>
                    </a:lnTo>
                    <a:lnTo>
                      <a:pt x="1544" y="978"/>
                    </a:lnTo>
                    <a:lnTo>
                      <a:pt x="1441" y="720"/>
                    </a:lnTo>
                    <a:lnTo>
                      <a:pt x="1287" y="489"/>
                    </a:lnTo>
                    <a:lnTo>
                      <a:pt x="1081" y="283"/>
                    </a:lnTo>
                    <a:lnTo>
                      <a:pt x="824" y="129"/>
                    </a:lnTo>
                    <a:lnTo>
                      <a:pt x="618" y="52"/>
                    </a:lnTo>
                    <a:lnTo>
                      <a:pt x="412"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2"/>
              <p:cNvSpPr/>
              <p:nvPr/>
            </p:nvSpPr>
            <p:spPr>
              <a:xfrm>
                <a:off x="5448825" y="1774250"/>
                <a:ext cx="144075" cy="128000"/>
              </a:xfrm>
              <a:custGeom>
                <a:avLst/>
                <a:gdLst/>
                <a:ahLst/>
                <a:cxnLst/>
                <a:rect l="l" t="t" r="r" b="b"/>
                <a:pathLst>
                  <a:path w="5763" h="5120" extrusionOk="0">
                    <a:moveTo>
                      <a:pt x="2033" y="0"/>
                    </a:moveTo>
                    <a:lnTo>
                      <a:pt x="1878" y="52"/>
                    </a:lnTo>
                    <a:lnTo>
                      <a:pt x="1698" y="103"/>
                    </a:lnTo>
                    <a:lnTo>
                      <a:pt x="1544" y="155"/>
                    </a:lnTo>
                    <a:lnTo>
                      <a:pt x="1390" y="232"/>
                    </a:lnTo>
                    <a:lnTo>
                      <a:pt x="1261" y="335"/>
                    </a:lnTo>
                    <a:lnTo>
                      <a:pt x="1132" y="463"/>
                    </a:lnTo>
                    <a:lnTo>
                      <a:pt x="1004" y="592"/>
                    </a:lnTo>
                    <a:lnTo>
                      <a:pt x="875" y="746"/>
                    </a:lnTo>
                    <a:lnTo>
                      <a:pt x="798" y="901"/>
                    </a:lnTo>
                    <a:lnTo>
                      <a:pt x="695" y="1055"/>
                    </a:lnTo>
                    <a:lnTo>
                      <a:pt x="618" y="1235"/>
                    </a:lnTo>
                    <a:lnTo>
                      <a:pt x="566" y="1415"/>
                    </a:lnTo>
                    <a:lnTo>
                      <a:pt x="515" y="1621"/>
                    </a:lnTo>
                    <a:lnTo>
                      <a:pt x="489" y="1827"/>
                    </a:lnTo>
                    <a:lnTo>
                      <a:pt x="489" y="2032"/>
                    </a:lnTo>
                    <a:lnTo>
                      <a:pt x="464" y="2778"/>
                    </a:lnTo>
                    <a:lnTo>
                      <a:pt x="438" y="3138"/>
                    </a:lnTo>
                    <a:lnTo>
                      <a:pt x="386" y="3499"/>
                    </a:lnTo>
                    <a:lnTo>
                      <a:pt x="309" y="3807"/>
                    </a:lnTo>
                    <a:lnTo>
                      <a:pt x="232" y="4116"/>
                    </a:lnTo>
                    <a:lnTo>
                      <a:pt x="129" y="4399"/>
                    </a:lnTo>
                    <a:lnTo>
                      <a:pt x="1" y="4656"/>
                    </a:lnTo>
                    <a:lnTo>
                      <a:pt x="309" y="4759"/>
                    </a:lnTo>
                    <a:lnTo>
                      <a:pt x="669" y="4862"/>
                    </a:lnTo>
                    <a:lnTo>
                      <a:pt x="1004" y="4939"/>
                    </a:lnTo>
                    <a:lnTo>
                      <a:pt x="1364" y="5016"/>
                    </a:lnTo>
                    <a:lnTo>
                      <a:pt x="2110" y="5093"/>
                    </a:lnTo>
                    <a:lnTo>
                      <a:pt x="2881" y="5119"/>
                    </a:lnTo>
                    <a:lnTo>
                      <a:pt x="3627" y="5093"/>
                    </a:lnTo>
                    <a:lnTo>
                      <a:pt x="4373" y="5016"/>
                    </a:lnTo>
                    <a:lnTo>
                      <a:pt x="4733" y="4939"/>
                    </a:lnTo>
                    <a:lnTo>
                      <a:pt x="5094" y="4862"/>
                    </a:lnTo>
                    <a:lnTo>
                      <a:pt x="5428" y="4759"/>
                    </a:lnTo>
                    <a:lnTo>
                      <a:pt x="5762" y="4656"/>
                    </a:lnTo>
                    <a:lnTo>
                      <a:pt x="5634" y="4399"/>
                    </a:lnTo>
                    <a:lnTo>
                      <a:pt x="5531" y="4116"/>
                    </a:lnTo>
                    <a:lnTo>
                      <a:pt x="5454" y="3807"/>
                    </a:lnTo>
                    <a:lnTo>
                      <a:pt x="5376" y="3499"/>
                    </a:lnTo>
                    <a:lnTo>
                      <a:pt x="5325" y="3138"/>
                    </a:lnTo>
                    <a:lnTo>
                      <a:pt x="5299" y="2778"/>
                    </a:lnTo>
                    <a:lnTo>
                      <a:pt x="5274" y="2032"/>
                    </a:lnTo>
                    <a:lnTo>
                      <a:pt x="5248" y="1827"/>
                    </a:lnTo>
                    <a:lnTo>
                      <a:pt x="5222" y="1621"/>
                    </a:lnTo>
                    <a:lnTo>
                      <a:pt x="5196" y="1415"/>
                    </a:lnTo>
                    <a:lnTo>
                      <a:pt x="5119" y="1235"/>
                    </a:lnTo>
                    <a:lnTo>
                      <a:pt x="5068" y="1055"/>
                    </a:lnTo>
                    <a:lnTo>
                      <a:pt x="4965" y="901"/>
                    </a:lnTo>
                    <a:lnTo>
                      <a:pt x="4862" y="746"/>
                    </a:lnTo>
                    <a:lnTo>
                      <a:pt x="4759" y="592"/>
                    </a:lnTo>
                    <a:lnTo>
                      <a:pt x="4631" y="463"/>
                    </a:lnTo>
                    <a:lnTo>
                      <a:pt x="4502" y="335"/>
                    </a:lnTo>
                    <a:lnTo>
                      <a:pt x="4373" y="232"/>
                    </a:lnTo>
                    <a:lnTo>
                      <a:pt x="4219" y="155"/>
                    </a:lnTo>
                    <a:lnTo>
                      <a:pt x="4065" y="103"/>
                    </a:lnTo>
                    <a:lnTo>
                      <a:pt x="3885" y="52"/>
                    </a:lnTo>
                    <a:lnTo>
                      <a:pt x="3730"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a:off x="5520850" y="1774250"/>
                <a:ext cx="72050" cy="123475"/>
              </a:xfrm>
              <a:custGeom>
                <a:avLst/>
                <a:gdLst/>
                <a:ahLst/>
                <a:cxnLst/>
                <a:rect l="l" t="t" r="r" b="b"/>
                <a:pathLst>
                  <a:path w="2882" h="4939" extrusionOk="0">
                    <a:moveTo>
                      <a:pt x="0" y="0"/>
                    </a:moveTo>
                    <a:lnTo>
                      <a:pt x="180" y="52"/>
                    </a:lnTo>
                    <a:lnTo>
                      <a:pt x="335" y="103"/>
                    </a:lnTo>
                    <a:lnTo>
                      <a:pt x="489" y="180"/>
                    </a:lnTo>
                    <a:lnTo>
                      <a:pt x="643" y="283"/>
                    </a:lnTo>
                    <a:lnTo>
                      <a:pt x="798" y="386"/>
                    </a:lnTo>
                    <a:lnTo>
                      <a:pt x="926" y="515"/>
                    </a:lnTo>
                    <a:lnTo>
                      <a:pt x="1029" y="669"/>
                    </a:lnTo>
                    <a:lnTo>
                      <a:pt x="1158" y="823"/>
                    </a:lnTo>
                    <a:lnTo>
                      <a:pt x="1261" y="1003"/>
                    </a:lnTo>
                    <a:lnTo>
                      <a:pt x="1338" y="1209"/>
                    </a:lnTo>
                    <a:lnTo>
                      <a:pt x="1415" y="1389"/>
                    </a:lnTo>
                    <a:lnTo>
                      <a:pt x="1467" y="1621"/>
                    </a:lnTo>
                    <a:lnTo>
                      <a:pt x="1518" y="1827"/>
                    </a:lnTo>
                    <a:lnTo>
                      <a:pt x="1544" y="2058"/>
                    </a:lnTo>
                    <a:lnTo>
                      <a:pt x="1544" y="2290"/>
                    </a:lnTo>
                    <a:lnTo>
                      <a:pt x="1569" y="3010"/>
                    </a:lnTo>
                    <a:lnTo>
                      <a:pt x="1621" y="3704"/>
                    </a:lnTo>
                    <a:lnTo>
                      <a:pt x="1672" y="4039"/>
                    </a:lnTo>
                    <a:lnTo>
                      <a:pt x="1724" y="4373"/>
                    </a:lnTo>
                    <a:lnTo>
                      <a:pt x="1801" y="4656"/>
                    </a:lnTo>
                    <a:lnTo>
                      <a:pt x="1904" y="4939"/>
                    </a:lnTo>
                    <a:lnTo>
                      <a:pt x="2393" y="4810"/>
                    </a:lnTo>
                    <a:lnTo>
                      <a:pt x="2881" y="4656"/>
                    </a:lnTo>
                    <a:lnTo>
                      <a:pt x="2753" y="4399"/>
                    </a:lnTo>
                    <a:lnTo>
                      <a:pt x="2650" y="4116"/>
                    </a:lnTo>
                    <a:lnTo>
                      <a:pt x="2573" y="3807"/>
                    </a:lnTo>
                    <a:lnTo>
                      <a:pt x="2495" y="3499"/>
                    </a:lnTo>
                    <a:lnTo>
                      <a:pt x="2444" y="3138"/>
                    </a:lnTo>
                    <a:lnTo>
                      <a:pt x="2418" y="2778"/>
                    </a:lnTo>
                    <a:lnTo>
                      <a:pt x="2393" y="2032"/>
                    </a:lnTo>
                    <a:lnTo>
                      <a:pt x="2367" y="1827"/>
                    </a:lnTo>
                    <a:lnTo>
                      <a:pt x="2341" y="1621"/>
                    </a:lnTo>
                    <a:lnTo>
                      <a:pt x="2315" y="1415"/>
                    </a:lnTo>
                    <a:lnTo>
                      <a:pt x="2238" y="1235"/>
                    </a:lnTo>
                    <a:lnTo>
                      <a:pt x="2187" y="1055"/>
                    </a:lnTo>
                    <a:lnTo>
                      <a:pt x="2084" y="901"/>
                    </a:lnTo>
                    <a:lnTo>
                      <a:pt x="1981" y="746"/>
                    </a:lnTo>
                    <a:lnTo>
                      <a:pt x="1878" y="592"/>
                    </a:lnTo>
                    <a:lnTo>
                      <a:pt x="1750" y="463"/>
                    </a:lnTo>
                    <a:lnTo>
                      <a:pt x="1621" y="335"/>
                    </a:lnTo>
                    <a:lnTo>
                      <a:pt x="1492" y="232"/>
                    </a:lnTo>
                    <a:lnTo>
                      <a:pt x="1338" y="155"/>
                    </a:lnTo>
                    <a:lnTo>
                      <a:pt x="1184" y="103"/>
                    </a:lnTo>
                    <a:lnTo>
                      <a:pt x="1004" y="52"/>
                    </a:lnTo>
                    <a:lnTo>
                      <a:pt x="849"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a:off x="5459750" y="1902225"/>
                <a:ext cx="122225" cy="113200"/>
              </a:xfrm>
              <a:custGeom>
                <a:avLst/>
                <a:gdLst/>
                <a:ahLst/>
                <a:cxnLst/>
                <a:rect l="l" t="t" r="r" b="b"/>
                <a:pathLst>
                  <a:path w="4889" h="4528" extrusionOk="0">
                    <a:moveTo>
                      <a:pt x="1235" y="0"/>
                    </a:moveTo>
                    <a:lnTo>
                      <a:pt x="978" y="103"/>
                    </a:lnTo>
                    <a:lnTo>
                      <a:pt x="747" y="257"/>
                    </a:lnTo>
                    <a:lnTo>
                      <a:pt x="541" y="437"/>
                    </a:lnTo>
                    <a:lnTo>
                      <a:pt x="335" y="643"/>
                    </a:lnTo>
                    <a:lnTo>
                      <a:pt x="207" y="900"/>
                    </a:lnTo>
                    <a:lnTo>
                      <a:pt x="78" y="1158"/>
                    </a:lnTo>
                    <a:lnTo>
                      <a:pt x="27" y="1441"/>
                    </a:lnTo>
                    <a:lnTo>
                      <a:pt x="1" y="1723"/>
                    </a:lnTo>
                    <a:lnTo>
                      <a:pt x="1" y="4193"/>
                    </a:lnTo>
                    <a:lnTo>
                      <a:pt x="27" y="4321"/>
                    </a:lnTo>
                    <a:lnTo>
                      <a:pt x="78" y="4424"/>
                    </a:lnTo>
                    <a:lnTo>
                      <a:pt x="181" y="4501"/>
                    </a:lnTo>
                    <a:lnTo>
                      <a:pt x="309" y="4527"/>
                    </a:lnTo>
                    <a:lnTo>
                      <a:pt x="4554" y="4527"/>
                    </a:lnTo>
                    <a:lnTo>
                      <a:pt x="4682" y="4501"/>
                    </a:lnTo>
                    <a:lnTo>
                      <a:pt x="4785" y="4424"/>
                    </a:lnTo>
                    <a:lnTo>
                      <a:pt x="4862" y="4321"/>
                    </a:lnTo>
                    <a:lnTo>
                      <a:pt x="4888" y="4193"/>
                    </a:lnTo>
                    <a:lnTo>
                      <a:pt x="4888" y="1723"/>
                    </a:lnTo>
                    <a:lnTo>
                      <a:pt x="4862" y="1441"/>
                    </a:lnTo>
                    <a:lnTo>
                      <a:pt x="4785" y="1158"/>
                    </a:lnTo>
                    <a:lnTo>
                      <a:pt x="4682" y="900"/>
                    </a:lnTo>
                    <a:lnTo>
                      <a:pt x="4528" y="643"/>
                    </a:lnTo>
                    <a:lnTo>
                      <a:pt x="4348" y="437"/>
                    </a:lnTo>
                    <a:lnTo>
                      <a:pt x="4142" y="257"/>
                    </a:lnTo>
                    <a:lnTo>
                      <a:pt x="3911" y="103"/>
                    </a:lnTo>
                    <a:lnTo>
                      <a:pt x="3628"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2"/>
              <p:cNvSpPr/>
              <p:nvPr/>
            </p:nvSpPr>
            <p:spPr>
              <a:xfrm>
                <a:off x="5530500" y="1902225"/>
                <a:ext cx="51475" cy="113200"/>
              </a:xfrm>
              <a:custGeom>
                <a:avLst/>
                <a:gdLst/>
                <a:ahLst/>
                <a:cxnLst/>
                <a:rect l="l" t="t" r="r" b="b"/>
                <a:pathLst>
                  <a:path w="2059" h="4528" extrusionOk="0">
                    <a:moveTo>
                      <a:pt x="0" y="0"/>
                    </a:moveTo>
                    <a:lnTo>
                      <a:pt x="257" y="103"/>
                    </a:lnTo>
                    <a:lnTo>
                      <a:pt x="515" y="257"/>
                    </a:lnTo>
                    <a:lnTo>
                      <a:pt x="720" y="437"/>
                    </a:lnTo>
                    <a:lnTo>
                      <a:pt x="901" y="643"/>
                    </a:lnTo>
                    <a:lnTo>
                      <a:pt x="1055" y="900"/>
                    </a:lnTo>
                    <a:lnTo>
                      <a:pt x="1158" y="1158"/>
                    </a:lnTo>
                    <a:lnTo>
                      <a:pt x="1235" y="1441"/>
                    </a:lnTo>
                    <a:lnTo>
                      <a:pt x="1261" y="1723"/>
                    </a:lnTo>
                    <a:lnTo>
                      <a:pt x="1261" y="4527"/>
                    </a:lnTo>
                    <a:lnTo>
                      <a:pt x="1724" y="4527"/>
                    </a:lnTo>
                    <a:lnTo>
                      <a:pt x="1852" y="4501"/>
                    </a:lnTo>
                    <a:lnTo>
                      <a:pt x="1955" y="4424"/>
                    </a:lnTo>
                    <a:lnTo>
                      <a:pt x="2032" y="4321"/>
                    </a:lnTo>
                    <a:lnTo>
                      <a:pt x="2058" y="4193"/>
                    </a:lnTo>
                    <a:lnTo>
                      <a:pt x="2058" y="1723"/>
                    </a:lnTo>
                    <a:lnTo>
                      <a:pt x="2032" y="1441"/>
                    </a:lnTo>
                    <a:lnTo>
                      <a:pt x="1955" y="1158"/>
                    </a:lnTo>
                    <a:lnTo>
                      <a:pt x="1852" y="900"/>
                    </a:lnTo>
                    <a:lnTo>
                      <a:pt x="1698" y="643"/>
                    </a:lnTo>
                    <a:lnTo>
                      <a:pt x="1518" y="437"/>
                    </a:lnTo>
                    <a:lnTo>
                      <a:pt x="1312" y="257"/>
                    </a:lnTo>
                    <a:lnTo>
                      <a:pt x="1081" y="103"/>
                    </a:lnTo>
                    <a:lnTo>
                      <a:pt x="798"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2"/>
              <p:cNvSpPr/>
              <p:nvPr/>
            </p:nvSpPr>
            <p:spPr>
              <a:xfrm>
                <a:off x="5507975" y="1902850"/>
                <a:ext cx="25750" cy="38625"/>
              </a:xfrm>
              <a:custGeom>
                <a:avLst/>
                <a:gdLst/>
                <a:ahLst/>
                <a:cxnLst/>
                <a:rect l="l" t="t" r="r" b="b"/>
                <a:pathLst>
                  <a:path w="1030" h="1545" extrusionOk="0">
                    <a:moveTo>
                      <a:pt x="1" y="1"/>
                    </a:moveTo>
                    <a:lnTo>
                      <a:pt x="1" y="1030"/>
                    </a:lnTo>
                    <a:lnTo>
                      <a:pt x="1" y="1133"/>
                    </a:lnTo>
                    <a:lnTo>
                      <a:pt x="27" y="1210"/>
                    </a:lnTo>
                    <a:lnTo>
                      <a:pt x="78" y="1313"/>
                    </a:lnTo>
                    <a:lnTo>
                      <a:pt x="155" y="1390"/>
                    </a:lnTo>
                    <a:lnTo>
                      <a:pt x="232" y="1441"/>
                    </a:lnTo>
                    <a:lnTo>
                      <a:pt x="310" y="1493"/>
                    </a:lnTo>
                    <a:lnTo>
                      <a:pt x="413" y="1518"/>
                    </a:lnTo>
                    <a:lnTo>
                      <a:pt x="515" y="1544"/>
                    </a:lnTo>
                    <a:lnTo>
                      <a:pt x="618" y="1518"/>
                    </a:lnTo>
                    <a:lnTo>
                      <a:pt x="721" y="1493"/>
                    </a:lnTo>
                    <a:lnTo>
                      <a:pt x="798" y="1441"/>
                    </a:lnTo>
                    <a:lnTo>
                      <a:pt x="876" y="1390"/>
                    </a:lnTo>
                    <a:lnTo>
                      <a:pt x="953" y="1313"/>
                    </a:lnTo>
                    <a:lnTo>
                      <a:pt x="1004" y="1210"/>
                    </a:lnTo>
                    <a:lnTo>
                      <a:pt x="1030" y="1133"/>
                    </a:lnTo>
                    <a:lnTo>
                      <a:pt x="1030" y="1030"/>
                    </a:lnTo>
                    <a:lnTo>
                      <a:pt x="1030"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2"/>
              <p:cNvSpPr/>
              <p:nvPr/>
            </p:nvSpPr>
            <p:spPr>
              <a:xfrm>
                <a:off x="5478400" y="1826325"/>
                <a:ext cx="84925" cy="88125"/>
              </a:xfrm>
              <a:custGeom>
                <a:avLst/>
                <a:gdLst/>
                <a:ahLst/>
                <a:cxnLst/>
                <a:rect l="l" t="t" r="r" b="b"/>
                <a:pathLst>
                  <a:path w="3397" h="3525" extrusionOk="0">
                    <a:moveTo>
                      <a:pt x="2213" y="1"/>
                    </a:moveTo>
                    <a:lnTo>
                      <a:pt x="2161" y="27"/>
                    </a:lnTo>
                    <a:lnTo>
                      <a:pt x="1981" y="129"/>
                    </a:lnTo>
                    <a:lnTo>
                      <a:pt x="1750" y="207"/>
                    </a:lnTo>
                    <a:lnTo>
                      <a:pt x="1518" y="284"/>
                    </a:lnTo>
                    <a:lnTo>
                      <a:pt x="1261" y="335"/>
                    </a:lnTo>
                    <a:lnTo>
                      <a:pt x="978" y="361"/>
                    </a:lnTo>
                    <a:lnTo>
                      <a:pt x="670" y="387"/>
                    </a:lnTo>
                    <a:lnTo>
                      <a:pt x="78" y="361"/>
                    </a:lnTo>
                    <a:lnTo>
                      <a:pt x="26" y="387"/>
                    </a:lnTo>
                    <a:lnTo>
                      <a:pt x="1" y="438"/>
                    </a:lnTo>
                    <a:lnTo>
                      <a:pt x="1" y="1853"/>
                    </a:lnTo>
                    <a:lnTo>
                      <a:pt x="26" y="2007"/>
                    </a:lnTo>
                    <a:lnTo>
                      <a:pt x="52" y="2187"/>
                    </a:lnTo>
                    <a:lnTo>
                      <a:pt x="78" y="2342"/>
                    </a:lnTo>
                    <a:lnTo>
                      <a:pt x="129" y="2496"/>
                    </a:lnTo>
                    <a:lnTo>
                      <a:pt x="207" y="2650"/>
                    </a:lnTo>
                    <a:lnTo>
                      <a:pt x="284" y="2779"/>
                    </a:lnTo>
                    <a:lnTo>
                      <a:pt x="387" y="2933"/>
                    </a:lnTo>
                    <a:lnTo>
                      <a:pt x="489" y="3036"/>
                    </a:lnTo>
                    <a:lnTo>
                      <a:pt x="618" y="3139"/>
                    </a:lnTo>
                    <a:lnTo>
                      <a:pt x="747" y="3242"/>
                    </a:lnTo>
                    <a:lnTo>
                      <a:pt x="901" y="3319"/>
                    </a:lnTo>
                    <a:lnTo>
                      <a:pt x="1030" y="3396"/>
                    </a:lnTo>
                    <a:lnTo>
                      <a:pt x="1184" y="3448"/>
                    </a:lnTo>
                    <a:lnTo>
                      <a:pt x="1364" y="3499"/>
                    </a:lnTo>
                    <a:lnTo>
                      <a:pt x="1518" y="3525"/>
                    </a:lnTo>
                    <a:lnTo>
                      <a:pt x="1878" y="3525"/>
                    </a:lnTo>
                    <a:lnTo>
                      <a:pt x="2033" y="3499"/>
                    </a:lnTo>
                    <a:lnTo>
                      <a:pt x="2187" y="3448"/>
                    </a:lnTo>
                    <a:lnTo>
                      <a:pt x="2341" y="3396"/>
                    </a:lnTo>
                    <a:lnTo>
                      <a:pt x="2496" y="3319"/>
                    </a:lnTo>
                    <a:lnTo>
                      <a:pt x="2650" y="3242"/>
                    </a:lnTo>
                    <a:lnTo>
                      <a:pt x="2779" y="3139"/>
                    </a:lnTo>
                    <a:lnTo>
                      <a:pt x="2882" y="3036"/>
                    </a:lnTo>
                    <a:lnTo>
                      <a:pt x="3010" y="2933"/>
                    </a:lnTo>
                    <a:lnTo>
                      <a:pt x="3087" y="2779"/>
                    </a:lnTo>
                    <a:lnTo>
                      <a:pt x="3190" y="2650"/>
                    </a:lnTo>
                    <a:lnTo>
                      <a:pt x="3242" y="2496"/>
                    </a:lnTo>
                    <a:lnTo>
                      <a:pt x="3319" y="2342"/>
                    </a:lnTo>
                    <a:lnTo>
                      <a:pt x="3345" y="2187"/>
                    </a:lnTo>
                    <a:lnTo>
                      <a:pt x="3370" y="2007"/>
                    </a:lnTo>
                    <a:lnTo>
                      <a:pt x="3396" y="1853"/>
                    </a:lnTo>
                    <a:lnTo>
                      <a:pt x="3396" y="438"/>
                    </a:lnTo>
                    <a:lnTo>
                      <a:pt x="3370" y="387"/>
                    </a:lnTo>
                    <a:lnTo>
                      <a:pt x="3293" y="361"/>
                    </a:lnTo>
                    <a:lnTo>
                      <a:pt x="3139" y="387"/>
                    </a:lnTo>
                    <a:lnTo>
                      <a:pt x="2985" y="361"/>
                    </a:lnTo>
                    <a:lnTo>
                      <a:pt x="2830" y="335"/>
                    </a:lnTo>
                    <a:lnTo>
                      <a:pt x="2702" y="284"/>
                    </a:lnTo>
                    <a:lnTo>
                      <a:pt x="2470" y="181"/>
                    </a:lnTo>
                    <a:lnTo>
                      <a:pt x="2264" y="27"/>
                    </a:lnTo>
                    <a:lnTo>
                      <a:pt x="2213"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2"/>
              <p:cNvSpPr/>
              <p:nvPr/>
            </p:nvSpPr>
            <p:spPr>
              <a:xfrm>
                <a:off x="5424400" y="1996100"/>
                <a:ext cx="191000" cy="38600"/>
              </a:xfrm>
              <a:custGeom>
                <a:avLst/>
                <a:gdLst/>
                <a:ahLst/>
                <a:cxnLst/>
                <a:rect l="l" t="t" r="r" b="b"/>
                <a:pathLst>
                  <a:path w="7640" h="1544" extrusionOk="0">
                    <a:moveTo>
                      <a:pt x="0" y="1"/>
                    </a:moveTo>
                    <a:lnTo>
                      <a:pt x="0" y="1467"/>
                    </a:lnTo>
                    <a:lnTo>
                      <a:pt x="26" y="1518"/>
                    </a:lnTo>
                    <a:lnTo>
                      <a:pt x="77" y="1544"/>
                    </a:lnTo>
                    <a:lnTo>
                      <a:pt x="7537" y="1544"/>
                    </a:lnTo>
                    <a:lnTo>
                      <a:pt x="7614" y="1518"/>
                    </a:lnTo>
                    <a:lnTo>
                      <a:pt x="7640" y="1467"/>
                    </a:lnTo>
                    <a:lnTo>
                      <a:pt x="7640"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2"/>
              <p:cNvSpPr/>
              <p:nvPr/>
            </p:nvSpPr>
            <p:spPr>
              <a:xfrm>
                <a:off x="5599300" y="2008950"/>
                <a:ext cx="16100" cy="25750"/>
              </a:xfrm>
              <a:custGeom>
                <a:avLst/>
                <a:gdLst/>
                <a:ahLst/>
                <a:cxnLst/>
                <a:rect l="l" t="t" r="r" b="b"/>
                <a:pathLst>
                  <a:path w="644" h="1030" extrusionOk="0">
                    <a:moveTo>
                      <a:pt x="78" y="1"/>
                    </a:moveTo>
                    <a:lnTo>
                      <a:pt x="78" y="953"/>
                    </a:lnTo>
                    <a:lnTo>
                      <a:pt x="52" y="1004"/>
                    </a:lnTo>
                    <a:lnTo>
                      <a:pt x="1" y="1030"/>
                    </a:lnTo>
                    <a:lnTo>
                      <a:pt x="541" y="1030"/>
                    </a:lnTo>
                    <a:lnTo>
                      <a:pt x="618" y="1004"/>
                    </a:lnTo>
                    <a:lnTo>
                      <a:pt x="644" y="953"/>
                    </a:lnTo>
                    <a:lnTo>
                      <a:pt x="644"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2"/>
              <p:cNvSpPr/>
              <p:nvPr/>
            </p:nvSpPr>
            <p:spPr>
              <a:xfrm>
                <a:off x="5416675" y="1960100"/>
                <a:ext cx="206450" cy="48875"/>
              </a:xfrm>
              <a:custGeom>
                <a:avLst/>
                <a:gdLst/>
                <a:ahLst/>
                <a:cxnLst/>
                <a:rect l="l" t="t" r="r" b="b"/>
                <a:pathLst>
                  <a:path w="8258" h="1955" extrusionOk="0">
                    <a:moveTo>
                      <a:pt x="3473" y="0"/>
                    </a:moveTo>
                    <a:lnTo>
                      <a:pt x="3216" y="26"/>
                    </a:lnTo>
                    <a:lnTo>
                      <a:pt x="2958" y="103"/>
                    </a:lnTo>
                    <a:lnTo>
                      <a:pt x="2727" y="206"/>
                    </a:lnTo>
                    <a:lnTo>
                      <a:pt x="2547" y="360"/>
                    </a:lnTo>
                    <a:lnTo>
                      <a:pt x="2367" y="515"/>
                    </a:lnTo>
                    <a:lnTo>
                      <a:pt x="2161" y="617"/>
                    </a:lnTo>
                    <a:lnTo>
                      <a:pt x="1930" y="669"/>
                    </a:lnTo>
                    <a:lnTo>
                      <a:pt x="1698" y="695"/>
                    </a:lnTo>
                    <a:lnTo>
                      <a:pt x="129" y="695"/>
                    </a:lnTo>
                    <a:lnTo>
                      <a:pt x="78" y="720"/>
                    </a:lnTo>
                    <a:lnTo>
                      <a:pt x="26" y="746"/>
                    </a:lnTo>
                    <a:lnTo>
                      <a:pt x="0" y="772"/>
                    </a:lnTo>
                    <a:lnTo>
                      <a:pt x="0" y="823"/>
                    </a:lnTo>
                    <a:lnTo>
                      <a:pt x="0" y="1826"/>
                    </a:lnTo>
                    <a:lnTo>
                      <a:pt x="0" y="1878"/>
                    </a:lnTo>
                    <a:lnTo>
                      <a:pt x="26" y="1929"/>
                    </a:lnTo>
                    <a:lnTo>
                      <a:pt x="78" y="1955"/>
                    </a:lnTo>
                    <a:lnTo>
                      <a:pt x="8180" y="1955"/>
                    </a:lnTo>
                    <a:lnTo>
                      <a:pt x="8206" y="1929"/>
                    </a:lnTo>
                    <a:lnTo>
                      <a:pt x="8257" y="1878"/>
                    </a:lnTo>
                    <a:lnTo>
                      <a:pt x="8257" y="1826"/>
                    </a:lnTo>
                    <a:lnTo>
                      <a:pt x="8257" y="823"/>
                    </a:lnTo>
                    <a:lnTo>
                      <a:pt x="8257" y="772"/>
                    </a:lnTo>
                    <a:lnTo>
                      <a:pt x="8206" y="746"/>
                    </a:lnTo>
                    <a:lnTo>
                      <a:pt x="8180" y="720"/>
                    </a:lnTo>
                    <a:lnTo>
                      <a:pt x="8129" y="695"/>
                    </a:lnTo>
                    <a:lnTo>
                      <a:pt x="6560" y="695"/>
                    </a:lnTo>
                    <a:lnTo>
                      <a:pt x="6328" y="669"/>
                    </a:lnTo>
                    <a:lnTo>
                      <a:pt x="6097" y="617"/>
                    </a:lnTo>
                    <a:lnTo>
                      <a:pt x="5891" y="515"/>
                    </a:lnTo>
                    <a:lnTo>
                      <a:pt x="5711" y="360"/>
                    </a:lnTo>
                    <a:lnTo>
                      <a:pt x="5505" y="206"/>
                    </a:lnTo>
                    <a:lnTo>
                      <a:pt x="5299" y="103"/>
                    </a:lnTo>
                    <a:lnTo>
                      <a:pt x="5042" y="26"/>
                    </a:lnTo>
                    <a:lnTo>
                      <a:pt x="4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2"/>
              <p:cNvSpPr/>
              <p:nvPr/>
            </p:nvSpPr>
            <p:spPr>
              <a:xfrm>
                <a:off x="5606375" y="1977450"/>
                <a:ext cx="16750" cy="31525"/>
              </a:xfrm>
              <a:custGeom>
                <a:avLst/>
                <a:gdLst/>
                <a:ahLst/>
                <a:cxnLst/>
                <a:rect l="l" t="t" r="r" b="b"/>
                <a:pathLst>
                  <a:path w="670" h="1261" extrusionOk="0">
                    <a:moveTo>
                      <a:pt x="0" y="1"/>
                    </a:moveTo>
                    <a:lnTo>
                      <a:pt x="52" y="26"/>
                    </a:lnTo>
                    <a:lnTo>
                      <a:pt x="78" y="52"/>
                    </a:lnTo>
                    <a:lnTo>
                      <a:pt x="103" y="78"/>
                    </a:lnTo>
                    <a:lnTo>
                      <a:pt x="129" y="129"/>
                    </a:lnTo>
                    <a:lnTo>
                      <a:pt x="129" y="1132"/>
                    </a:lnTo>
                    <a:lnTo>
                      <a:pt x="103" y="1184"/>
                    </a:lnTo>
                    <a:lnTo>
                      <a:pt x="78" y="1235"/>
                    </a:lnTo>
                    <a:lnTo>
                      <a:pt x="52" y="1261"/>
                    </a:lnTo>
                    <a:lnTo>
                      <a:pt x="592" y="1261"/>
                    </a:lnTo>
                    <a:lnTo>
                      <a:pt x="618" y="1235"/>
                    </a:lnTo>
                    <a:lnTo>
                      <a:pt x="669" y="1184"/>
                    </a:lnTo>
                    <a:lnTo>
                      <a:pt x="669" y="1132"/>
                    </a:lnTo>
                    <a:lnTo>
                      <a:pt x="669" y="129"/>
                    </a:lnTo>
                    <a:lnTo>
                      <a:pt x="669" y="78"/>
                    </a:lnTo>
                    <a:lnTo>
                      <a:pt x="618" y="52"/>
                    </a:lnTo>
                    <a:lnTo>
                      <a:pt x="592" y="26"/>
                    </a:lnTo>
                    <a:lnTo>
                      <a:pt x="5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2"/>
              <p:cNvSpPr/>
              <p:nvPr/>
            </p:nvSpPr>
            <p:spPr>
              <a:xfrm>
                <a:off x="5486125" y="1891925"/>
                <a:ext cx="30250" cy="30250"/>
              </a:xfrm>
              <a:custGeom>
                <a:avLst/>
                <a:gdLst/>
                <a:ahLst/>
                <a:cxnLst/>
                <a:rect l="l" t="t" r="r" b="b"/>
                <a:pathLst>
                  <a:path w="1210" h="1210" extrusionOk="0">
                    <a:moveTo>
                      <a:pt x="849" y="0"/>
                    </a:moveTo>
                    <a:lnTo>
                      <a:pt x="721" y="26"/>
                    </a:lnTo>
                    <a:lnTo>
                      <a:pt x="592" y="103"/>
                    </a:lnTo>
                    <a:lnTo>
                      <a:pt x="103" y="592"/>
                    </a:lnTo>
                    <a:lnTo>
                      <a:pt x="26" y="695"/>
                    </a:lnTo>
                    <a:lnTo>
                      <a:pt x="0" y="849"/>
                    </a:lnTo>
                    <a:lnTo>
                      <a:pt x="26" y="978"/>
                    </a:lnTo>
                    <a:lnTo>
                      <a:pt x="103" y="1107"/>
                    </a:lnTo>
                    <a:lnTo>
                      <a:pt x="232" y="1184"/>
                    </a:lnTo>
                    <a:lnTo>
                      <a:pt x="361" y="1209"/>
                    </a:lnTo>
                    <a:lnTo>
                      <a:pt x="515" y="1184"/>
                    </a:lnTo>
                    <a:lnTo>
                      <a:pt x="618" y="1107"/>
                    </a:lnTo>
                    <a:lnTo>
                      <a:pt x="1106" y="618"/>
                    </a:lnTo>
                    <a:lnTo>
                      <a:pt x="1184" y="515"/>
                    </a:lnTo>
                    <a:lnTo>
                      <a:pt x="1209" y="361"/>
                    </a:lnTo>
                    <a:lnTo>
                      <a:pt x="1184" y="232"/>
                    </a:lnTo>
                    <a:lnTo>
                      <a:pt x="1106" y="103"/>
                    </a:lnTo>
                    <a:lnTo>
                      <a:pt x="978" y="26"/>
                    </a:lnTo>
                    <a:lnTo>
                      <a:pt x="849"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2"/>
              <p:cNvSpPr/>
              <p:nvPr/>
            </p:nvSpPr>
            <p:spPr>
              <a:xfrm>
                <a:off x="5655250" y="1720225"/>
                <a:ext cx="82975" cy="82975"/>
              </a:xfrm>
              <a:custGeom>
                <a:avLst/>
                <a:gdLst/>
                <a:ahLst/>
                <a:cxnLst/>
                <a:rect l="l" t="t" r="r" b="b"/>
                <a:pathLst>
                  <a:path w="3319" h="3319" extrusionOk="0">
                    <a:moveTo>
                      <a:pt x="1312" y="489"/>
                    </a:moveTo>
                    <a:lnTo>
                      <a:pt x="1518" y="1518"/>
                    </a:lnTo>
                    <a:lnTo>
                      <a:pt x="438" y="1827"/>
                    </a:lnTo>
                    <a:lnTo>
                      <a:pt x="438" y="1647"/>
                    </a:lnTo>
                    <a:lnTo>
                      <a:pt x="463" y="1467"/>
                    </a:lnTo>
                    <a:lnTo>
                      <a:pt x="489" y="1287"/>
                    </a:lnTo>
                    <a:lnTo>
                      <a:pt x="566" y="1132"/>
                    </a:lnTo>
                    <a:lnTo>
                      <a:pt x="695" y="927"/>
                    </a:lnTo>
                    <a:lnTo>
                      <a:pt x="875" y="747"/>
                    </a:lnTo>
                    <a:lnTo>
                      <a:pt x="1081" y="592"/>
                    </a:lnTo>
                    <a:lnTo>
                      <a:pt x="1312" y="489"/>
                    </a:lnTo>
                    <a:close/>
                    <a:moveTo>
                      <a:pt x="1724" y="438"/>
                    </a:moveTo>
                    <a:lnTo>
                      <a:pt x="1981" y="489"/>
                    </a:lnTo>
                    <a:lnTo>
                      <a:pt x="2187" y="567"/>
                    </a:lnTo>
                    <a:lnTo>
                      <a:pt x="2393" y="695"/>
                    </a:lnTo>
                    <a:lnTo>
                      <a:pt x="2573" y="875"/>
                    </a:lnTo>
                    <a:lnTo>
                      <a:pt x="2727" y="1055"/>
                    </a:lnTo>
                    <a:lnTo>
                      <a:pt x="2804" y="1261"/>
                    </a:lnTo>
                    <a:lnTo>
                      <a:pt x="2856" y="1493"/>
                    </a:lnTo>
                    <a:lnTo>
                      <a:pt x="2881" y="1724"/>
                    </a:lnTo>
                    <a:lnTo>
                      <a:pt x="2830" y="1956"/>
                    </a:lnTo>
                    <a:lnTo>
                      <a:pt x="2753" y="2213"/>
                    </a:lnTo>
                    <a:lnTo>
                      <a:pt x="2650" y="2367"/>
                    </a:lnTo>
                    <a:lnTo>
                      <a:pt x="2521" y="2521"/>
                    </a:lnTo>
                    <a:lnTo>
                      <a:pt x="2367" y="2650"/>
                    </a:lnTo>
                    <a:lnTo>
                      <a:pt x="2213" y="2753"/>
                    </a:lnTo>
                    <a:lnTo>
                      <a:pt x="1724" y="438"/>
                    </a:lnTo>
                    <a:close/>
                    <a:moveTo>
                      <a:pt x="1595" y="1956"/>
                    </a:moveTo>
                    <a:lnTo>
                      <a:pt x="1775" y="2882"/>
                    </a:lnTo>
                    <a:lnTo>
                      <a:pt x="1621" y="2882"/>
                    </a:lnTo>
                    <a:lnTo>
                      <a:pt x="1441" y="2856"/>
                    </a:lnTo>
                    <a:lnTo>
                      <a:pt x="1287" y="2830"/>
                    </a:lnTo>
                    <a:lnTo>
                      <a:pt x="1132" y="2753"/>
                    </a:lnTo>
                    <a:lnTo>
                      <a:pt x="952" y="2676"/>
                    </a:lnTo>
                    <a:lnTo>
                      <a:pt x="824" y="2547"/>
                    </a:lnTo>
                    <a:lnTo>
                      <a:pt x="695" y="2393"/>
                    </a:lnTo>
                    <a:lnTo>
                      <a:pt x="592" y="2238"/>
                    </a:lnTo>
                    <a:lnTo>
                      <a:pt x="1595" y="1956"/>
                    </a:lnTo>
                    <a:close/>
                    <a:moveTo>
                      <a:pt x="1595" y="1"/>
                    </a:moveTo>
                    <a:lnTo>
                      <a:pt x="1415" y="26"/>
                    </a:lnTo>
                    <a:lnTo>
                      <a:pt x="1106" y="104"/>
                    </a:lnTo>
                    <a:lnTo>
                      <a:pt x="824" y="232"/>
                    </a:lnTo>
                    <a:lnTo>
                      <a:pt x="695" y="309"/>
                    </a:lnTo>
                    <a:lnTo>
                      <a:pt x="566" y="412"/>
                    </a:lnTo>
                    <a:lnTo>
                      <a:pt x="463" y="541"/>
                    </a:lnTo>
                    <a:lnTo>
                      <a:pt x="335" y="644"/>
                    </a:lnTo>
                    <a:lnTo>
                      <a:pt x="258" y="798"/>
                    </a:lnTo>
                    <a:lnTo>
                      <a:pt x="180" y="927"/>
                    </a:lnTo>
                    <a:lnTo>
                      <a:pt x="103" y="1081"/>
                    </a:lnTo>
                    <a:lnTo>
                      <a:pt x="52" y="1261"/>
                    </a:lnTo>
                    <a:lnTo>
                      <a:pt x="26" y="1415"/>
                    </a:lnTo>
                    <a:lnTo>
                      <a:pt x="0" y="1570"/>
                    </a:lnTo>
                    <a:lnTo>
                      <a:pt x="26" y="1878"/>
                    </a:lnTo>
                    <a:lnTo>
                      <a:pt x="78" y="2187"/>
                    </a:lnTo>
                    <a:lnTo>
                      <a:pt x="206" y="2496"/>
                    </a:lnTo>
                    <a:lnTo>
                      <a:pt x="309" y="2624"/>
                    </a:lnTo>
                    <a:lnTo>
                      <a:pt x="412" y="2753"/>
                    </a:lnTo>
                    <a:lnTo>
                      <a:pt x="515" y="2856"/>
                    </a:lnTo>
                    <a:lnTo>
                      <a:pt x="643" y="2984"/>
                    </a:lnTo>
                    <a:lnTo>
                      <a:pt x="772" y="3062"/>
                    </a:lnTo>
                    <a:lnTo>
                      <a:pt x="926" y="3164"/>
                    </a:lnTo>
                    <a:lnTo>
                      <a:pt x="1081" y="3216"/>
                    </a:lnTo>
                    <a:lnTo>
                      <a:pt x="1235" y="3267"/>
                    </a:lnTo>
                    <a:lnTo>
                      <a:pt x="1415" y="3293"/>
                    </a:lnTo>
                    <a:lnTo>
                      <a:pt x="1569" y="3319"/>
                    </a:lnTo>
                    <a:lnTo>
                      <a:pt x="1878" y="3319"/>
                    </a:lnTo>
                    <a:lnTo>
                      <a:pt x="2187" y="3242"/>
                    </a:lnTo>
                    <a:lnTo>
                      <a:pt x="2495" y="3113"/>
                    </a:lnTo>
                    <a:lnTo>
                      <a:pt x="2624" y="3010"/>
                    </a:lnTo>
                    <a:lnTo>
                      <a:pt x="2753" y="2907"/>
                    </a:lnTo>
                    <a:lnTo>
                      <a:pt x="2856" y="2804"/>
                    </a:lnTo>
                    <a:lnTo>
                      <a:pt x="2958" y="2676"/>
                    </a:lnTo>
                    <a:lnTo>
                      <a:pt x="3061" y="2547"/>
                    </a:lnTo>
                    <a:lnTo>
                      <a:pt x="3139" y="2393"/>
                    </a:lnTo>
                    <a:lnTo>
                      <a:pt x="3216" y="2238"/>
                    </a:lnTo>
                    <a:lnTo>
                      <a:pt x="3267" y="2084"/>
                    </a:lnTo>
                    <a:lnTo>
                      <a:pt x="3293" y="1904"/>
                    </a:lnTo>
                    <a:lnTo>
                      <a:pt x="3319" y="1750"/>
                    </a:lnTo>
                    <a:lnTo>
                      <a:pt x="3319" y="1595"/>
                    </a:lnTo>
                    <a:lnTo>
                      <a:pt x="3293" y="1441"/>
                    </a:lnTo>
                    <a:lnTo>
                      <a:pt x="3216" y="1132"/>
                    </a:lnTo>
                    <a:lnTo>
                      <a:pt x="3087" y="824"/>
                    </a:lnTo>
                    <a:lnTo>
                      <a:pt x="3010" y="695"/>
                    </a:lnTo>
                    <a:lnTo>
                      <a:pt x="2907" y="567"/>
                    </a:lnTo>
                    <a:lnTo>
                      <a:pt x="2804" y="464"/>
                    </a:lnTo>
                    <a:lnTo>
                      <a:pt x="2676" y="361"/>
                    </a:lnTo>
                    <a:lnTo>
                      <a:pt x="2521" y="258"/>
                    </a:lnTo>
                    <a:lnTo>
                      <a:pt x="2393" y="181"/>
                    </a:lnTo>
                    <a:lnTo>
                      <a:pt x="2238" y="104"/>
                    </a:lnTo>
                    <a:lnTo>
                      <a:pt x="2058" y="52"/>
                    </a:lnTo>
                    <a:lnTo>
                      <a:pt x="1904" y="26"/>
                    </a:lnTo>
                    <a:lnTo>
                      <a:pt x="1750"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2"/>
              <p:cNvSpPr/>
              <p:nvPr/>
            </p:nvSpPr>
            <p:spPr>
              <a:xfrm>
                <a:off x="5592875" y="1736950"/>
                <a:ext cx="49525" cy="10950"/>
              </a:xfrm>
              <a:custGeom>
                <a:avLst/>
                <a:gdLst/>
                <a:ahLst/>
                <a:cxnLst/>
                <a:rect l="l" t="t" r="r" b="b"/>
                <a:pathLst>
                  <a:path w="1981" h="438" extrusionOk="0">
                    <a:moveTo>
                      <a:pt x="232" y="0"/>
                    </a:moveTo>
                    <a:lnTo>
                      <a:pt x="129" y="26"/>
                    </a:lnTo>
                    <a:lnTo>
                      <a:pt x="77" y="78"/>
                    </a:lnTo>
                    <a:lnTo>
                      <a:pt x="26" y="155"/>
                    </a:lnTo>
                    <a:lnTo>
                      <a:pt x="0" y="232"/>
                    </a:lnTo>
                    <a:lnTo>
                      <a:pt x="26" y="309"/>
                    </a:lnTo>
                    <a:lnTo>
                      <a:pt x="77" y="386"/>
                    </a:lnTo>
                    <a:lnTo>
                      <a:pt x="129" y="438"/>
                    </a:lnTo>
                    <a:lnTo>
                      <a:pt x="1852" y="438"/>
                    </a:lnTo>
                    <a:lnTo>
                      <a:pt x="1904" y="386"/>
                    </a:lnTo>
                    <a:lnTo>
                      <a:pt x="1955" y="309"/>
                    </a:lnTo>
                    <a:lnTo>
                      <a:pt x="1981" y="232"/>
                    </a:lnTo>
                    <a:lnTo>
                      <a:pt x="1955" y="155"/>
                    </a:lnTo>
                    <a:lnTo>
                      <a:pt x="1904" y="78"/>
                    </a:lnTo>
                    <a:lnTo>
                      <a:pt x="1852" y="26"/>
                    </a:lnTo>
                    <a:lnTo>
                      <a:pt x="1749"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2"/>
              <p:cNvSpPr/>
              <p:nvPr/>
            </p:nvSpPr>
            <p:spPr>
              <a:xfrm>
                <a:off x="5592875" y="1755600"/>
                <a:ext cx="49525" cy="10950"/>
              </a:xfrm>
              <a:custGeom>
                <a:avLst/>
                <a:gdLst/>
                <a:ahLst/>
                <a:cxnLst/>
                <a:rect l="l" t="t" r="r" b="b"/>
                <a:pathLst>
                  <a:path w="1981" h="438" extrusionOk="0">
                    <a:moveTo>
                      <a:pt x="129" y="0"/>
                    </a:moveTo>
                    <a:lnTo>
                      <a:pt x="77" y="52"/>
                    </a:lnTo>
                    <a:lnTo>
                      <a:pt x="26" y="129"/>
                    </a:lnTo>
                    <a:lnTo>
                      <a:pt x="0" y="206"/>
                    </a:lnTo>
                    <a:lnTo>
                      <a:pt x="26" y="283"/>
                    </a:lnTo>
                    <a:lnTo>
                      <a:pt x="77" y="360"/>
                    </a:lnTo>
                    <a:lnTo>
                      <a:pt x="129" y="412"/>
                    </a:lnTo>
                    <a:lnTo>
                      <a:pt x="232" y="438"/>
                    </a:lnTo>
                    <a:lnTo>
                      <a:pt x="1749" y="438"/>
                    </a:lnTo>
                    <a:lnTo>
                      <a:pt x="1852" y="412"/>
                    </a:lnTo>
                    <a:lnTo>
                      <a:pt x="1904" y="360"/>
                    </a:lnTo>
                    <a:lnTo>
                      <a:pt x="1955" y="283"/>
                    </a:lnTo>
                    <a:lnTo>
                      <a:pt x="1981" y="206"/>
                    </a:lnTo>
                    <a:lnTo>
                      <a:pt x="1955" y="129"/>
                    </a:lnTo>
                    <a:lnTo>
                      <a:pt x="1904" y="52"/>
                    </a:lnTo>
                    <a:lnTo>
                      <a:pt x="185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2"/>
              <p:cNvSpPr/>
              <p:nvPr/>
            </p:nvSpPr>
            <p:spPr>
              <a:xfrm>
                <a:off x="5592875" y="1773600"/>
                <a:ext cx="49525" cy="10950"/>
              </a:xfrm>
              <a:custGeom>
                <a:avLst/>
                <a:gdLst/>
                <a:ahLst/>
                <a:cxnLst/>
                <a:rect l="l" t="t" r="r" b="b"/>
                <a:pathLst>
                  <a:path w="1981" h="438" extrusionOk="0">
                    <a:moveTo>
                      <a:pt x="129" y="1"/>
                    </a:moveTo>
                    <a:lnTo>
                      <a:pt x="77" y="52"/>
                    </a:lnTo>
                    <a:lnTo>
                      <a:pt x="26" y="129"/>
                    </a:lnTo>
                    <a:lnTo>
                      <a:pt x="0" y="206"/>
                    </a:lnTo>
                    <a:lnTo>
                      <a:pt x="26" y="309"/>
                    </a:lnTo>
                    <a:lnTo>
                      <a:pt x="77" y="361"/>
                    </a:lnTo>
                    <a:lnTo>
                      <a:pt x="129" y="412"/>
                    </a:lnTo>
                    <a:lnTo>
                      <a:pt x="232" y="438"/>
                    </a:lnTo>
                    <a:lnTo>
                      <a:pt x="1749" y="438"/>
                    </a:lnTo>
                    <a:lnTo>
                      <a:pt x="1852" y="412"/>
                    </a:lnTo>
                    <a:lnTo>
                      <a:pt x="1904" y="361"/>
                    </a:lnTo>
                    <a:lnTo>
                      <a:pt x="1955" y="309"/>
                    </a:lnTo>
                    <a:lnTo>
                      <a:pt x="1981" y="206"/>
                    </a:lnTo>
                    <a:lnTo>
                      <a:pt x="1955" y="129"/>
                    </a:lnTo>
                    <a:lnTo>
                      <a:pt x="1904" y="52"/>
                    </a:lnTo>
                    <a:lnTo>
                      <a:pt x="1852"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2"/>
              <p:cNvSpPr/>
              <p:nvPr/>
            </p:nvSpPr>
            <p:spPr>
              <a:xfrm>
                <a:off x="5410875" y="1667500"/>
                <a:ext cx="372375" cy="373000"/>
              </a:xfrm>
              <a:custGeom>
                <a:avLst/>
                <a:gdLst/>
                <a:ahLst/>
                <a:cxnLst/>
                <a:rect l="l" t="t" r="r" b="b"/>
                <a:pathLst>
                  <a:path w="14895" h="14920" extrusionOk="0">
                    <a:moveTo>
                      <a:pt x="13891" y="1209"/>
                    </a:moveTo>
                    <a:lnTo>
                      <a:pt x="13891" y="6585"/>
                    </a:lnTo>
                    <a:lnTo>
                      <a:pt x="7023" y="6585"/>
                    </a:lnTo>
                    <a:lnTo>
                      <a:pt x="6997" y="6302"/>
                    </a:lnTo>
                    <a:lnTo>
                      <a:pt x="6997" y="6071"/>
                    </a:lnTo>
                    <a:lnTo>
                      <a:pt x="6972" y="5865"/>
                    </a:lnTo>
                    <a:lnTo>
                      <a:pt x="6920" y="5659"/>
                    </a:lnTo>
                    <a:lnTo>
                      <a:pt x="6869" y="5454"/>
                    </a:lnTo>
                    <a:lnTo>
                      <a:pt x="6792" y="5273"/>
                    </a:lnTo>
                    <a:lnTo>
                      <a:pt x="6689" y="5093"/>
                    </a:lnTo>
                    <a:lnTo>
                      <a:pt x="6586" y="4913"/>
                    </a:lnTo>
                    <a:lnTo>
                      <a:pt x="6483" y="4759"/>
                    </a:lnTo>
                    <a:lnTo>
                      <a:pt x="6483" y="1209"/>
                    </a:lnTo>
                    <a:close/>
                    <a:moveTo>
                      <a:pt x="14457" y="7023"/>
                    </a:moveTo>
                    <a:lnTo>
                      <a:pt x="14457" y="7357"/>
                    </a:lnTo>
                    <a:lnTo>
                      <a:pt x="7049" y="7357"/>
                    </a:lnTo>
                    <a:lnTo>
                      <a:pt x="7023" y="7023"/>
                    </a:lnTo>
                    <a:close/>
                    <a:moveTo>
                      <a:pt x="4888" y="6611"/>
                    </a:moveTo>
                    <a:lnTo>
                      <a:pt x="5068" y="6740"/>
                    </a:lnTo>
                    <a:lnTo>
                      <a:pt x="5300" y="6843"/>
                    </a:lnTo>
                    <a:lnTo>
                      <a:pt x="5557" y="6920"/>
                    </a:lnTo>
                    <a:lnTo>
                      <a:pt x="5686" y="6945"/>
                    </a:lnTo>
                    <a:lnTo>
                      <a:pt x="5866" y="6945"/>
                    </a:lnTo>
                    <a:lnTo>
                      <a:pt x="5866" y="8206"/>
                    </a:lnTo>
                    <a:lnTo>
                      <a:pt x="5866" y="8360"/>
                    </a:lnTo>
                    <a:lnTo>
                      <a:pt x="5840" y="8489"/>
                    </a:lnTo>
                    <a:lnTo>
                      <a:pt x="5737" y="8772"/>
                    </a:lnTo>
                    <a:lnTo>
                      <a:pt x="5608" y="9029"/>
                    </a:lnTo>
                    <a:lnTo>
                      <a:pt x="5428" y="9260"/>
                    </a:lnTo>
                    <a:lnTo>
                      <a:pt x="5197" y="9440"/>
                    </a:lnTo>
                    <a:lnTo>
                      <a:pt x="4940" y="9569"/>
                    </a:lnTo>
                    <a:lnTo>
                      <a:pt x="4657" y="9646"/>
                    </a:lnTo>
                    <a:lnTo>
                      <a:pt x="4502" y="9672"/>
                    </a:lnTo>
                    <a:lnTo>
                      <a:pt x="4348" y="9672"/>
                    </a:lnTo>
                    <a:lnTo>
                      <a:pt x="4425" y="9518"/>
                    </a:lnTo>
                    <a:lnTo>
                      <a:pt x="4451" y="9338"/>
                    </a:lnTo>
                    <a:lnTo>
                      <a:pt x="4425" y="9209"/>
                    </a:lnTo>
                    <a:lnTo>
                      <a:pt x="4374" y="9055"/>
                    </a:lnTo>
                    <a:lnTo>
                      <a:pt x="4502" y="9055"/>
                    </a:lnTo>
                    <a:lnTo>
                      <a:pt x="4605" y="9029"/>
                    </a:lnTo>
                    <a:lnTo>
                      <a:pt x="4734" y="8977"/>
                    </a:lnTo>
                    <a:lnTo>
                      <a:pt x="4837" y="8900"/>
                    </a:lnTo>
                    <a:lnTo>
                      <a:pt x="4888" y="8849"/>
                    </a:lnTo>
                    <a:lnTo>
                      <a:pt x="4914" y="8772"/>
                    </a:lnTo>
                    <a:lnTo>
                      <a:pt x="4914" y="8669"/>
                    </a:lnTo>
                    <a:lnTo>
                      <a:pt x="4862" y="8592"/>
                    </a:lnTo>
                    <a:lnTo>
                      <a:pt x="4811" y="8540"/>
                    </a:lnTo>
                    <a:lnTo>
                      <a:pt x="4734" y="8514"/>
                    </a:lnTo>
                    <a:lnTo>
                      <a:pt x="4631" y="8514"/>
                    </a:lnTo>
                    <a:lnTo>
                      <a:pt x="4554" y="8566"/>
                    </a:lnTo>
                    <a:lnTo>
                      <a:pt x="4502" y="8617"/>
                    </a:lnTo>
                    <a:lnTo>
                      <a:pt x="4322" y="8617"/>
                    </a:lnTo>
                    <a:lnTo>
                      <a:pt x="4219" y="8566"/>
                    </a:lnTo>
                    <a:lnTo>
                      <a:pt x="4168" y="8514"/>
                    </a:lnTo>
                    <a:lnTo>
                      <a:pt x="4039" y="8514"/>
                    </a:lnTo>
                    <a:lnTo>
                      <a:pt x="3988" y="8540"/>
                    </a:lnTo>
                    <a:lnTo>
                      <a:pt x="3936" y="8592"/>
                    </a:lnTo>
                    <a:lnTo>
                      <a:pt x="3911" y="8643"/>
                    </a:lnTo>
                    <a:lnTo>
                      <a:pt x="3885" y="8695"/>
                    </a:lnTo>
                    <a:lnTo>
                      <a:pt x="3885" y="8772"/>
                    </a:lnTo>
                    <a:lnTo>
                      <a:pt x="3756" y="8772"/>
                    </a:lnTo>
                    <a:lnTo>
                      <a:pt x="3653" y="8797"/>
                    </a:lnTo>
                    <a:lnTo>
                      <a:pt x="3551" y="8849"/>
                    </a:lnTo>
                    <a:lnTo>
                      <a:pt x="3448" y="8926"/>
                    </a:lnTo>
                    <a:lnTo>
                      <a:pt x="3242" y="9132"/>
                    </a:lnTo>
                    <a:lnTo>
                      <a:pt x="3113" y="8926"/>
                    </a:lnTo>
                    <a:lnTo>
                      <a:pt x="3010" y="8695"/>
                    </a:lnTo>
                    <a:lnTo>
                      <a:pt x="2959" y="8437"/>
                    </a:lnTo>
                    <a:lnTo>
                      <a:pt x="2933" y="8206"/>
                    </a:lnTo>
                    <a:lnTo>
                      <a:pt x="2933" y="6945"/>
                    </a:lnTo>
                    <a:lnTo>
                      <a:pt x="3679" y="6945"/>
                    </a:lnTo>
                    <a:lnTo>
                      <a:pt x="3988" y="6894"/>
                    </a:lnTo>
                    <a:lnTo>
                      <a:pt x="4245" y="6843"/>
                    </a:lnTo>
                    <a:lnTo>
                      <a:pt x="4451" y="6791"/>
                    </a:lnTo>
                    <a:lnTo>
                      <a:pt x="4631" y="6740"/>
                    </a:lnTo>
                    <a:lnTo>
                      <a:pt x="4888" y="6611"/>
                    </a:lnTo>
                    <a:close/>
                    <a:moveTo>
                      <a:pt x="3911" y="9209"/>
                    </a:moveTo>
                    <a:lnTo>
                      <a:pt x="3962" y="9235"/>
                    </a:lnTo>
                    <a:lnTo>
                      <a:pt x="3988" y="9286"/>
                    </a:lnTo>
                    <a:lnTo>
                      <a:pt x="4014" y="9338"/>
                    </a:lnTo>
                    <a:lnTo>
                      <a:pt x="3988" y="9389"/>
                    </a:lnTo>
                    <a:lnTo>
                      <a:pt x="3962" y="9440"/>
                    </a:lnTo>
                    <a:lnTo>
                      <a:pt x="3473" y="9929"/>
                    </a:lnTo>
                    <a:lnTo>
                      <a:pt x="3448" y="9955"/>
                    </a:lnTo>
                    <a:lnTo>
                      <a:pt x="3371" y="9981"/>
                    </a:lnTo>
                    <a:lnTo>
                      <a:pt x="3319" y="9955"/>
                    </a:lnTo>
                    <a:lnTo>
                      <a:pt x="3268" y="9929"/>
                    </a:lnTo>
                    <a:lnTo>
                      <a:pt x="3242" y="9878"/>
                    </a:lnTo>
                    <a:lnTo>
                      <a:pt x="3242" y="9826"/>
                    </a:lnTo>
                    <a:lnTo>
                      <a:pt x="3242" y="9775"/>
                    </a:lnTo>
                    <a:lnTo>
                      <a:pt x="3268" y="9723"/>
                    </a:lnTo>
                    <a:lnTo>
                      <a:pt x="3756" y="9235"/>
                    </a:lnTo>
                    <a:lnTo>
                      <a:pt x="3808" y="9209"/>
                    </a:lnTo>
                    <a:close/>
                    <a:moveTo>
                      <a:pt x="2805" y="9852"/>
                    </a:moveTo>
                    <a:lnTo>
                      <a:pt x="2830" y="10032"/>
                    </a:lnTo>
                    <a:lnTo>
                      <a:pt x="2290" y="10521"/>
                    </a:lnTo>
                    <a:lnTo>
                      <a:pt x="2367" y="10341"/>
                    </a:lnTo>
                    <a:lnTo>
                      <a:pt x="2496" y="10161"/>
                    </a:lnTo>
                    <a:lnTo>
                      <a:pt x="2625" y="9981"/>
                    </a:lnTo>
                    <a:lnTo>
                      <a:pt x="2805" y="9852"/>
                    </a:lnTo>
                    <a:close/>
                    <a:moveTo>
                      <a:pt x="4708" y="10084"/>
                    </a:moveTo>
                    <a:lnTo>
                      <a:pt x="4708" y="10444"/>
                    </a:lnTo>
                    <a:lnTo>
                      <a:pt x="4682" y="10547"/>
                    </a:lnTo>
                    <a:lnTo>
                      <a:pt x="4605" y="10649"/>
                    </a:lnTo>
                    <a:lnTo>
                      <a:pt x="4502" y="10701"/>
                    </a:lnTo>
                    <a:lnTo>
                      <a:pt x="4399" y="10727"/>
                    </a:lnTo>
                    <a:lnTo>
                      <a:pt x="4271" y="10701"/>
                    </a:lnTo>
                    <a:lnTo>
                      <a:pt x="4194" y="10649"/>
                    </a:lnTo>
                    <a:lnTo>
                      <a:pt x="4116" y="10547"/>
                    </a:lnTo>
                    <a:lnTo>
                      <a:pt x="4091" y="10444"/>
                    </a:lnTo>
                    <a:lnTo>
                      <a:pt x="4091" y="10084"/>
                    </a:lnTo>
                    <a:lnTo>
                      <a:pt x="4399" y="10109"/>
                    </a:lnTo>
                    <a:lnTo>
                      <a:pt x="4708" y="10084"/>
                    </a:lnTo>
                    <a:close/>
                    <a:moveTo>
                      <a:pt x="5634" y="9646"/>
                    </a:moveTo>
                    <a:lnTo>
                      <a:pt x="5866" y="9749"/>
                    </a:lnTo>
                    <a:lnTo>
                      <a:pt x="6046" y="9878"/>
                    </a:lnTo>
                    <a:lnTo>
                      <a:pt x="6226" y="10032"/>
                    </a:lnTo>
                    <a:lnTo>
                      <a:pt x="6354" y="10238"/>
                    </a:lnTo>
                    <a:lnTo>
                      <a:pt x="6483" y="10418"/>
                    </a:lnTo>
                    <a:lnTo>
                      <a:pt x="6560" y="10649"/>
                    </a:lnTo>
                    <a:lnTo>
                      <a:pt x="6612" y="10881"/>
                    </a:lnTo>
                    <a:lnTo>
                      <a:pt x="6637" y="11112"/>
                    </a:lnTo>
                    <a:lnTo>
                      <a:pt x="6637" y="12167"/>
                    </a:lnTo>
                    <a:lnTo>
                      <a:pt x="6483" y="12141"/>
                    </a:lnTo>
                    <a:lnTo>
                      <a:pt x="6354" y="12090"/>
                    </a:lnTo>
                    <a:lnTo>
                      <a:pt x="6226" y="12013"/>
                    </a:lnTo>
                    <a:lnTo>
                      <a:pt x="6097" y="11910"/>
                    </a:lnTo>
                    <a:lnTo>
                      <a:pt x="5866" y="11730"/>
                    </a:lnTo>
                    <a:lnTo>
                      <a:pt x="5608" y="11575"/>
                    </a:lnTo>
                    <a:lnTo>
                      <a:pt x="5325" y="11498"/>
                    </a:lnTo>
                    <a:lnTo>
                      <a:pt x="5017" y="11473"/>
                    </a:lnTo>
                    <a:lnTo>
                      <a:pt x="3705" y="11473"/>
                    </a:lnTo>
                    <a:lnTo>
                      <a:pt x="3396" y="11498"/>
                    </a:lnTo>
                    <a:lnTo>
                      <a:pt x="3113" y="11575"/>
                    </a:lnTo>
                    <a:lnTo>
                      <a:pt x="2856" y="11730"/>
                    </a:lnTo>
                    <a:lnTo>
                      <a:pt x="2625" y="11910"/>
                    </a:lnTo>
                    <a:lnTo>
                      <a:pt x="2522" y="11987"/>
                    </a:lnTo>
                    <a:lnTo>
                      <a:pt x="2419" y="12064"/>
                    </a:lnTo>
                    <a:lnTo>
                      <a:pt x="2290" y="12116"/>
                    </a:lnTo>
                    <a:lnTo>
                      <a:pt x="2162" y="12167"/>
                    </a:lnTo>
                    <a:lnTo>
                      <a:pt x="2162" y="11215"/>
                    </a:lnTo>
                    <a:lnTo>
                      <a:pt x="3139" y="10341"/>
                    </a:lnTo>
                    <a:lnTo>
                      <a:pt x="3268" y="10392"/>
                    </a:lnTo>
                    <a:lnTo>
                      <a:pt x="3525" y="10392"/>
                    </a:lnTo>
                    <a:lnTo>
                      <a:pt x="3653" y="10341"/>
                    </a:lnTo>
                    <a:lnTo>
                      <a:pt x="3653" y="10444"/>
                    </a:lnTo>
                    <a:lnTo>
                      <a:pt x="3679" y="10572"/>
                    </a:lnTo>
                    <a:lnTo>
                      <a:pt x="3705" y="10727"/>
                    </a:lnTo>
                    <a:lnTo>
                      <a:pt x="3782" y="10855"/>
                    </a:lnTo>
                    <a:lnTo>
                      <a:pt x="3885" y="10958"/>
                    </a:lnTo>
                    <a:lnTo>
                      <a:pt x="3988" y="11035"/>
                    </a:lnTo>
                    <a:lnTo>
                      <a:pt x="4116" y="11112"/>
                    </a:lnTo>
                    <a:lnTo>
                      <a:pt x="4245" y="11164"/>
                    </a:lnTo>
                    <a:lnTo>
                      <a:pt x="4554" y="11164"/>
                    </a:lnTo>
                    <a:lnTo>
                      <a:pt x="4682" y="11112"/>
                    </a:lnTo>
                    <a:lnTo>
                      <a:pt x="4811" y="11035"/>
                    </a:lnTo>
                    <a:lnTo>
                      <a:pt x="4914" y="10958"/>
                    </a:lnTo>
                    <a:lnTo>
                      <a:pt x="5017" y="10855"/>
                    </a:lnTo>
                    <a:lnTo>
                      <a:pt x="5068" y="10727"/>
                    </a:lnTo>
                    <a:lnTo>
                      <a:pt x="5120" y="10572"/>
                    </a:lnTo>
                    <a:lnTo>
                      <a:pt x="5145" y="10444"/>
                    </a:lnTo>
                    <a:lnTo>
                      <a:pt x="5145" y="9955"/>
                    </a:lnTo>
                    <a:lnTo>
                      <a:pt x="5403" y="9826"/>
                    </a:lnTo>
                    <a:lnTo>
                      <a:pt x="5634" y="9646"/>
                    </a:lnTo>
                    <a:close/>
                    <a:moveTo>
                      <a:pt x="1724" y="11601"/>
                    </a:moveTo>
                    <a:lnTo>
                      <a:pt x="1724" y="12193"/>
                    </a:lnTo>
                    <a:lnTo>
                      <a:pt x="1313" y="12193"/>
                    </a:lnTo>
                    <a:lnTo>
                      <a:pt x="1313" y="12038"/>
                    </a:lnTo>
                    <a:lnTo>
                      <a:pt x="1338" y="11987"/>
                    </a:lnTo>
                    <a:lnTo>
                      <a:pt x="1364" y="11961"/>
                    </a:lnTo>
                    <a:lnTo>
                      <a:pt x="1724" y="11601"/>
                    </a:lnTo>
                    <a:close/>
                    <a:moveTo>
                      <a:pt x="5017" y="11910"/>
                    </a:moveTo>
                    <a:lnTo>
                      <a:pt x="5223" y="11936"/>
                    </a:lnTo>
                    <a:lnTo>
                      <a:pt x="5428" y="11987"/>
                    </a:lnTo>
                    <a:lnTo>
                      <a:pt x="5634" y="12090"/>
                    </a:lnTo>
                    <a:lnTo>
                      <a:pt x="5788" y="12219"/>
                    </a:lnTo>
                    <a:lnTo>
                      <a:pt x="6020" y="12399"/>
                    </a:lnTo>
                    <a:lnTo>
                      <a:pt x="6251" y="12527"/>
                    </a:lnTo>
                    <a:lnTo>
                      <a:pt x="6509" y="12604"/>
                    </a:lnTo>
                    <a:lnTo>
                      <a:pt x="6792" y="12630"/>
                    </a:lnTo>
                    <a:lnTo>
                      <a:pt x="8258" y="12630"/>
                    </a:lnTo>
                    <a:lnTo>
                      <a:pt x="8258" y="13453"/>
                    </a:lnTo>
                    <a:lnTo>
                      <a:pt x="438" y="13453"/>
                    </a:lnTo>
                    <a:lnTo>
                      <a:pt x="438" y="12630"/>
                    </a:lnTo>
                    <a:lnTo>
                      <a:pt x="1930" y="12630"/>
                    </a:lnTo>
                    <a:lnTo>
                      <a:pt x="2213" y="12604"/>
                    </a:lnTo>
                    <a:lnTo>
                      <a:pt x="2470" y="12527"/>
                    </a:lnTo>
                    <a:lnTo>
                      <a:pt x="2702" y="12399"/>
                    </a:lnTo>
                    <a:lnTo>
                      <a:pt x="2933" y="12219"/>
                    </a:lnTo>
                    <a:lnTo>
                      <a:pt x="3088" y="12090"/>
                    </a:lnTo>
                    <a:lnTo>
                      <a:pt x="3293" y="11987"/>
                    </a:lnTo>
                    <a:lnTo>
                      <a:pt x="3473" y="11936"/>
                    </a:lnTo>
                    <a:lnTo>
                      <a:pt x="3705" y="11910"/>
                    </a:lnTo>
                    <a:close/>
                    <a:moveTo>
                      <a:pt x="5840" y="0"/>
                    </a:moveTo>
                    <a:lnTo>
                      <a:pt x="5686" y="26"/>
                    </a:lnTo>
                    <a:lnTo>
                      <a:pt x="5583" y="103"/>
                    </a:lnTo>
                    <a:lnTo>
                      <a:pt x="5505" y="232"/>
                    </a:lnTo>
                    <a:lnTo>
                      <a:pt x="5480" y="361"/>
                    </a:lnTo>
                    <a:lnTo>
                      <a:pt x="5480" y="849"/>
                    </a:lnTo>
                    <a:lnTo>
                      <a:pt x="5505" y="978"/>
                    </a:lnTo>
                    <a:lnTo>
                      <a:pt x="5583" y="1106"/>
                    </a:lnTo>
                    <a:lnTo>
                      <a:pt x="5686" y="1184"/>
                    </a:lnTo>
                    <a:lnTo>
                      <a:pt x="5840" y="1209"/>
                    </a:lnTo>
                    <a:lnTo>
                      <a:pt x="6046" y="1209"/>
                    </a:lnTo>
                    <a:lnTo>
                      <a:pt x="6046" y="4347"/>
                    </a:lnTo>
                    <a:lnTo>
                      <a:pt x="5814" y="4219"/>
                    </a:lnTo>
                    <a:lnTo>
                      <a:pt x="5557" y="4142"/>
                    </a:lnTo>
                    <a:lnTo>
                      <a:pt x="5325" y="4065"/>
                    </a:lnTo>
                    <a:lnTo>
                      <a:pt x="3499" y="4065"/>
                    </a:lnTo>
                    <a:lnTo>
                      <a:pt x="3293" y="4116"/>
                    </a:lnTo>
                    <a:lnTo>
                      <a:pt x="3062" y="4193"/>
                    </a:lnTo>
                    <a:lnTo>
                      <a:pt x="2856" y="4296"/>
                    </a:lnTo>
                    <a:lnTo>
                      <a:pt x="2805" y="4347"/>
                    </a:lnTo>
                    <a:lnTo>
                      <a:pt x="2753" y="4425"/>
                    </a:lnTo>
                    <a:lnTo>
                      <a:pt x="2753" y="4502"/>
                    </a:lnTo>
                    <a:lnTo>
                      <a:pt x="2779" y="4579"/>
                    </a:lnTo>
                    <a:lnTo>
                      <a:pt x="2830" y="4656"/>
                    </a:lnTo>
                    <a:lnTo>
                      <a:pt x="2908" y="4682"/>
                    </a:lnTo>
                    <a:lnTo>
                      <a:pt x="3010" y="4708"/>
                    </a:lnTo>
                    <a:lnTo>
                      <a:pt x="3088" y="4656"/>
                    </a:lnTo>
                    <a:lnTo>
                      <a:pt x="3242" y="4579"/>
                    </a:lnTo>
                    <a:lnTo>
                      <a:pt x="3396" y="4528"/>
                    </a:lnTo>
                    <a:lnTo>
                      <a:pt x="3551" y="4502"/>
                    </a:lnTo>
                    <a:lnTo>
                      <a:pt x="3731" y="4476"/>
                    </a:lnTo>
                    <a:lnTo>
                      <a:pt x="5068" y="4476"/>
                    </a:lnTo>
                    <a:lnTo>
                      <a:pt x="5223" y="4502"/>
                    </a:lnTo>
                    <a:lnTo>
                      <a:pt x="5351" y="4528"/>
                    </a:lnTo>
                    <a:lnTo>
                      <a:pt x="5505" y="4579"/>
                    </a:lnTo>
                    <a:lnTo>
                      <a:pt x="5634" y="4630"/>
                    </a:lnTo>
                    <a:lnTo>
                      <a:pt x="5763" y="4708"/>
                    </a:lnTo>
                    <a:lnTo>
                      <a:pt x="5891" y="4785"/>
                    </a:lnTo>
                    <a:lnTo>
                      <a:pt x="6123" y="5016"/>
                    </a:lnTo>
                    <a:lnTo>
                      <a:pt x="6303" y="5273"/>
                    </a:lnTo>
                    <a:lnTo>
                      <a:pt x="6457" y="5582"/>
                    </a:lnTo>
                    <a:lnTo>
                      <a:pt x="6534" y="5942"/>
                    </a:lnTo>
                    <a:lnTo>
                      <a:pt x="6560" y="6122"/>
                    </a:lnTo>
                    <a:lnTo>
                      <a:pt x="6560" y="6302"/>
                    </a:lnTo>
                    <a:lnTo>
                      <a:pt x="6586" y="7074"/>
                    </a:lnTo>
                    <a:lnTo>
                      <a:pt x="6663" y="7743"/>
                    </a:lnTo>
                    <a:lnTo>
                      <a:pt x="6740" y="8051"/>
                    </a:lnTo>
                    <a:lnTo>
                      <a:pt x="6792" y="8334"/>
                    </a:lnTo>
                    <a:lnTo>
                      <a:pt x="6869" y="8566"/>
                    </a:lnTo>
                    <a:lnTo>
                      <a:pt x="6972" y="8797"/>
                    </a:lnTo>
                    <a:lnTo>
                      <a:pt x="6560" y="8926"/>
                    </a:lnTo>
                    <a:lnTo>
                      <a:pt x="6123" y="9003"/>
                    </a:lnTo>
                    <a:lnTo>
                      <a:pt x="6200" y="8823"/>
                    </a:lnTo>
                    <a:lnTo>
                      <a:pt x="6251" y="8617"/>
                    </a:lnTo>
                    <a:lnTo>
                      <a:pt x="6303" y="8412"/>
                    </a:lnTo>
                    <a:lnTo>
                      <a:pt x="6303" y="8206"/>
                    </a:lnTo>
                    <a:lnTo>
                      <a:pt x="6303" y="6791"/>
                    </a:lnTo>
                    <a:lnTo>
                      <a:pt x="6277" y="6688"/>
                    </a:lnTo>
                    <a:lnTo>
                      <a:pt x="6200" y="6585"/>
                    </a:lnTo>
                    <a:lnTo>
                      <a:pt x="6097" y="6508"/>
                    </a:lnTo>
                    <a:lnTo>
                      <a:pt x="5737" y="6508"/>
                    </a:lnTo>
                    <a:lnTo>
                      <a:pt x="5505" y="6457"/>
                    </a:lnTo>
                    <a:lnTo>
                      <a:pt x="5300" y="6354"/>
                    </a:lnTo>
                    <a:lnTo>
                      <a:pt x="5094" y="6199"/>
                    </a:lnTo>
                    <a:lnTo>
                      <a:pt x="5017" y="6148"/>
                    </a:lnTo>
                    <a:lnTo>
                      <a:pt x="4837" y="6148"/>
                    </a:lnTo>
                    <a:lnTo>
                      <a:pt x="4734" y="6199"/>
                    </a:lnTo>
                    <a:lnTo>
                      <a:pt x="4579" y="6277"/>
                    </a:lnTo>
                    <a:lnTo>
                      <a:pt x="4399" y="6354"/>
                    </a:lnTo>
                    <a:lnTo>
                      <a:pt x="4194" y="6405"/>
                    </a:lnTo>
                    <a:lnTo>
                      <a:pt x="3962" y="6457"/>
                    </a:lnTo>
                    <a:lnTo>
                      <a:pt x="3679" y="6482"/>
                    </a:lnTo>
                    <a:lnTo>
                      <a:pt x="3396" y="6508"/>
                    </a:lnTo>
                    <a:lnTo>
                      <a:pt x="2676" y="6508"/>
                    </a:lnTo>
                    <a:lnTo>
                      <a:pt x="2573" y="6585"/>
                    </a:lnTo>
                    <a:lnTo>
                      <a:pt x="2522" y="6688"/>
                    </a:lnTo>
                    <a:lnTo>
                      <a:pt x="2496" y="6791"/>
                    </a:lnTo>
                    <a:lnTo>
                      <a:pt x="2496" y="8206"/>
                    </a:lnTo>
                    <a:lnTo>
                      <a:pt x="2496" y="8412"/>
                    </a:lnTo>
                    <a:lnTo>
                      <a:pt x="2547" y="8617"/>
                    </a:lnTo>
                    <a:lnTo>
                      <a:pt x="2599" y="8823"/>
                    </a:lnTo>
                    <a:lnTo>
                      <a:pt x="2676" y="9003"/>
                    </a:lnTo>
                    <a:lnTo>
                      <a:pt x="2239" y="8926"/>
                    </a:lnTo>
                    <a:lnTo>
                      <a:pt x="1827" y="8797"/>
                    </a:lnTo>
                    <a:lnTo>
                      <a:pt x="1930" y="8566"/>
                    </a:lnTo>
                    <a:lnTo>
                      <a:pt x="2007" y="8334"/>
                    </a:lnTo>
                    <a:lnTo>
                      <a:pt x="2059" y="8051"/>
                    </a:lnTo>
                    <a:lnTo>
                      <a:pt x="2110" y="7743"/>
                    </a:lnTo>
                    <a:lnTo>
                      <a:pt x="2187" y="7074"/>
                    </a:lnTo>
                    <a:lnTo>
                      <a:pt x="2213" y="6302"/>
                    </a:lnTo>
                    <a:lnTo>
                      <a:pt x="2239" y="5994"/>
                    </a:lnTo>
                    <a:lnTo>
                      <a:pt x="2316" y="5711"/>
                    </a:lnTo>
                    <a:lnTo>
                      <a:pt x="2393" y="5454"/>
                    </a:lnTo>
                    <a:lnTo>
                      <a:pt x="2522" y="5196"/>
                    </a:lnTo>
                    <a:lnTo>
                      <a:pt x="2573" y="5119"/>
                    </a:lnTo>
                    <a:lnTo>
                      <a:pt x="2573" y="5042"/>
                    </a:lnTo>
                    <a:lnTo>
                      <a:pt x="2522" y="4965"/>
                    </a:lnTo>
                    <a:lnTo>
                      <a:pt x="2470" y="4913"/>
                    </a:lnTo>
                    <a:lnTo>
                      <a:pt x="2393" y="4888"/>
                    </a:lnTo>
                    <a:lnTo>
                      <a:pt x="2290" y="4888"/>
                    </a:lnTo>
                    <a:lnTo>
                      <a:pt x="2213" y="4913"/>
                    </a:lnTo>
                    <a:lnTo>
                      <a:pt x="2162" y="4965"/>
                    </a:lnTo>
                    <a:lnTo>
                      <a:pt x="2007" y="5273"/>
                    </a:lnTo>
                    <a:lnTo>
                      <a:pt x="1879" y="5608"/>
                    </a:lnTo>
                    <a:lnTo>
                      <a:pt x="1801" y="5942"/>
                    </a:lnTo>
                    <a:lnTo>
                      <a:pt x="1776" y="6302"/>
                    </a:lnTo>
                    <a:lnTo>
                      <a:pt x="1750" y="7125"/>
                    </a:lnTo>
                    <a:lnTo>
                      <a:pt x="1724" y="7486"/>
                    </a:lnTo>
                    <a:lnTo>
                      <a:pt x="1673" y="7820"/>
                    </a:lnTo>
                    <a:lnTo>
                      <a:pt x="1596" y="8103"/>
                    </a:lnTo>
                    <a:lnTo>
                      <a:pt x="1519" y="8386"/>
                    </a:lnTo>
                    <a:lnTo>
                      <a:pt x="1441" y="8617"/>
                    </a:lnTo>
                    <a:lnTo>
                      <a:pt x="1338" y="8823"/>
                    </a:lnTo>
                    <a:lnTo>
                      <a:pt x="1287" y="8900"/>
                    </a:lnTo>
                    <a:lnTo>
                      <a:pt x="1313" y="9003"/>
                    </a:lnTo>
                    <a:lnTo>
                      <a:pt x="1364" y="9080"/>
                    </a:lnTo>
                    <a:lnTo>
                      <a:pt x="1441" y="9132"/>
                    </a:lnTo>
                    <a:lnTo>
                      <a:pt x="2007" y="9312"/>
                    </a:lnTo>
                    <a:lnTo>
                      <a:pt x="2599" y="9440"/>
                    </a:lnTo>
                    <a:lnTo>
                      <a:pt x="2419" y="9595"/>
                    </a:lnTo>
                    <a:lnTo>
                      <a:pt x="2264" y="9749"/>
                    </a:lnTo>
                    <a:lnTo>
                      <a:pt x="2110" y="9929"/>
                    </a:lnTo>
                    <a:lnTo>
                      <a:pt x="1982" y="10135"/>
                    </a:lnTo>
                    <a:lnTo>
                      <a:pt x="1879" y="10341"/>
                    </a:lnTo>
                    <a:lnTo>
                      <a:pt x="1801" y="10547"/>
                    </a:lnTo>
                    <a:lnTo>
                      <a:pt x="1750" y="10778"/>
                    </a:lnTo>
                    <a:lnTo>
                      <a:pt x="1724" y="11010"/>
                    </a:lnTo>
                    <a:lnTo>
                      <a:pt x="1056" y="11627"/>
                    </a:lnTo>
                    <a:lnTo>
                      <a:pt x="978" y="11704"/>
                    </a:lnTo>
                    <a:lnTo>
                      <a:pt x="927" y="11807"/>
                    </a:lnTo>
                    <a:lnTo>
                      <a:pt x="901" y="11910"/>
                    </a:lnTo>
                    <a:lnTo>
                      <a:pt x="875" y="12038"/>
                    </a:lnTo>
                    <a:lnTo>
                      <a:pt x="875" y="12193"/>
                    </a:lnTo>
                    <a:lnTo>
                      <a:pt x="361" y="12193"/>
                    </a:lnTo>
                    <a:lnTo>
                      <a:pt x="232" y="12219"/>
                    </a:lnTo>
                    <a:lnTo>
                      <a:pt x="104" y="12296"/>
                    </a:lnTo>
                    <a:lnTo>
                      <a:pt x="27" y="12399"/>
                    </a:lnTo>
                    <a:lnTo>
                      <a:pt x="1" y="12527"/>
                    </a:lnTo>
                    <a:lnTo>
                      <a:pt x="1" y="13530"/>
                    </a:lnTo>
                    <a:lnTo>
                      <a:pt x="27" y="13659"/>
                    </a:lnTo>
                    <a:lnTo>
                      <a:pt x="104" y="13762"/>
                    </a:lnTo>
                    <a:lnTo>
                      <a:pt x="207" y="13839"/>
                    </a:lnTo>
                    <a:lnTo>
                      <a:pt x="335" y="13890"/>
                    </a:lnTo>
                    <a:lnTo>
                      <a:pt x="335" y="14611"/>
                    </a:lnTo>
                    <a:lnTo>
                      <a:pt x="361" y="14714"/>
                    </a:lnTo>
                    <a:lnTo>
                      <a:pt x="412" y="14816"/>
                    </a:lnTo>
                    <a:lnTo>
                      <a:pt x="515" y="14894"/>
                    </a:lnTo>
                    <a:lnTo>
                      <a:pt x="618" y="14919"/>
                    </a:lnTo>
                    <a:lnTo>
                      <a:pt x="5814" y="14919"/>
                    </a:lnTo>
                    <a:lnTo>
                      <a:pt x="5891" y="14894"/>
                    </a:lnTo>
                    <a:lnTo>
                      <a:pt x="5968" y="14842"/>
                    </a:lnTo>
                    <a:lnTo>
                      <a:pt x="6020" y="14765"/>
                    </a:lnTo>
                    <a:lnTo>
                      <a:pt x="6046" y="14688"/>
                    </a:lnTo>
                    <a:lnTo>
                      <a:pt x="6020" y="14611"/>
                    </a:lnTo>
                    <a:lnTo>
                      <a:pt x="5968" y="14534"/>
                    </a:lnTo>
                    <a:lnTo>
                      <a:pt x="5891" y="14482"/>
                    </a:lnTo>
                    <a:lnTo>
                      <a:pt x="773" y="14482"/>
                    </a:lnTo>
                    <a:lnTo>
                      <a:pt x="773" y="13890"/>
                    </a:lnTo>
                    <a:lnTo>
                      <a:pt x="7949" y="13890"/>
                    </a:lnTo>
                    <a:lnTo>
                      <a:pt x="7949" y="14482"/>
                    </a:lnTo>
                    <a:lnTo>
                      <a:pt x="6612" y="14482"/>
                    </a:lnTo>
                    <a:lnTo>
                      <a:pt x="6534" y="14534"/>
                    </a:lnTo>
                    <a:lnTo>
                      <a:pt x="6483" y="14611"/>
                    </a:lnTo>
                    <a:lnTo>
                      <a:pt x="6483" y="14688"/>
                    </a:lnTo>
                    <a:lnTo>
                      <a:pt x="6483" y="14765"/>
                    </a:lnTo>
                    <a:lnTo>
                      <a:pt x="6534" y="14842"/>
                    </a:lnTo>
                    <a:lnTo>
                      <a:pt x="6612" y="14894"/>
                    </a:lnTo>
                    <a:lnTo>
                      <a:pt x="6689" y="14919"/>
                    </a:lnTo>
                    <a:lnTo>
                      <a:pt x="8078" y="14919"/>
                    </a:lnTo>
                    <a:lnTo>
                      <a:pt x="8206" y="14894"/>
                    </a:lnTo>
                    <a:lnTo>
                      <a:pt x="8309" y="14816"/>
                    </a:lnTo>
                    <a:lnTo>
                      <a:pt x="8361" y="14714"/>
                    </a:lnTo>
                    <a:lnTo>
                      <a:pt x="8386" y="14611"/>
                    </a:lnTo>
                    <a:lnTo>
                      <a:pt x="8386" y="13890"/>
                    </a:lnTo>
                    <a:lnTo>
                      <a:pt x="8515" y="13839"/>
                    </a:lnTo>
                    <a:lnTo>
                      <a:pt x="8618" y="13762"/>
                    </a:lnTo>
                    <a:lnTo>
                      <a:pt x="8695" y="13659"/>
                    </a:lnTo>
                    <a:lnTo>
                      <a:pt x="8695" y="13530"/>
                    </a:lnTo>
                    <a:lnTo>
                      <a:pt x="8695" y="12527"/>
                    </a:lnTo>
                    <a:lnTo>
                      <a:pt x="8669" y="12399"/>
                    </a:lnTo>
                    <a:lnTo>
                      <a:pt x="8592" y="12296"/>
                    </a:lnTo>
                    <a:lnTo>
                      <a:pt x="8489" y="12219"/>
                    </a:lnTo>
                    <a:lnTo>
                      <a:pt x="8361" y="12193"/>
                    </a:lnTo>
                    <a:lnTo>
                      <a:pt x="7075" y="12193"/>
                    </a:lnTo>
                    <a:lnTo>
                      <a:pt x="7075" y="11112"/>
                    </a:lnTo>
                    <a:lnTo>
                      <a:pt x="7049" y="10855"/>
                    </a:lnTo>
                    <a:lnTo>
                      <a:pt x="6997" y="10624"/>
                    </a:lnTo>
                    <a:lnTo>
                      <a:pt x="6920" y="10392"/>
                    </a:lnTo>
                    <a:lnTo>
                      <a:pt x="6817" y="10161"/>
                    </a:lnTo>
                    <a:lnTo>
                      <a:pt x="6714" y="9955"/>
                    </a:lnTo>
                    <a:lnTo>
                      <a:pt x="6560" y="9775"/>
                    </a:lnTo>
                    <a:lnTo>
                      <a:pt x="6380" y="9595"/>
                    </a:lnTo>
                    <a:lnTo>
                      <a:pt x="6200" y="9440"/>
                    </a:lnTo>
                    <a:lnTo>
                      <a:pt x="6792" y="9312"/>
                    </a:lnTo>
                    <a:lnTo>
                      <a:pt x="7357" y="9132"/>
                    </a:lnTo>
                    <a:lnTo>
                      <a:pt x="7435" y="9080"/>
                    </a:lnTo>
                    <a:lnTo>
                      <a:pt x="7486" y="9003"/>
                    </a:lnTo>
                    <a:lnTo>
                      <a:pt x="7486" y="8900"/>
                    </a:lnTo>
                    <a:lnTo>
                      <a:pt x="7460" y="8823"/>
                    </a:lnTo>
                    <a:lnTo>
                      <a:pt x="7357" y="8617"/>
                    </a:lnTo>
                    <a:lnTo>
                      <a:pt x="7255" y="8360"/>
                    </a:lnTo>
                    <a:lnTo>
                      <a:pt x="7177" y="8103"/>
                    </a:lnTo>
                    <a:lnTo>
                      <a:pt x="7126" y="7794"/>
                    </a:lnTo>
                    <a:lnTo>
                      <a:pt x="14534" y="7794"/>
                    </a:lnTo>
                    <a:lnTo>
                      <a:pt x="14688" y="7743"/>
                    </a:lnTo>
                    <a:lnTo>
                      <a:pt x="14791" y="7666"/>
                    </a:lnTo>
                    <a:lnTo>
                      <a:pt x="14868" y="7563"/>
                    </a:lnTo>
                    <a:lnTo>
                      <a:pt x="14894" y="7434"/>
                    </a:lnTo>
                    <a:lnTo>
                      <a:pt x="14894" y="6945"/>
                    </a:lnTo>
                    <a:lnTo>
                      <a:pt x="14868" y="6791"/>
                    </a:lnTo>
                    <a:lnTo>
                      <a:pt x="14791" y="6688"/>
                    </a:lnTo>
                    <a:lnTo>
                      <a:pt x="14688" y="6611"/>
                    </a:lnTo>
                    <a:lnTo>
                      <a:pt x="14534" y="6585"/>
                    </a:lnTo>
                    <a:lnTo>
                      <a:pt x="14328" y="6585"/>
                    </a:lnTo>
                    <a:lnTo>
                      <a:pt x="14328" y="1209"/>
                    </a:lnTo>
                    <a:lnTo>
                      <a:pt x="14534" y="1209"/>
                    </a:lnTo>
                    <a:lnTo>
                      <a:pt x="14688" y="1184"/>
                    </a:lnTo>
                    <a:lnTo>
                      <a:pt x="14791" y="1106"/>
                    </a:lnTo>
                    <a:lnTo>
                      <a:pt x="14868" y="978"/>
                    </a:lnTo>
                    <a:lnTo>
                      <a:pt x="14894" y="849"/>
                    </a:lnTo>
                    <a:lnTo>
                      <a:pt x="14894" y="361"/>
                    </a:lnTo>
                    <a:lnTo>
                      <a:pt x="14868" y="232"/>
                    </a:lnTo>
                    <a:lnTo>
                      <a:pt x="14791" y="103"/>
                    </a:lnTo>
                    <a:lnTo>
                      <a:pt x="14688" y="26"/>
                    </a:lnTo>
                    <a:lnTo>
                      <a:pt x="14534" y="0"/>
                    </a:lnTo>
                    <a:lnTo>
                      <a:pt x="8052" y="0"/>
                    </a:lnTo>
                    <a:lnTo>
                      <a:pt x="7975" y="26"/>
                    </a:lnTo>
                    <a:lnTo>
                      <a:pt x="7898" y="78"/>
                    </a:lnTo>
                    <a:lnTo>
                      <a:pt x="7872" y="129"/>
                    </a:lnTo>
                    <a:lnTo>
                      <a:pt x="7846" y="232"/>
                    </a:lnTo>
                    <a:lnTo>
                      <a:pt x="7872" y="309"/>
                    </a:lnTo>
                    <a:lnTo>
                      <a:pt x="7898" y="386"/>
                    </a:lnTo>
                    <a:lnTo>
                      <a:pt x="7975" y="438"/>
                    </a:lnTo>
                    <a:lnTo>
                      <a:pt x="14457" y="438"/>
                    </a:lnTo>
                    <a:lnTo>
                      <a:pt x="14457" y="772"/>
                    </a:lnTo>
                    <a:lnTo>
                      <a:pt x="5917" y="772"/>
                    </a:lnTo>
                    <a:lnTo>
                      <a:pt x="5917" y="438"/>
                    </a:lnTo>
                    <a:lnTo>
                      <a:pt x="7280" y="438"/>
                    </a:lnTo>
                    <a:lnTo>
                      <a:pt x="7332" y="386"/>
                    </a:lnTo>
                    <a:lnTo>
                      <a:pt x="7383" y="309"/>
                    </a:lnTo>
                    <a:lnTo>
                      <a:pt x="7409" y="232"/>
                    </a:lnTo>
                    <a:lnTo>
                      <a:pt x="7383" y="129"/>
                    </a:lnTo>
                    <a:lnTo>
                      <a:pt x="7332" y="78"/>
                    </a:lnTo>
                    <a:lnTo>
                      <a:pt x="7280" y="26"/>
                    </a:lnTo>
                    <a:lnTo>
                      <a:pt x="7177"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2"/>
              <p:cNvSpPr/>
              <p:nvPr/>
            </p:nvSpPr>
            <p:spPr>
              <a:xfrm>
                <a:off x="5497050" y="1857200"/>
                <a:ext cx="10950" cy="13525"/>
              </a:xfrm>
              <a:custGeom>
                <a:avLst/>
                <a:gdLst/>
                <a:ahLst/>
                <a:cxnLst/>
                <a:rect l="l" t="t" r="r" b="b"/>
                <a:pathLst>
                  <a:path w="438" h="541" extrusionOk="0">
                    <a:moveTo>
                      <a:pt x="232" y="0"/>
                    </a:moveTo>
                    <a:lnTo>
                      <a:pt x="155" y="26"/>
                    </a:lnTo>
                    <a:lnTo>
                      <a:pt x="78" y="78"/>
                    </a:lnTo>
                    <a:lnTo>
                      <a:pt x="26" y="129"/>
                    </a:lnTo>
                    <a:lnTo>
                      <a:pt x="1" y="232"/>
                    </a:lnTo>
                    <a:lnTo>
                      <a:pt x="1" y="309"/>
                    </a:lnTo>
                    <a:lnTo>
                      <a:pt x="26" y="412"/>
                    </a:lnTo>
                    <a:lnTo>
                      <a:pt x="78" y="463"/>
                    </a:lnTo>
                    <a:lnTo>
                      <a:pt x="155" y="515"/>
                    </a:lnTo>
                    <a:lnTo>
                      <a:pt x="232" y="541"/>
                    </a:lnTo>
                    <a:lnTo>
                      <a:pt x="309" y="515"/>
                    </a:lnTo>
                    <a:lnTo>
                      <a:pt x="387" y="463"/>
                    </a:lnTo>
                    <a:lnTo>
                      <a:pt x="438" y="412"/>
                    </a:lnTo>
                    <a:lnTo>
                      <a:pt x="438" y="309"/>
                    </a:lnTo>
                    <a:lnTo>
                      <a:pt x="438" y="232"/>
                    </a:lnTo>
                    <a:lnTo>
                      <a:pt x="438" y="129"/>
                    </a:lnTo>
                    <a:lnTo>
                      <a:pt x="387" y="78"/>
                    </a:lnTo>
                    <a:lnTo>
                      <a:pt x="309" y="26"/>
                    </a:lnTo>
                    <a:lnTo>
                      <a:pt x="23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2"/>
              <p:cNvSpPr/>
              <p:nvPr/>
            </p:nvSpPr>
            <p:spPr>
              <a:xfrm>
                <a:off x="5533075" y="1857200"/>
                <a:ext cx="10950" cy="13525"/>
              </a:xfrm>
              <a:custGeom>
                <a:avLst/>
                <a:gdLst/>
                <a:ahLst/>
                <a:cxnLst/>
                <a:rect l="l" t="t" r="r" b="b"/>
                <a:pathLst>
                  <a:path w="438" h="541" extrusionOk="0">
                    <a:moveTo>
                      <a:pt x="232" y="0"/>
                    </a:moveTo>
                    <a:lnTo>
                      <a:pt x="129" y="26"/>
                    </a:lnTo>
                    <a:lnTo>
                      <a:pt x="77" y="78"/>
                    </a:lnTo>
                    <a:lnTo>
                      <a:pt x="26" y="129"/>
                    </a:lnTo>
                    <a:lnTo>
                      <a:pt x="0" y="232"/>
                    </a:lnTo>
                    <a:lnTo>
                      <a:pt x="0" y="309"/>
                    </a:lnTo>
                    <a:lnTo>
                      <a:pt x="26" y="412"/>
                    </a:lnTo>
                    <a:lnTo>
                      <a:pt x="77" y="463"/>
                    </a:lnTo>
                    <a:lnTo>
                      <a:pt x="129" y="515"/>
                    </a:lnTo>
                    <a:lnTo>
                      <a:pt x="232" y="541"/>
                    </a:lnTo>
                    <a:lnTo>
                      <a:pt x="309" y="515"/>
                    </a:lnTo>
                    <a:lnTo>
                      <a:pt x="386" y="463"/>
                    </a:lnTo>
                    <a:lnTo>
                      <a:pt x="437" y="412"/>
                    </a:lnTo>
                    <a:lnTo>
                      <a:pt x="437" y="309"/>
                    </a:lnTo>
                    <a:lnTo>
                      <a:pt x="437" y="232"/>
                    </a:lnTo>
                    <a:lnTo>
                      <a:pt x="437" y="129"/>
                    </a:lnTo>
                    <a:lnTo>
                      <a:pt x="386" y="78"/>
                    </a:lnTo>
                    <a:lnTo>
                      <a:pt x="309" y="26"/>
                    </a:lnTo>
                    <a:lnTo>
                      <a:pt x="23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2"/>
              <p:cNvSpPr/>
              <p:nvPr/>
            </p:nvSpPr>
            <p:spPr>
              <a:xfrm>
                <a:off x="5514425" y="1976175"/>
                <a:ext cx="10950" cy="16725"/>
              </a:xfrm>
              <a:custGeom>
                <a:avLst/>
                <a:gdLst/>
                <a:ahLst/>
                <a:cxnLst/>
                <a:rect l="l" t="t" r="r" b="b"/>
                <a:pathLst>
                  <a:path w="438" h="669" extrusionOk="0">
                    <a:moveTo>
                      <a:pt x="206" y="0"/>
                    </a:moveTo>
                    <a:lnTo>
                      <a:pt x="129" y="26"/>
                    </a:lnTo>
                    <a:lnTo>
                      <a:pt x="52" y="52"/>
                    </a:lnTo>
                    <a:lnTo>
                      <a:pt x="26" y="129"/>
                    </a:lnTo>
                    <a:lnTo>
                      <a:pt x="0" y="206"/>
                    </a:lnTo>
                    <a:lnTo>
                      <a:pt x="0" y="463"/>
                    </a:lnTo>
                    <a:lnTo>
                      <a:pt x="26" y="540"/>
                    </a:lnTo>
                    <a:lnTo>
                      <a:pt x="52" y="617"/>
                    </a:lnTo>
                    <a:lnTo>
                      <a:pt x="129" y="669"/>
                    </a:lnTo>
                    <a:lnTo>
                      <a:pt x="309" y="669"/>
                    </a:lnTo>
                    <a:lnTo>
                      <a:pt x="360" y="617"/>
                    </a:lnTo>
                    <a:lnTo>
                      <a:pt x="412" y="540"/>
                    </a:lnTo>
                    <a:lnTo>
                      <a:pt x="437" y="463"/>
                    </a:lnTo>
                    <a:lnTo>
                      <a:pt x="437" y="206"/>
                    </a:lnTo>
                    <a:lnTo>
                      <a:pt x="412" y="129"/>
                    </a:lnTo>
                    <a:lnTo>
                      <a:pt x="360" y="52"/>
                    </a:lnTo>
                    <a:lnTo>
                      <a:pt x="309" y="26"/>
                    </a:lnTo>
                    <a:lnTo>
                      <a:pt x="206"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roup 4">
            <a:extLst>
              <a:ext uri="{FF2B5EF4-FFF2-40B4-BE49-F238E27FC236}">
                <a16:creationId xmlns:a16="http://schemas.microsoft.com/office/drawing/2014/main" id="{9F709711-E21C-4FF1-0B94-40EE0C48C9D9}"/>
              </a:ext>
            </a:extLst>
          </p:cNvPr>
          <p:cNvGrpSpPr/>
          <p:nvPr/>
        </p:nvGrpSpPr>
        <p:grpSpPr>
          <a:xfrm>
            <a:off x="4718665" y="3248669"/>
            <a:ext cx="817073" cy="789701"/>
            <a:chOff x="4718665" y="3248669"/>
            <a:chExt cx="817073" cy="789701"/>
          </a:xfrm>
        </p:grpSpPr>
        <p:sp>
          <p:nvSpPr>
            <p:cNvPr id="941" name="Google Shape;941;p42"/>
            <p:cNvSpPr/>
            <p:nvPr/>
          </p:nvSpPr>
          <p:spPr>
            <a:xfrm>
              <a:off x="4718665" y="3248669"/>
              <a:ext cx="817073" cy="789701"/>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 name="Google Shape;987;p42"/>
            <p:cNvGrpSpPr/>
            <p:nvPr/>
          </p:nvGrpSpPr>
          <p:grpSpPr>
            <a:xfrm>
              <a:off x="4970220" y="3425802"/>
              <a:ext cx="343024" cy="426974"/>
              <a:chOff x="6788325" y="1641775"/>
              <a:chExt cx="302250" cy="372350"/>
            </a:xfrm>
          </p:grpSpPr>
          <p:sp>
            <p:nvSpPr>
              <p:cNvPr id="988" name="Google Shape;988;p42"/>
              <p:cNvSpPr/>
              <p:nvPr/>
            </p:nvSpPr>
            <p:spPr>
              <a:xfrm>
                <a:off x="6793475" y="1713800"/>
                <a:ext cx="291325" cy="295175"/>
              </a:xfrm>
              <a:custGeom>
                <a:avLst/>
                <a:gdLst/>
                <a:ahLst/>
                <a:cxnLst/>
                <a:rect l="l" t="t" r="r" b="b"/>
                <a:pathLst>
                  <a:path w="11653" h="11807" extrusionOk="0">
                    <a:moveTo>
                      <a:pt x="1183" y="0"/>
                    </a:moveTo>
                    <a:lnTo>
                      <a:pt x="926" y="26"/>
                    </a:lnTo>
                    <a:lnTo>
                      <a:pt x="720" y="78"/>
                    </a:lnTo>
                    <a:lnTo>
                      <a:pt x="514" y="206"/>
                    </a:lnTo>
                    <a:lnTo>
                      <a:pt x="360" y="335"/>
                    </a:lnTo>
                    <a:lnTo>
                      <a:pt x="206" y="515"/>
                    </a:lnTo>
                    <a:lnTo>
                      <a:pt x="103" y="721"/>
                    </a:lnTo>
                    <a:lnTo>
                      <a:pt x="26" y="926"/>
                    </a:lnTo>
                    <a:lnTo>
                      <a:pt x="0" y="1158"/>
                    </a:lnTo>
                    <a:lnTo>
                      <a:pt x="0" y="10624"/>
                    </a:lnTo>
                    <a:lnTo>
                      <a:pt x="26" y="10881"/>
                    </a:lnTo>
                    <a:lnTo>
                      <a:pt x="103" y="11087"/>
                    </a:lnTo>
                    <a:lnTo>
                      <a:pt x="206" y="11293"/>
                    </a:lnTo>
                    <a:lnTo>
                      <a:pt x="360" y="11447"/>
                    </a:lnTo>
                    <a:lnTo>
                      <a:pt x="514" y="11601"/>
                    </a:lnTo>
                    <a:lnTo>
                      <a:pt x="720" y="11704"/>
                    </a:lnTo>
                    <a:lnTo>
                      <a:pt x="926" y="11781"/>
                    </a:lnTo>
                    <a:lnTo>
                      <a:pt x="1183" y="11807"/>
                    </a:lnTo>
                    <a:lnTo>
                      <a:pt x="10495" y="11807"/>
                    </a:lnTo>
                    <a:lnTo>
                      <a:pt x="10726" y="11781"/>
                    </a:lnTo>
                    <a:lnTo>
                      <a:pt x="10958" y="11704"/>
                    </a:lnTo>
                    <a:lnTo>
                      <a:pt x="11138" y="11601"/>
                    </a:lnTo>
                    <a:lnTo>
                      <a:pt x="11318" y="11447"/>
                    </a:lnTo>
                    <a:lnTo>
                      <a:pt x="11446" y="11293"/>
                    </a:lnTo>
                    <a:lnTo>
                      <a:pt x="11575" y="11087"/>
                    </a:lnTo>
                    <a:lnTo>
                      <a:pt x="11627" y="10881"/>
                    </a:lnTo>
                    <a:lnTo>
                      <a:pt x="11652" y="10624"/>
                    </a:lnTo>
                    <a:lnTo>
                      <a:pt x="11652" y="1158"/>
                    </a:lnTo>
                    <a:lnTo>
                      <a:pt x="11627" y="926"/>
                    </a:lnTo>
                    <a:lnTo>
                      <a:pt x="11575" y="721"/>
                    </a:lnTo>
                    <a:lnTo>
                      <a:pt x="11446" y="515"/>
                    </a:lnTo>
                    <a:lnTo>
                      <a:pt x="11318" y="335"/>
                    </a:lnTo>
                    <a:lnTo>
                      <a:pt x="11138" y="206"/>
                    </a:lnTo>
                    <a:lnTo>
                      <a:pt x="10958" y="78"/>
                    </a:lnTo>
                    <a:lnTo>
                      <a:pt x="10726" y="26"/>
                    </a:lnTo>
                    <a:lnTo>
                      <a:pt x="10495"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2"/>
              <p:cNvSpPr/>
              <p:nvPr/>
            </p:nvSpPr>
            <p:spPr>
              <a:xfrm>
                <a:off x="7037825" y="1713800"/>
                <a:ext cx="46975" cy="295175"/>
              </a:xfrm>
              <a:custGeom>
                <a:avLst/>
                <a:gdLst/>
                <a:ahLst/>
                <a:cxnLst/>
                <a:rect l="l" t="t" r="r" b="b"/>
                <a:pathLst>
                  <a:path w="1879" h="11807" extrusionOk="0">
                    <a:moveTo>
                      <a:pt x="1" y="0"/>
                    </a:moveTo>
                    <a:lnTo>
                      <a:pt x="232" y="26"/>
                    </a:lnTo>
                    <a:lnTo>
                      <a:pt x="464" y="78"/>
                    </a:lnTo>
                    <a:lnTo>
                      <a:pt x="644" y="206"/>
                    </a:lnTo>
                    <a:lnTo>
                      <a:pt x="824" y="335"/>
                    </a:lnTo>
                    <a:lnTo>
                      <a:pt x="978" y="515"/>
                    </a:lnTo>
                    <a:lnTo>
                      <a:pt x="1081" y="721"/>
                    </a:lnTo>
                    <a:lnTo>
                      <a:pt x="1132" y="926"/>
                    </a:lnTo>
                    <a:lnTo>
                      <a:pt x="1158" y="1158"/>
                    </a:lnTo>
                    <a:lnTo>
                      <a:pt x="1158" y="10624"/>
                    </a:lnTo>
                    <a:lnTo>
                      <a:pt x="1132" y="10881"/>
                    </a:lnTo>
                    <a:lnTo>
                      <a:pt x="1081" y="11087"/>
                    </a:lnTo>
                    <a:lnTo>
                      <a:pt x="978" y="11293"/>
                    </a:lnTo>
                    <a:lnTo>
                      <a:pt x="824" y="11447"/>
                    </a:lnTo>
                    <a:lnTo>
                      <a:pt x="644" y="11601"/>
                    </a:lnTo>
                    <a:lnTo>
                      <a:pt x="464" y="11704"/>
                    </a:lnTo>
                    <a:lnTo>
                      <a:pt x="232" y="11781"/>
                    </a:lnTo>
                    <a:lnTo>
                      <a:pt x="1" y="11807"/>
                    </a:lnTo>
                    <a:lnTo>
                      <a:pt x="721" y="11807"/>
                    </a:lnTo>
                    <a:lnTo>
                      <a:pt x="952" y="11781"/>
                    </a:lnTo>
                    <a:lnTo>
                      <a:pt x="1184" y="11704"/>
                    </a:lnTo>
                    <a:lnTo>
                      <a:pt x="1364" y="11601"/>
                    </a:lnTo>
                    <a:lnTo>
                      <a:pt x="1544" y="11447"/>
                    </a:lnTo>
                    <a:lnTo>
                      <a:pt x="1672" y="11293"/>
                    </a:lnTo>
                    <a:lnTo>
                      <a:pt x="1801" y="11087"/>
                    </a:lnTo>
                    <a:lnTo>
                      <a:pt x="1853" y="10881"/>
                    </a:lnTo>
                    <a:lnTo>
                      <a:pt x="1878" y="10624"/>
                    </a:lnTo>
                    <a:lnTo>
                      <a:pt x="1878" y="1158"/>
                    </a:lnTo>
                    <a:lnTo>
                      <a:pt x="1853" y="926"/>
                    </a:lnTo>
                    <a:lnTo>
                      <a:pt x="1801" y="721"/>
                    </a:lnTo>
                    <a:lnTo>
                      <a:pt x="1672" y="515"/>
                    </a:lnTo>
                    <a:lnTo>
                      <a:pt x="1544" y="335"/>
                    </a:lnTo>
                    <a:lnTo>
                      <a:pt x="1364" y="206"/>
                    </a:lnTo>
                    <a:lnTo>
                      <a:pt x="1184" y="78"/>
                    </a:lnTo>
                    <a:lnTo>
                      <a:pt x="952" y="26"/>
                    </a:lnTo>
                    <a:lnTo>
                      <a:pt x="72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6856475" y="1682300"/>
                <a:ext cx="165950" cy="262375"/>
              </a:xfrm>
              <a:custGeom>
                <a:avLst/>
                <a:gdLst/>
                <a:ahLst/>
                <a:cxnLst/>
                <a:rect l="l" t="t" r="r" b="b"/>
                <a:pathLst>
                  <a:path w="6638" h="10495" extrusionOk="0">
                    <a:moveTo>
                      <a:pt x="1" y="0"/>
                    </a:moveTo>
                    <a:lnTo>
                      <a:pt x="3319" y="10495"/>
                    </a:lnTo>
                    <a:lnTo>
                      <a:pt x="6637"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2"/>
              <p:cNvSpPr/>
              <p:nvPr/>
            </p:nvSpPr>
            <p:spPr>
              <a:xfrm>
                <a:off x="7003100" y="1682300"/>
                <a:ext cx="19325" cy="21875"/>
              </a:xfrm>
              <a:custGeom>
                <a:avLst/>
                <a:gdLst/>
                <a:ahLst/>
                <a:cxnLst/>
                <a:rect l="l" t="t" r="r" b="b"/>
                <a:pathLst>
                  <a:path w="773" h="875" extrusionOk="0">
                    <a:moveTo>
                      <a:pt x="1" y="0"/>
                    </a:moveTo>
                    <a:lnTo>
                      <a:pt x="489" y="875"/>
                    </a:lnTo>
                    <a:lnTo>
                      <a:pt x="772" y="0"/>
                    </a:lnTo>
                    <a:close/>
                  </a:path>
                </a:pathLst>
              </a:custGeom>
              <a:solidFill>
                <a:srgbClr val="F7F7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2"/>
              <p:cNvSpPr/>
              <p:nvPr/>
            </p:nvSpPr>
            <p:spPr>
              <a:xfrm>
                <a:off x="6897000" y="1675225"/>
                <a:ext cx="84900" cy="51450"/>
              </a:xfrm>
              <a:custGeom>
                <a:avLst/>
                <a:gdLst/>
                <a:ahLst/>
                <a:cxnLst/>
                <a:rect l="l" t="t" r="r" b="b"/>
                <a:pathLst>
                  <a:path w="3396" h="2058" extrusionOk="0">
                    <a:moveTo>
                      <a:pt x="0" y="0"/>
                    </a:moveTo>
                    <a:lnTo>
                      <a:pt x="1698" y="2058"/>
                    </a:lnTo>
                    <a:lnTo>
                      <a:pt x="339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6873200" y="1646925"/>
                <a:ext cx="132500" cy="28325"/>
              </a:xfrm>
              <a:custGeom>
                <a:avLst/>
                <a:gdLst/>
                <a:ahLst/>
                <a:cxnLst/>
                <a:rect l="l" t="t" r="r" b="b"/>
                <a:pathLst>
                  <a:path w="5300" h="1133" extrusionOk="0">
                    <a:moveTo>
                      <a:pt x="1" y="0"/>
                    </a:moveTo>
                    <a:lnTo>
                      <a:pt x="952" y="1132"/>
                    </a:lnTo>
                    <a:lnTo>
                      <a:pt x="4348" y="1132"/>
                    </a:lnTo>
                    <a:lnTo>
                      <a:pt x="5299"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2"/>
              <p:cNvSpPr/>
              <p:nvPr/>
            </p:nvSpPr>
            <p:spPr>
              <a:xfrm>
                <a:off x="6964525" y="1646925"/>
                <a:ext cx="41175" cy="28325"/>
              </a:xfrm>
              <a:custGeom>
                <a:avLst/>
                <a:gdLst/>
                <a:ahLst/>
                <a:cxnLst/>
                <a:rect l="l" t="t" r="r" b="b"/>
                <a:pathLst>
                  <a:path w="1647" h="1133" extrusionOk="0">
                    <a:moveTo>
                      <a:pt x="926" y="0"/>
                    </a:moveTo>
                    <a:lnTo>
                      <a:pt x="0" y="1132"/>
                    </a:lnTo>
                    <a:lnTo>
                      <a:pt x="695" y="1132"/>
                    </a:lnTo>
                    <a:lnTo>
                      <a:pt x="164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2"/>
              <p:cNvSpPr/>
              <p:nvPr/>
            </p:nvSpPr>
            <p:spPr>
              <a:xfrm>
                <a:off x="6873200" y="1646925"/>
                <a:ext cx="41175" cy="28325"/>
              </a:xfrm>
              <a:custGeom>
                <a:avLst/>
                <a:gdLst/>
                <a:ahLst/>
                <a:cxnLst/>
                <a:rect l="l" t="t" r="r" b="b"/>
                <a:pathLst>
                  <a:path w="1647" h="1133" extrusionOk="0">
                    <a:moveTo>
                      <a:pt x="1" y="0"/>
                    </a:moveTo>
                    <a:lnTo>
                      <a:pt x="952" y="1132"/>
                    </a:lnTo>
                    <a:lnTo>
                      <a:pt x="1647" y="1132"/>
                    </a:lnTo>
                    <a:lnTo>
                      <a:pt x="695"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6911150" y="1725375"/>
                <a:ext cx="56600" cy="219300"/>
              </a:xfrm>
              <a:custGeom>
                <a:avLst/>
                <a:gdLst/>
                <a:ahLst/>
                <a:cxnLst/>
                <a:rect l="l" t="t" r="r" b="b"/>
                <a:pathLst>
                  <a:path w="2264" h="8772" extrusionOk="0">
                    <a:moveTo>
                      <a:pt x="515" y="0"/>
                    </a:moveTo>
                    <a:lnTo>
                      <a:pt x="0" y="5659"/>
                    </a:lnTo>
                    <a:lnTo>
                      <a:pt x="1132" y="8772"/>
                    </a:lnTo>
                    <a:lnTo>
                      <a:pt x="2264" y="5659"/>
                    </a:lnTo>
                    <a:lnTo>
                      <a:pt x="1724"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2"/>
              <p:cNvSpPr/>
              <p:nvPr/>
            </p:nvSpPr>
            <p:spPr>
              <a:xfrm>
                <a:off x="6929150" y="1725375"/>
                <a:ext cx="38600" cy="219300"/>
              </a:xfrm>
              <a:custGeom>
                <a:avLst/>
                <a:gdLst/>
                <a:ahLst/>
                <a:cxnLst/>
                <a:rect l="l" t="t" r="r" b="b"/>
                <a:pathLst>
                  <a:path w="1544" h="8772" extrusionOk="0">
                    <a:moveTo>
                      <a:pt x="438" y="0"/>
                    </a:moveTo>
                    <a:lnTo>
                      <a:pt x="901" y="4913"/>
                    </a:lnTo>
                    <a:lnTo>
                      <a:pt x="875" y="5196"/>
                    </a:lnTo>
                    <a:lnTo>
                      <a:pt x="824" y="5454"/>
                    </a:lnTo>
                    <a:lnTo>
                      <a:pt x="0" y="7691"/>
                    </a:lnTo>
                    <a:lnTo>
                      <a:pt x="412" y="8772"/>
                    </a:lnTo>
                    <a:lnTo>
                      <a:pt x="1544" y="5659"/>
                    </a:lnTo>
                    <a:lnTo>
                      <a:pt x="1004"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2"/>
              <p:cNvSpPr/>
              <p:nvPr/>
            </p:nvSpPr>
            <p:spPr>
              <a:xfrm>
                <a:off x="6856475" y="1646925"/>
                <a:ext cx="82975" cy="98400"/>
              </a:xfrm>
              <a:custGeom>
                <a:avLst/>
                <a:gdLst/>
                <a:ahLst/>
                <a:cxnLst/>
                <a:rect l="l" t="t" r="r" b="b"/>
                <a:pathLst>
                  <a:path w="3319" h="3936" extrusionOk="0">
                    <a:moveTo>
                      <a:pt x="670" y="0"/>
                    </a:moveTo>
                    <a:lnTo>
                      <a:pt x="1" y="1415"/>
                    </a:lnTo>
                    <a:lnTo>
                      <a:pt x="2264" y="3936"/>
                    </a:lnTo>
                    <a:lnTo>
                      <a:pt x="3319" y="3190"/>
                    </a:lnTo>
                    <a:lnTo>
                      <a:pt x="670" y="0"/>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6939450" y="1646925"/>
                <a:ext cx="82975" cy="98400"/>
              </a:xfrm>
              <a:custGeom>
                <a:avLst/>
                <a:gdLst/>
                <a:ahLst/>
                <a:cxnLst/>
                <a:rect l="l" t="t" r="r" b="b"/>
                <a:pathLst>
                  <a:path w="3319" h="3936" extrusionOk="0">
                    <a:moveTo>
                      <a:pt x="2649" y="0"/>
                    </a:moveTo>
                    <a:lnTo>
                      <a:pt x="0" y="3190"/>
                    </a:lnTo>
                    <a:lnTo>
                      <a:pt x="1029" y="3936"/>
                    </a:lnTo>
                    <a:lnTo>
                      <a:pt x="3318" y="1415"/>
                    </a:lnTo>
                    <a:lnTo>
                      <a:pt x="2649" y="0"/>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2"/>
              <p:cNvSpPr/>
              <p:nvPr/>
            </p:nvSpPr>
            <p:spPr>
              <a:xfrm>
                <a:off x="6992175" y="1646925"/>
                <a:ext cx="30250" cy="48900"/>
              </a:xfrm>
              <a:custGeom>
                <a:avLst/>
                <a:gdLst/>
                <a:ahLst/>
                <a:cxnLst/>
                <a:rect l="l" t="t" r="r" b="b"/>
                <a:pathLst>
                  <a:path w="1210" h="1956" extrusionOk="0">
                    <a:moveTo>
                      <a:pt x="540" y="0"/>
                    </a:moveTo>
                    <a:lnTo>
                      <a:pt x="0" y="669"/>
                    </a:lnTo>
                    <a:lnTo>
                      <a:pt x="720" y="1955"/>
                    </a:lnTo>
                    <a:lnTo>
                      <a:pt x="1209" y="1415"/>
                    </a:lnTo>
                    <a:lnTo>
                      <a:pt x="5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2"/>
              <p:cNvSpPr/>
              <p:nvPr/>
            </p:nvSpPr>
            <p:spPr>
              <a:xfrm>
                <a:off x="6819175" y="1682300"/>
                <a:ext cx="120275" cy="262375"/>
              </a:xfrm>
              <a:custGeom>
                <a:avLst/>
                <a:gdLst/>
                <a:ahLst/>
                <a:cxnLst/>
                <a:rect l="l" t="t" r="r" b="b"/>
                <a:pathLst>
                  <a:path w="4811" h="10495" extrusionOk="0">
                    <a:moveTo>
                      <a:pt x="1493" y="0"/>
                    </a:moveTo>
                    <a:lnTo>
                      <a:pt x="1" y="2341"/>
                    </a:lnTo>
                    <a:lnTo>
                      <a:pt x="1493" y="3035"/>
                    </a:lnTo>
                    <a:lnTo>
                      <a:pt x="824" y="4862"/>
                    </a:lnTo>
                    <a:lnTo>
                      <a:pt x="4811" y="10495"/>
                    </a:lnTo>
                    <a:lnTo>
                      <a:pt x="1493" y="0"/>
                    </a:lnTo>
                    <a:close/>
                    <a:moveTo>
                      <a:pt x="4811" y="10495"/>
                    </a:moveTo>
                    <a:lnTo>
                      <a:pt x="4811" y="10495"/>
                    </a:lnTo>
                    <a:lnTo>
                      <a:pt x="4811" y="10495"/>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2"/>
              <p:cNvSpPr/>
              <p:nvPr/>
            </p:nvSpPr>
            <p:spPr>
              <a:xfrm>
                <a:off x="6939450" y="1682300"/>
                <a:ext cx="120275" cy="262375"/>
              </a:xfrm>
              <a:custGeom>
                <a:avLst/>
                <a:gdLst/>
                <a:ahLst/>
                <a:cxnLst/>
                <a:rect l="l" t="t" r="r" b="b"/>
                <a:pathLst>
                  <a:path w="4811" h="10495" extrusionOk="0">
                    <a:moveTo>
                      <a:pt x="3318" y="0"/>
                    </a:moveTo>
                    <a:lnTo>
                      <a:pt x="0" y="10495"/>
                    </a:lnTo>
                    <a:lnTo>
                      <a:pt x="3961" y="4862"/>
                    </a:lnTo>
                    <a:lnTo>
                      <a:pt x="3318" y="3035"/>
                    </a:lnTo>
                    <a:lnTo>
                      <a:pt x="4810" y="2341"/>
                    </a:lnTo>
                    <a:lnTo>
                      <a:pt x="3318"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2"/>
              <p:cNvSpPr/>
              <p:nvPr/>
            </p:nvSpPr>
            <p:spPr>
              <a:xfrm>
                <a:off x="7015325" y="1682300"/>
                <a:ext cx="44400" cy="66900"/>
              </a:xfrm>
              <a:custGeom>
                <a:avLst/>
                <a:gdLst/>
                <a:ahLst/>
                <a:cxnLst/>
                <a:rect l="l" t="t" r="r" b="b"/>
                <a:pathLst>
                  <a:path w="1776" h="2676" extrusionOk="0">
                    <a:moveTo>
                      <a:pt x="283" y="0"/>
                    </a:moveTo>
                    <a:lnTo>
                      <a:pt x="0" y="875"/>
                    </a:lnTo>
                    <a:lnTo>
                      <a:pt x="1003" y="2675"/>
                    </a:lnTo>
                    <a:lnTo>
                      <a:pt x="1775" y="2341"/>
                    </a:lnTo>
                    <a:lnTo>
                      <a:pt x="283"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2"/>
              <p:cNvSpPr/>
              <p:nvPr/>
            </p:nvSpPr>
            <p:spPr>
              <a:xfrm>
                <a:off x="6974175" y="1938225"/>
                <a:ext cx="85550" cy="20600"/>
              </a:xfrm>
              <a:custGeom>
                <a:avLst/>
                <a:gdLst/>
                <a:ahLst/>
                <a:cxnLst/>
                <a:rect l="l" t="t" r="r" b="b"/>
                <a:pathLst>
                  <a:path w="3422" h="824" extrusionOk="0">
                    <a:moveTo>
                      <a:pt x="103" y="1"/>
                    </a:moveTo>
                    <a:lnTo>
                      <a:pt x="51" y="52"/>
                    </a:lnTo>
                    <a:lnTo>
                      <a:pt x="26" y="103"/>
                    </a:lnTo>
                    <a:lnTo>
                      <a:pt x="0" y="181"/>
                    </a:lnTo>
                    <a:lnTo>
                      <a:pt x="0" y="644"/>
                    </a:lnTo>
                    <a:lnTo>
                      <a:pt x="26" y="695"/>
                    </a:lnTo>
                    <a:lnTo>
                      <a:pt x="51" y="772"/>
                    </a:lnTo>
                    <a:lnTo>
                      <a:pt x="103" y="798"/>
                    </a:lnTo>
                    <a:lnTo>
                      <a:pt x="180" y="824"/>
                    </a:lnTo>
                    <a:lnTo>
                      <a:pt x="3241" y="824"/>
                    </a:lnTo>
                    <a:lnTo>
                      <a:pt x="3292" y="798"/>
                    </a:lnTo>
                    <a:lnTo>
                      <a:pt x="3370" y="772"/>
                    </a:lnTo>
                    <a:lnTo>
                      <a:pt x="3395" y="695"/>
                    </a:lnTo>
                    <a:lnTo>
                      <a:pt x="3421" y="644"/>
                    </a:lnTo>
                    <a:lnTo>
                      <a:pt x="3421" y="181"/>
                    </a:lnTo>
                    <a:lnTo>
                      <a:pt x="3395" y="103"/>
                    </a:lnTo>
                    <a:lnTo>
                      <a:pt x="3370" y="52"/>
                    </a:lnTo>
                    <a:lnTo>
                      <a:pt x="3292"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2"/>
              <p:cNvSpPr/>
              <p:nvPr/>
            </p:nvSpPr>
            <p:spPr>
              <a:xfrm>
                <a:off x="7041675" y="1938225"/>
                <a:ext cx="18050" cy="20600"/>
              </a:xfrm>
              <a:custGeom>
                <a:avLst/>
                <a:gdLst/>
                <a:ahLst/>
                <a:cxnLst/>
                <a:rect l="l" t="t" r="r" b="b"/>
                <a:pathLst>
                  <a:path w="722" h="824" extrusionOk="0">
                    <a:moveTo>
                      <a:pt x="52" y="1"/>
                    </a:moveTo>
                    <a:lnTo>
                      <a:pt x="129" y="52"/>
                    </a:lnTo>
                    <a:lnTo>
                      <a:pt x="155" y="103"/>
                    </a:lnTo>
                    <a:lnTo>
                      <a:pt x="181" y="181"/>
                    </a:lnTo>
                    <a:lnTo>
                      <a:pt x="181" y="644"/>
                    </a:lnTo>
                    <a:lnTo>
                      <a:pt x="155" y="695"/>
                    </a:lnTo>
                    <a:lnTo>
                      <a:pt x="129" y="772"/>
                    </a:lnTo>
                    <a:lnTo>
                      <a:pt x="52" y="798"/>
                    </a:lnTo>
                    <a:lnTo>
                      <a:pt x="1" y="824"/>
                    </a:lnTo>
                    <a:lnTo>
                      <a:pt x="541" y="824"/>
                    </a:lnTo>
                    <a:lnTo>
                      <a:pt x="592" y="798"/>
                    </a:lnTo>
                    <a:lnTo>
                      <a:pt x="670" y="772"/>
                    </a:lnTo>
                    <a:lnTo>
                      <a:pt x="695" y="695"/>
                    </a:lnTo>
                    <a:lnTo>
                      <a:pt x="721" y="644"/>
                    </a:lnTo>
                    <a:lnTo>
                      <a:pt x="721" y="181"/>
                    </a:lnTo>
                    <a:lnTo>
                      <a:pt x="695" y="103"/>
                    </a:lnTo>
                    <a:lnTo>
                      <a:pt x="670" y="52"/>
                    </a:lnTo>
                    <a:lnTo>
                      <a:pt x="592"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2"/>
              <p:cNvSpPr/>
              <p:nvPr/>
            </p:nvSpPr>
            <p:spPr>
              <a:xfrm>
                <a:off x="6788325" y="1641775"/>
                <a:ext cx="302250" cy="372350"/>
              </a:xfrm>
              <a:custGeom>
                <a:avLst/>
                <a:gdLst/>
                <a:ahLst/>
                <a:cxnLst/>
                <a:rect l="l" t="t" r="r" b="b"/>
                <a:pathLst>
                  <a:path w="12090" h="14894" extrusionOk="0">
                    <a:moveTo>
                      <a:pt x="7280" y="1570"/>
                    </a:moveTo>
                    <a:lnTo>
                      <a:pt x="6045" y="3061"/>
                    </a:lnTo>
                    <a:lnTo>
                      <a:pt x="4810" y="1570"/>
                    </a:lnTo>
                    <a:close/>
                    <a:moveTo>
                      <a:pt x="3447" y="618"/>
                    </a:moveTo>
                    <a:lnTo>
                      <a:pt x="5711" y="3344"/>
                    </a:lnTo>
                    <a:lnTo>
                      <a:pt x="5016" y="3859"/>
                    </a:lnTo>
                    <a:lnTo>
                      <a:pt x="2984" y="1595"/>
                    </a:lnTo>
                    <a:lnTo>
                      <a:pt x="3447" y="618"/>
                    </a:lnTo>
                    <a:close/>
                    <a:moveTo>
                      <a:pt x="8643" y="618"/>
                    </a:moveTo>
                    <a:lnTo>
                      <a:pt x="9080" y="1595"/>
                    </a:lnTo>
                    <a:lnTo>
                      <a:pt x="7048" y="3859"/>
                    </a:lnTo>
                    <a:lnTo>
                      <a:pt x="6354" y="3344"/>
                    </a:lnTo>
                    <a:lnTo>
                      <a:pt x="8643" y="618"/>
                    </a:lnTo>
                    <a:close/>
                    <a:moveTo>
                      <a:pt x="3241" y="2521"/>
                    </a:moveTo>
                    <a:lnTo>
                      <a:pt x="4836" y="4296"/>
                    </a:lnTo>
                    <a:lnTo>
                      <a:pt x="4888" y="4322"/>
                    </a:lnTo>
                    <a:lnTo>
                      <a:pt x="4965" y="4348"/>
                    </a:lnTo>
                    <a:lnTo>
                      <a:pt x="5042" y="4348"/>
                    </a:lnTo>
                    <a:lnTo>
                      <a:pt x="5119" y="4322"/>
                    </a:lnTo>
                    <a:lnTo>
                      <a:pt x="4836" y="7563"/>
                    </a:lnTo>
                    <a:lnTo>
                      <a:pt x="3241" y="2521"/>
                    </a:lnTo>
                    <a:close/>
                    <a:moveTo>
                      <a:pt x="8849" y="2521"/>
                    </a:moveTo>
                    <a:lnTo>
                      <a:pt x="7254" y="7563"/>
                    </a:lnTo>
                    <a:lnTo>
                      <a:pt x="6945" y="4322"/>
                    </a:lnTo>
                    <a:lnTo>
                      <a:pt x="7022" y="4348"/>
                    </a:lnTo>
                    <a:lnTo>
                      <a:pt x="7100" y="4348"/>
                    </a:lnTo>
                    <a:lnTo>
                      <a:pt x="7177" y="4322"/>
                    </a:lnTo>
                    <a:lnTo>
                      <a:pt x="7254" y="4296"/>
                    </a:lnTo>
                    <a:lnTo>
                      <a:pt x="8849" y="2521"/>
                    </a:lnTo>
                    <a:close/>
                    <a:moveTo>
                      <a:pt x="2650" y="2135"/>
                    </a:moveTo>
                    <a:lnTo>
                      <a:pt x="5402" y="10855"/>
                    </a:lnTo>
                    <a:lnTo>
                      <a:pt x="2315" y="6431"/>
                    </a:lnTo>
                    <a:lnTo>
                      <a:pt x="2933" y="4708"/>
                    </a:lnTo>
                    <a:lnTo>
                      <a:pt x="2958" y="4631"/>
                    </a:lnTo>
                    <a:lnTo>
                      <a:pt x="2933" y="4553"/>
                    </a:lnTo>
                    <a:lnTo>
                      <a:pt x="2881" y="4502"/>
                    </a:lnTo>
                    <a:lnTo>
                      <a:pt x="2830" y="4450"/>
                    </a:lnTo>
                    <a:lnTo>
                      <a:pt x="1544" y="3859"/>
                    </a:lnTo>
                    <a:lnTo>
                      <a:pt x="2650" y="2135"/>
                    </a:lnTo>
                    <a:close/>
                    <a:moveTo>
                      <a:pt x="6045" y="3653"/>
                    </a:moveTo>
                    <a:lnTo>
                      <a:pt x="6482" y="3987"/>
                    </a:lnTo>
                    <a:lnTo>
                      <a:pt x="6920" y="8643"/>
                    </a:lnTo>
                    <a:lnTo>
                      <a:pt x="6045" y="11396"/>
                    </a:lnTo>
                    <a:lnTo>
                      <a:pt x="5170" y="8643"/>
                    </a:lnTo>
                    <a:lnTo>
                      <a:pt x="5608" y="3987"/>
                    </a:lnTo>
                    <a:lnTo>
                      <a:pt x="6045" y="3653"/>
                    </a:lnTo>
                    <a:close/>
                    <a:moveTo>
                      <a:pt x="3318" y="1"/>
                    </a:moveTo>
                    <a:lnTo>
                      <a:pt x="3267" y="26"/>
                    </a:lnTo>
                    <a:lnTo>
                      <a:pt x="3241" y="78"/>
                    </a:lnTo>
                    <a:lnTo>
                      <a:pt x="3190" y="129"/>
                    </a:lnTo>
                    <a:lnTo>
                      <a:pt x="2547" y="1518"/>
                    </a:lnTo>
                    <a:lnTo>
                      <a:pt x="1801" y="2650"/>
                    </a:lnTo>
                    <a:lnTo>
                      <a:pt x="1389" y="2650"/>
                    </a:lnTo>
                    <a:lnTo>
                      <a:pt x="1106" y="2701"/>
                    </a:lnTo>
                    <a:lnTo>
                      <a:pt x="849" y="2779"/>
                    </a:lnTo>
                    <a:lnTo>
                      <a:pt x="618" y="2907"/>
                    </a:lnTo>
                    <a:lnTo>
                      <a:pt x="412" y="3061"/>
                    </a:lnTo>
                    <a:lnTo>
                      <a:pt x="232" y="3267"/>
                    </a:lnTo>
                    <a:lnTo>
                      <a:pt x="103" y="3499"/>
                    </a:lnTo>
                    <a:lnTo>
                      <a:pt x="26" y="3756"/>
                    </a:lnTo>
                    <a:lnTo>
                      <a:pt x="0" y="4039"/>
                    </a:lnTo>
                    <a:lnTo>
                      <a:pt x="0" y="13505"/>
                    </a:lnTo>
                    <a:lnTo>
                      <a:pt x="26" y="13788"/>
                    </a:lnTo>
                    <a:lnTo>
                      <a:pt x="103" y="14045"/>
                    </a:lnTo>
                    <a:lnTo>
                      <a:pt x="232" y="14276"/>
                    </a:lnTo>
                    <a:lnTo>
                      <a:pt x="412" y="14482"/>
                    </a:lnTo>
                    <a:lnTo>
                      <a:pt x="618" y="14662"/>
                    </a:lnTo>
                    <a:lnTo>
                      <a:pt x="849" y="14791"/>
                    </a:lnTo>
                    <a:lnTo>
                      <a:pt x="1106" y="14868"/>
                    </a:lnTo>
                    <a:lnTo>
                      <a:pt x="1389" y="14894"/>
                    </a:lnTo>
                    <a:lnTo>
                      <a:pt x="2290" y="14894"/>
                    </a:lnTo>
                    <a:lnTo>
                      <a:pt x="2367" y="14868"/>
                    </a:lnTo>
                    <a:lnTo>
                      <a:pt x="2444" y="14842"/>
                    </a:lnTo>
                    <a:lnTo>
                      <a:pt x="2495" y="14765"/>
                    </a:lnTo>
                    <a:lnTo>
                      <a:pt x="2521" y="14688"/>
                    </a:lnTo>
                    <a:lnTo>
                      <a:pt x="2495" y="14585"/>
                    </a:lnTo>
                    <a:lnTo>
                      <a:pt x="2444" y="14534"/>
                    </a:lnTo>
                    <a:lnTo>
                      <a:pt x="2367" y="14482"/>
                    </a:lnTo>
                    <a:lnTo>
                      <a:pt x="2290" y="14456"/>
                    </a:lnTo>
                    <a:lnTo>
                      <a:pt x="1389" y="14456"/>
                    </a:lnTo>
                    <a:lnTo>
                      <a:pt x="1183" y="14431"/>
                    </a:lnTo>
                    <a:lnTo>
                      <a:pt x="1003" y="14379"/>
                    </a:lnTo>
                    <a:lnTo>
                      <a:pt x="849" y="14302"/>
                    </a:lnTo>
                    <a:lnTo>
                      <a:pt x="720" y="14174"/>
                    </a:lnTo>
                    <a:lnTo>
                      <a:pt x="592" y="14045"/>
                    </a:lnTo>
                    <a:lnTo>
                      <a:pt x="515" y="13891"/>
                    </a:lnTo>
                    <a:lnTo>
                      <a:pt x="463" y="13711"/>
                    </a:lnTo>
                    <a:lnTo>
                      <a:pt x="438" y="13505"/>
                    </a:lnTo>
                    <a:lnTo>
                      <a:pt x="438" y="4039"/>
                    </a:lnTo>
                    <a:lnTo>
                      <a:pt x="463" y="3859"/>
                    </a:lnTo>
                    <a:lnTo>
                      <a:pt x="515" y="3679"/>
                    </a:lnTo>
                    <a:lnTo>
                      <a:pt x="592" y="3524"/>
                    </a:lnTo>
                    <a:lnTo>
                      <a:pt x="720" y="3370"/>
                    </a:lnTo>
                    <a:lnTo>
                      <a:pt x="849" y="3267"/>
                    </a:lnTo>
                    <a:lnTo>
                      <a:pt x="1003" y="3164"/>
                    </a:lnTo>
                    <a:lnTo>
                      <a:pt x="1183" y="3113"/>
                    </a:lnTo>
                    <a:lnTo>
                      <a:pt x="1389" y="3087"/>
                    </a:lnTo>
                    <a:lnTo>
                      <a:pt x="1518" y="3087"/>
                    </a:lnTo>
                    <a:lnTo>
                      <a:pt x="1055" y="3833"/>
                    </a:lnTo>
                    <a:lnTo>
                      <a:pt x="1029" y="3910"/>
                    </a:lnTo>
                    <a:lnTo>
                      <a:pt x="1029" y="4013"/>
                    </a:lnTo>
                    <a:lnTo>
                      <a:pt x="1081" y="4090"/>
                    </a:lnTo>
                    <a:lnTo>
                      <a:pt x="1132" y="4142"/>
                    </a:lnTo>
                    <a:lnTo>
                      <a:pt x="2444" y="4759"/>
                    </a:lnTo>
                    <a:lnTo>
                      <a:pt x="1852" y="6405"/>
                    </a:lnTo>
                    <a:lnTo>
                      <a:pt x="1852" y="6508"/>
                    </a:lnTo>
                    <a:lnTo>
                      <a:pt x="1878" y="6611"/>
                    </a:lnTo>
                    <a:lnTo>
                      <a:pt x="5865" y="12244"/>
                    </a:lnTo>
                    <a:lnTo>
                      <a:pt x="5942" y="12322"/>
                    </a:lnTo>
                    <a:lnTo>
                      <a:pt x="6045" y="12347"/>
                    </a:lnTo>
                    <a:lnTo>
                      <a:pt x="6148" y="12322"/>
                    </a:lnTo>
                    <a:lnTo>
                      <a:pt x="6225" y="12244"/>
                    </a:lnTo>
                    <a:lnTo>
                      <a:pt x="9260" y="7923"/>
                    </a:lnTo>
                    <a:lnTo>
                      <a:pt x="9312" y="7846"/>
                    </a:lnTo>
                    <a:lnTo>
                      <a:pt x="9312" y="7769"/>
                    </a:lnTo>
                    <a:lnTo>
                      <a:pt x="9260" y="7691"/>
                    </a:lnTo>
                    <a:lnTo>
                      <a:pt x="9209" y="7614"/>
                    </a:lnTo>
                    <a:lnTo>
                      <a:pt x="9132" y="7589"/>
                    </a:lnTo>
                    <a:lnTo>
                      <a:pt x="9055" y="7589"/>
                    </a:lnTo>
                    <a:lnTo>
                      <a:pt x="8977" y="7614"/>
                    </a:lnTo>
                    <a:lnTo>
                      <a:pt x="8900" y="7666"/>
                    </a:lnTo>
                    <a:lnTo>
                      <a:pt x="6662" y="10855"/>
                    </a:lnTo>
                    <a:lnTo>
                      <a:pt x="9415" y="2135"/>
                    </a:lnTo>
                    <a:lnTo>
                      <a:pt x="10521" y="3859"/>
                    </a:lnTo>
                    <a:lnTo>
                      <a:pt x="9260" y="4450"/>
                    </a:lnTo>
                    <a:lnTo>
                      <a:pt x="9183" y="4502"/>
                    </a:lnTo>
                    <a:lnTo>
                      <a:pt x="9157" y="4553"/>
                    </a:lnTo>
                    <a:lnTo>
                      <a:pt x="9132" y="4631"/>
                    </a:lnTo>
                    <a:lnTo>
                      <a:pt x="9157" y="4708"/>
                    </a:lnTo>
                    <a:lnTo>
                      <a:pt x="9775" y="6431"/>
                    </a:lnTo>
                    <a:lnTo>
                      <a:pt x="9415" y="6946"/>
                    </a:lnTo>
                    <a:lnTo>
                      <a:pt x="9389" y="7023"/>
                    </a:lnTo>
                    <a:lnTo>
                      <a:pt x="9389" y="7100"/>
                    </a:lnTo>
                    <a:lnTo>
                      <a:pt x="9415" y="7177"/>
                    </a:lnTo>
                    <a:lnTo>
                      <a:pt x="9466" y="7254"/>
                    </a:lnTo>
                    <a:lnTo>
                      <a:pt x="9543" y="7280"/>
                    </a:lnTo>
                    <a:lnTo>
                      <a:pt x="9620" y="7280"/>
                    </a:lnTo>
                    <a:lnTo>
                      <a:pt x="9723" y="7254"/>
                    </a:lnTo>
                    <a:lnTo>
                      <a:pt x="9775" y="7203"/>
                    </a:lnTo>
                    <a:lnTo>
                      <a:pt x="10186" y="6611"/>
                    </a:lnTo>
                    <a:lnTo>
                      <a:pt x="10238" y="6508"/>
                    </a:lnTo>
                    <a:lnTo>
                      <a:pt x="10212" y="6405"/>
                    </a:lnTo>
                    <a:lnTo>
                      <a:pt x="9620" y="4759"/>
                    </a:lnTo>
                    <a:lnTo>
                      <a:pt x="10932" y="4142"/>
                    </a:lnTo>
                    <a:lnTo>
                      <a:pt x="11009" y="4090"/>
                    </a:lnTo>
                    <a:lnTo>
                      <a:pt x="11061" y="4013"/>
                    </a:lnTo>
                    <a:lnTo>
                      <a:pt x="11061" y="3910"/>
                    </a:lnTo>
                    <a:lnTo>
                      <a:pt x="11035" y="3833"/>
                    </a:lnTo>
                    <a:lnTo>
                      <a:pt x="10546" y="3087"/>
                    </a:lnTo>
                    <a:lnTo>
                      <a:pt x="10701" y="3087"/>
                    </a:lnTo>
                    <a:lnTo>
                      <a:pt x="10881" y="3113"/>
                    </a:lnTo>
                    <a:lnTo>
                      <a:pt x="11061" y="3164"/>
                    </a:lnTo>
                    <a:lnTo>
                      <a:pt x="11241" y="3267"/>
                    </a:lnTo>
                    <a:lnTo>
                      <a:pt x="11370" y="3370"/>
                    </a:lnTo>
                    <a:lnTo>
                      <a:pt x="11472" y="3524"/>
                    </a:lnTo>
                    <a:lnTo>
                      <a:pt x="11575" y="3679"/>
                    </a:lnTo>
                    <a:lnTo>
                      <a:pt x="11627" y="3859"/>
                    </a:lnTo>
                    <a:lnTo>
                      <a:pt x="11652" y="4039"/>
                    </a:lnTo>
                    <a:lnTo>
                      <a:pt x="11652" y="13505"/>
                    </a:lnTo>
                    <a:lnTo>
                      <a:pt x="11627" y="13711"/>
                    </a:lnTo>
                    <a:lnTo>
                      <a:pt x="11575" y="13891"/>
                    </a:lnTo>
                    <a:lnTo>
                      <a:pt x="11472" y="14045"/>
                    </a:lnTo>
                    <a:lnTo>
                      <a:pt x="11370" y="14174"/>
                    </a:lnTo>
                    <a:lnTo>
                      <a:pt x="11241" y="14302"/>
                    </a:lnTo>
                    <a:lnTo>
                      <a:pt x="11061" y="14379"/>
                    </a:lnTo>
                    <a:lnTo>
                      <a:pt x="10881" y="14431"/>
                    </a:lnTo>
                    <a:lnTo>
                      <a:pt x="10701" y="14456"/>
                    </a:lnTo>
                    <a:lnTo>
                      <a:pt x="3164" y="14456"/>
                    </a:lnTo>
                    <a:lnTo>
                      <a:pt x="3087" y="14482"/>
                    </a:lnTo>
                    <a:lnTo>
                      <a:pt x="3010" y="14534"/>
                    </a:lnTo>
                    <a:lnTo>
                      <a:pt x="2958" y="14585"/>
                    </a:lnTo>
                    <a:lnTo>
                      <a:pt x="2958" y="14688"/>
                    </a:lnTo>
                    <a:lnTo>
                      <a:pt x="2958" y="14765"/>
                    </a:lnTo>
                    <a:lnTo>
                      <a:pt x="3010" y="14842"/>
                    </a:lnTo>
                    <a:lnTo>
                      <a:pt x="3087" y="14868"/>
                    </a:lnTo>
                    <a:lnTo>
                      <a:pt x="3164" y="14894"/>
                    </a:lnTo>
                    <a:lnTo>
                      <a:pt x="10701" y="14894"/>
                    </a:lnTo>
                    <a:lnTo>
                      <a:pt x="10984" y="14868"/>
                    </a:lnTo>
                    <a:lnTo>
                      <a:pt x="11241" y="14791"/>
                    </a:lnTo>
                    <a:lnTo>
                      <a:pt x="11472" y="14662"/>
                    </a:lnTo>
                    <a:lnTo>
                      <a:pt x="11678" y="14482"/>
                    </a:lnTo>
                    <a:lnTo>
                      <a:pt x="11858" y="14276"/>
                    </a:lnTo>
                    <a:lnTo>
                      <a:pt x="11961" y="14045"/>
                    </a:lnTo>
                    <a:lnTo>
                      <a:pt x="12064" y="13788"/>
                    </a:lnTo>
                    <a:lnTo>
                      <a:pt x="12090" y="13505"/>
                    </a:lnTo>
                    <a:lnTo>
                      <a:pt x="12090" y="4039"/>
                    </a:lnTo>
                    <a:lnTo>
                      <a:pt x="12064" y="3756"/>
                    </a:lnTo>
                    <a:lnTo>
                      <a:pt x="11961" y="3499"/>
                    </a:lnTo>
                    <a:lnTo>
                      <a:pt x="11858" y="3267"/>
                    </a:lnTo>
                    <a:lnTo>
                      <a:pt x="11678" y="3061"/>
                    </a:lnTo>
                    <a:lnTo>
                      <a:pt x="11472" y="2907"/>
                    </a:lnTo>
                    <a:lnTo>
                      <a:pt x="11241" y="2779"/>
                    </a:lnTo>
                    <a:lnTo>
                      <a:pt x="10984" y="2701"/>
                    </a:lnTo>
                    <a:lnTo>
                      <a:pt x="10701" y="2650"/>
                    </a:lnTo>
                    <a:lnTo>
                      <a:pt x="10263" y="2650"/>
                    </a:lnTo>
                    <a:lnTo>
                      <a:pt x="9543" y="1518"/>
                    </a:lnTo>
                    <a:lnTo>
                      <a:pt x="8874" y="129"/>
                    </a:lnTo>
                    <a:lnTo>
                      <a:pt x="8849" y="78"/>
                    </a:lnTo>
                    <a:lnTo>
                      <a:pt x="8797" y="26"/>
                    </a:lnTo>
                    <a:lnTo>
                      <a:pt x="8746" y="1"/>
                    </a:lnTo>
                    <a:lnTo>
                      <a:pt x="5402" y="1"/>
                    </a:lnTo>
                    <a:lnTo>
                      <a:pt x="5325" y="52"/>
                    </a:lnTo>
                    <a:lnTo>
                      <a:pt x="5273" y="129"/>
                    </a:lnTo>
                    <a:lnTo>
                      <a:pt x="5273" y="206"/>
                    </a:lnTo>
                    <a:lnTo>
                      <a:pt x="5273" y="309"/>
                    </a:lnTo>
                    <a:lnTo>
                      <a:pt x="5325" y="361"/>
                    </a:lnTo>
                    <a:lnTo>
                      <a:pt x="5402" y="412"/>
                    </a:lnTo>
                    <a:lnTo>
                      <a:pt x="5479" y="438"/>
                    </a:lnTo>
                    <a:lnTo>
                      <a:pt x="8231" y="438"/>
                    </a:lnTo>
                    <a:lnTo>
                      <a:pt x="7640" y="1132"/>
                    </a:lnTo>
                    <a:lnTo>
                      <a:pt x="4450" y="1132"/>
                    </a:lnTo>
                    <a:lnTo>
                      <a:pt x="3859" y="438"/>
                    </a:lnTo>
                    <a:lnTo>
                      <a:pt x="4605" y="438"/>
                    </a:lnTo>
                    <a:lnTo>
                      <a:pt x="4682" y="412"/>
                    </a:lnTo>
                    <a:lnTo>
                      <a:pt x="4759" y="361"/>
                    </a:lnTo>
                    <a:lnTo>
                      <a:pt x="4810" y="309"/>
                    </a:lnTo>
                    <a:lnTo>
                      <a:pt x="4836" y="206"/>
                    </a:lnTo>
                    <a:lnTo>
                      <a:pt x="4810" y="129"/>
                    </a:lnTo>
                    <a:lnTo>
                      <a:pt x="4759" y="52"/>
                    </a:lnTo>
                    <a:lnTo>
                      <a:pt x="4682"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2"/>
              <p:cNvSpPr/>
              <p:nvPr/>
            </p:nvSpPr>
            <p:spPr>
              <a:xfrm>
                <a:off x="6969025" y="1932450"/>
                <a:ext cx="95825" cy="31525"/>
              </a:xfrm>
              <a:custGeom>
                <a:avLst/>
                <a:gdLst/>
                <a:ahLst/>
                <a:cxnLst/>
                <a:rect l="l" t="t" r="r" b="b"/>
                <a:pathLst>
                  <a:path w="3833" h="1261" extrusionOk="0">
                    <a:moveTo>
                      <a:pt x="3396" y="437"/>
                    </a:moveTo>
                    <a:lnTo>
                      <a:pt x="3396" y="823"/>
                    </a:lnTo>
                    <a:lnTo>
                      <a:pt x="438" y="823"/>
                    </a:lnTo>
                    <a:lnTo>
                      <a:pt x="438" y="437"/>
                    </a:lnTo>
                    <a:close/>
                    <a:moveTo>
                      <a:pt x="386" y="0"/>
                    </a:moveTo>
                    <a:lnTo>
                      <a:pt x="309" y="26"/>
                    </a:lnTo>
                    <a:lnTo>
                      <a:pt x="232" y="51"/>
                    </a:lnTo>
                    <a:lnTo>
                      <a:pt x="103" y="129"/>
                    </a:lnTo>
                    <a:lnTo>
                      <a:pt x="26" y="257"/>
                    </a:lnTo>
                    <a:lnTo>
                      <a:pt x="0" y="334"/>
                    </a:lnTo>
                    <a:lnTo>
                      <a:pt x="0" y="412"/>
                    </a:lnTo>
                    <a:lnTo>
                      <a:pt x="0" y="875"/>
                    </a:lnTo>
                    <a:lnTo>
                      <a:pt x="0" y="952"/>
                    </a:lnTo>
                    <a:lnTo>
                      <a:pt x="26" y="1029"/>
                    </a:lnTo>
                    <a:lnTo>
                      <a:pt x="103" y="1132"/>
                    </a:lnTo>
                    <a:lnTo>
                      <a:pt x="232" y="1235"/>
                    </a:lnTo>
                    <a:lnTo>
                      <a:pt x="309" y="1260"/>
                    </a:lnTo>
                    <a:lnTo>
                      <a:pt x="3524" y="1260"/>
                    </a:lnTo>
                    <a:lnTo>
                      <a:pt x="3601" y="1235"/>
                    </a:lnTo>
                    <a:lnTo>
                      <a:pt x="3730" y="1132"/>
                    </a:lnTo>
                    <a:lnTo>
                      <a:pt x="3807" y="1029"/>
                    </a:lnTo>
                    <a:lnTo>
                      <a:pt x="3833" y="952"/>
                    </a:lnTo>
                    <a:lnTo>
                      <a:pt x="3833" y="875"/>
                    </a:lnTo>
                    <a:lnTo>
                      <a:pt x="3833" y="412"/>
                    </a:lnTo>
                    <a:lnTo>
                      <a:pt x="3833" y="334"/>
                    </a:lnTo>
                    <a:lnTo>
                      <a:pt x="3807" y="257"/>
                    </a:lnTo>
                    <a:lnTo>
                      <a:pt x="3730" y="129"/>
                    </a:lnTo>
                    <a:lnTo>
                      <a:pt x="3601" y="51"/>
                    </a:lnTo>
                    <a:lnTo>
                      <a:pt x="3524" y="26"/>
                    </a:lnTo>
                    <a:lnTo>
                      <a:pt x="3447"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2"/>
              <p:cNvSpPr/>
              <p:nvPr/>
            </p:nvSpPr>
            <p:spPr>
              <a:xfrm>
                <a:off x="6933650" y="1971025"/>
                <a:ext cx="10950" cy="19300"/>
              </a:xfrm>
              <a:custGeom>
                <a:avLst/>
                <a:gdLst/>
                <a:ahLst/>
                <a:cxnLst/>
                <a:rect l="l" t="t" r="r" b="b"/>
                <a:pathLst>
                  <a:path w="438" h="772" extrusionOk="0">
                    <a:moveTo>
                      <a:pt x="155" y="0"/>
                    </a:moveTo>
                    <a:lnTo>
                      <a:pt x="78" y="52"/>
                    </a:lnTo>
                    <a:lnTo>
                      <a:pt x="26" y="129"/>
                    </a:lnTo>
                    <a:lnTo>
                      <a:pt x="1" y="206"/>
                    </a:lnTo>
                    <a:lnTo>
                      <a:pt x="1" y="566"/>
                    </a:lnTo>
                    <a:lnTo>
                      <a:pt x="26" y="643"/>
                    </a:lnTo>
                    <a:lnTo>
                      <a:pt x="78" y="721"/>
                    </a:lnTo>
                    <a:lnTo>
                      <a:pt x="155" y="772"/>
                    </a:lnTo>
                    <a:lnTo>
                      <a:pt x="309" y="772"/>
                    </a:lnTo>
                    <a:lnTo>
                      <a:pt x="386" y="721"/>
                    </a:lnTo>
                    <a:lnTo>
                      <a:pt x="438" y="643"/>
                    </a:lnTo>
                    <a:lnTo>
                      <a:pt x="438" y="566"/>
                    </a:lnTo>
                    <a:lnTo>
                      <a:pt x="438" y="206"/>
                    </a:lnTo>
                    <a:lnTo>
                      <a:pt x="438" y="129"/>
                    </a:lnTo>
                    <a:lnTo>
                      <a:pt x="386" y="52"/>
                    </a:lnTo>
                    <a:lnTo>
                      <a:pt x="309"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roup 3">
            <a:extLst>
              <a:ext uri="{FF2B5EF4-FFF2-40B4-BE49-F238E27FC236}">
                <a16:creationId xmlns:a16="http://schemas.microsoft.com/office/drawing/2014/main" id="{28876AF1-2690-32AD-2523-30E82EE6872A}"/>
              </a:ext>
            </a:extLst>
          </p:cNvPr>
          <p:cNvGrpSpPr/>
          <p:nvPr/>
        </p:nvGrpSpPr>
        <p:grpSpPr>
          <a:xfrm>
            <a:off x="3647091" y="2618026"/>
            <a:ext cx="817073" cy="789701"/>
            <a:chOff x="3647091" y="2618026"/>
            <a:chExt cx="817073" cy="789701"/>
          </a:xfrm>
        </p:grpSpPr>
        <p:sp>
          <p:nvSpPr>
            <p:cNvPr id="940" name="Google Shape;940;p42"/>
            <p:cNvSpPr/>
            <p:nvPr/>
          </p:nvSpPr>
          <p:spPr>
            <a:xfrm>
              <a:off x="3647091" y="2618026"/>
              <a:ext cx="817073" cy="789701"/>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 name="Google Shape;1009;p42"/>
            <p:cNvGrpSpPr/>
            <p:nvPr/>
          </p:nvGrpSpPr>
          <p:grpSpPr>
            <a:xfrm>
              <a:off x="3883981" y="2822475"/>
              <a:ext cx="372375" cy="372350"/>
              <a:chOff x="1980150" y="2433375"/>
              <a:chExt cx="372375" cy="372350"/>
            </a:xfrm>
          </p:grpSpPr>
          <p:sp>
            <p:nvSpPr>
              <p:cNvPr id="1010" name="Google Shape;1010;p42"/>
              <p:cNvSpPr/>
              <p:nvPr/>
            </p:nvSpPr>
            <p:spPr>
              <a:xfrm>
                <a:off x="2020675" y="2558775"/>
                <a:ext cx="34100" cy="111925"/>
              </a:xfrm>
              <a:custGeom>
                <a:avLst/>
                <a:gdLst/>
                <a:ahLst/>
                <a:cxnLst/>
                <a:rect l="l" t="t" r="r" b="b"/>
                <a:pathLst>
                  <a:path w="1364" h="4477" extrusionOk="0">
                    <a:moveTo>
                      <a:pt x="0" y="1"/>
                    </a:moveTo>
                    <a:lnTo>
                      <a:pt x="0" y="4476"/>
                    </a:lnTo>
                    <a:lnTo>
                      <a:pt x="1364" y="4476"/>
                    </a:lnTo>
                    <a:lnTo>
                      <a:pt x="1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2"/>
              <p:cNvSpPr/>
              <p:nvPr/>
            </p:nvSpPr>
            <p:spPr>
              <a:xfrm>
                <a:off x="2020675" y="2534350"/>
                <a:ext cx="34100" cy="24450"/>
              </a:xfrm>
              <a:custGeom>
                <a:avLst/>
                <a:gdLst/>
                <a:ahLst/>
                <a:cxnLst/>
                <a:rect l="l" t="t" r="r" b="b"/>
                <a:pathLst>
                  <a:path w="1364" h="978" extrusionOk="0">
                    <a:moveTo>
                      <a:pt x="232" y="0"/>
                    </a:moveTo>
                    <a:lnTo>
                      <a:pt x="155" y="26"/>
                    </a:lnTo>
                    <a:lnTo>
                      <a:pt x="78" y="77"/>
                    </a:lnTo>
                    <a:lnTo>
                      <a:pt x="26" y="129"/>
                    </a:lnTo>
                    <a:lnTo>
                      <a:pt x="0" y="232"/>
                    </a:lnTo>
                    <a:lnTo>
                      <a:pt x="0" y="978"/>
                    </a:lnTo>
                    <a:lnTo>
                      <a:pt x="1364" y="978"/>
                    </a:lnTo>
                    <a:lnTo>
                      <a:pt x="1364" y="232"/>
                    </a:lnTo>
                    <a:lnTo>
                      <a:pt x="1338" y="129"/>
                    </a:lnTo>
                    <a:lnTo>
                      <a:pt x="1287" y="77"/>
                    </a:lnTo>
                    <a:lnTo>
                      <a:pt x="1209" y="26"/>
                    </a:lnTo>
                    <a:lnTo>
                      <a:pt x="1132"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2"/>
              <p:cNvSpPr/>
              <p:nvPr/>
            </p:nvSpPr>
            <p:spPr>
              <a:xfrm>
                <a:off x="2036750" y="2534350"/>
                <a:ext cx="18025" cy="24450"/>
              </a:xfrm>
              <a:custGeom>
                <a:avLst/>
                <a:gdLst/>
                <a:ahLst/>
                <a:cxnLst/>
                <a:rect l="l" t="t" r="r" b="b"/>
                <a:pathLst>
                  <a:path w="721" h="978" extrusionOk="0">
                    <a:moveTo>
                      <a:pt x="1" y="0"/>
                    </a:moveTo>
                    <a:lnTo>
                      <a:pt x="78" y="26"/>
                    </a:lnTo>
                    <a:lnTo>
                      <a:pt x="155" y="77"/>
                    </a:lnTo>
                    <a:lnTo>
                      <a:pt x="206" y="129"/>
                    </a:lnTo>
                    <a:lnTo>
                      <a:pt x="206" y="232"/>
                    </a:lnTo>
                    <a:lnTo>
                      <a:pt x="206" y="978"/>
                    </a:lnTo>
                    <a:lnTo>
                      <a:pt x="721" y="978"/>
                    </a:lnTo>
                    <a:lnTo>
                      <a:pt x="721" y="232"/>
                    </a:lnTo>
                    <a:lnTo>
                      <a:pt x="695" y="129"/>
                    </a:lnTo>
                    <a:lnTo>
                      <a:pt x="644" y="77"/>
                    </a:lnTo>
                    <a:lnTo>
                      <a:pt x="566" y="26"/>
                    </a:lnTo>
                    <a:lnTo>
                      <a:pt x="489"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2"/>
              <p:cNvSpPr/>
              <p:nvPr/>
            </p:nvSpPr>
            <p:spPr>
              <a:xfrm>
                <a:off x="2136425" y="2457825"/>
                <a:ext cx="196800" cy="145350"/>
              </a:xfrm>
              <a:custGeom>
                <a:avLst/>
                <a:gdLst/>
                <a:ahLst/>
                <a:cxnLst/>
                <a:rect l="l" t="t" r="r" b="b"/>
                <a:pathLst>
                  <a:path w="7872" h="5814" extrusionOk="0">
                    <a:moveTo>
                      <a:pt x="0" y="0"/>
                    </a:moveTo>
                    <a:lnTo>
                      <a:pt x="0" y="5813"/>
                    </a:lnTo>
                    <a:lnTo>
                      <a:pt x="7872" y="5813"/>
                    </a:lnTo>
                    <a:lnTo>
                      <a:pt x="7872" y="0"/>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2"/>
              <p:cNvSpPr/>
              <p:nvPr/>
            </p:nvSpPr>
            <p:spPr>
              <a:xfrm>
                <a:off x="2136425" y="2457825"/>
                <a:ext cx="196800" cy="11600"/>
              </a:xfrm>
              <a:custGeom>
                <a:avLst/>
                <a:gdLst/>
                <a:ahLst/>
                <a:cxnLst/>
                <a:rect l="l" t="t" r="r" b="b"/>
                <a:pathLst>
                  <a:path w="7872" h="464" extrusionOk="0">
                    <a:moveTo>
                      <a:pt x="0" y="0"/>
                    </a:moveTo>
                    <a:lnTo>
                      <a:pt x="0" y="463"/>
                    </a:lnTo>
                    <a:lnTo>
                      <a:pt x="7872" y="463"/>
                    </a:lnTo>
                    <a:lnTo>
                      <a:pt x="78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2"/>
              <p:cNvSpPr/>
              <p:nvPr/>
            </p:nvSpPr>
            <p:spPr>
              <a:xfrm>
                <a:off x="2136425" y="2590925"/>
                <a:ext cx="196800" cy="12250"/>
              </a:xfrm>
              <a:custGeom>
                <a:avLst/>
                <a:gdLst/>
                <a:ahLst/>
                <a:cxnLst/>
                <a:rect l="l" t="t" r="r" b="b"/>
                <a:pathLst>
                  <a:path w="7872" h="490" extrusionOk="0">
                    <a:moveTo>
                      <a:pt x="0" y="1"/>
                    </a:moveTo>
                    <a:lnTo>
                      <a:pt x="0" y="489"/>
                    </a:lnTo>
                    <a:lnTo>
                      <a:pt x="7872" y="489"/>
                    </a:lnTo>
                    <a:lnTo>
                      <a:pt x="78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2"/>
              <p:cNvSpPr/>
              <p:nvPr/>
            </p:nvSpPr>
            <p:spPr>
              <a:xfrm>
                <a:off x="2122925" y="2438525"/>
                <a:ext cx="224450" cy="19325"/>
              </a:xfrm>
              <a:custGeom>
                <a:avLst/>
                <a:gdLst/>
                <a:ahLst/>
                <a:cxnLst/>
                <a:rect l="l" t="t" r="r" b="b"/>
                <a:pathLst>
                  <a:path w="8978" h="773" extrusionOk="0">
                    <a:moveTo>
                      <a:pt x="129" y="0"/>
                    </a:moveTo>
                    <a:lnTo>
                      <a:pt x="77" y="26"/>
                    </a:lnTo>
                    <a:lnTo>
                      <a:pt x="26" y="52"/>
                    </a:lnTo>
                    <a:lnTo>
                      <a:pt x="0" y="78"/>
                    </a:lnTo>
                    <a:lnTo>
                      <a:pt x="0" y="129"/>
                    </a:lnTo>
                    <a:lnTo>
                      <a:pt x="0" y="618"/>
                    </a:lnTo>
                    <a:lnTo>
                      <a:pt x="0" y="695"/>
                    </a:lnTo>
                    <a:lnTo>
                      <a:pt x="26" y="721"/>
                    </a:lnTo>
                    <a:lnTo>
                      <a:pt x="77" y="746"/>
                    </a:lnTo>
                    <a:lnTo>
                      <a:pt x="129" y="772"/>
                    </a:lnTo>
                    <a:lnTo>
                      <a:pt x="8849" y="772"/>
                    </a:lnTo>
                    <a:lnTo>
                      <a:pt x="8900" y="746"/>
                    </a:lnTo>
                    <a:lnTo>
                      <a:pt x="8926" y="721"/>
                    </a:lnTo>
                    <a:lnTo>
                      <a:pt x="8952" y="695"/>
                    </a:lnTo>
                    <a:lnTo>
                      <a:pt x="8977" y="618"/>
                    </a:lnTo>
                    <a:lnTo>
                      <a:pt x="8977" y="129"/>
                    </a:lnTo>
                    <a:lnTo>
                      <a:pt x="8952" y="78"/>
                    </a:lnTo>
                    <a:lnTo>
                      <a:pt x="8926" y="52"/>
                    </a:lnTo>
                    <a:lnTo>
                      <a:pt x="8900" y="26"/>
                    </a:lnTo>
                    <a:lnTo>
                      <a:pt x="8849"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2"/>
              <p:cNvSpPr/>
              <p:nvPr/>
            </p:nvSpPr>
            <p:spPr>
              <a:xfrm>
                <a:off x="2122925" y="2603150"/>
                <a:ext cx="224450" cy="18675"/>
              </a:xfrm>
              <a:custGeom>
                <a:avLst/>
                <a:gdLst/>
                <a:ahLst/>
                <a:cxnLst/>
                <a:rect l="l" t="t" r="r" b="b"/>
                <a:pathLst>
                  <a:path w="8978" h="747" extrusionOk="0">
                    <a:moveTo>
                      <a:pt x="77" y="0"/>
                    </a:moveTo>
                    <a:lnTo>
                      <a:pt x="26" y="26"/>
                    </a:lnTo>
                    <a:lnTo>
                      <a:pt x="0" y="78"/>
                    </a:lnTo>
                    <a:lnTo>
                      <a:pt x="0" y="129"/>
                    </a:lnTo>
                    <a:lnTo>
                      <a:pt x="0" y="618"/>
                    </a:lnTo>
                    <a:lnTo>
                      <a:pt x="0" y="669"/>
                    </a:lnTo>
                    <a:lnTo>
                      <a:pt x="26" y="721"/>
                    </a:lnTo>
                    <a:lnTo>
                      <a:pt x="77" y="746"/>
                    </a:lnTo>
                    <a:lnTo>
                      <a:pt x="8900" y="746"/>
                    </a:lnTo>
                    <a:lnTo>
                      <a:pt x="8926" y="721"/>
                    </a:lnTo>
                    <a:lnTo>
                      <a:pt x="8952" y="669"/>
                    </a:lnTo>
                    <a:lnTo>
                      <a:pt x="8977" y="618"/>
                    </a:lnTo>
                    <a:lnTo>
                      <a:pt x="8977" y="129"/>
                    </a:lnTo>
                    <a:lnTo>
                      <a:pt x="8952" y="78"/>
                    </a:lnTo>
                    <a:lnTo>
                      <a:pt x="8926" y="26"/>
                    </a:lnTo>
                    <a:lnTo>
                      <a:pt x="8900"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2"/>
              <p:cNvSpPr/>
              <p:nvPr/>
            </p:nvSpPr>
            <p:spPr>
              <a:xfrm>
                <a:off x="2329975" y="2438525"/>
                <a:ext cx="17400" cy="19325"/>
              </a:xfrm>
              <a:custGeom>
                <a:avLst/>
                <a:gdLst/>
                <a:ahLst/>
                <a:cxnLst/>
                <a:rect l="l" t="t" r="r" b="b"/>
                <a:pathLst>
                  <a:path w="696" h="773" extrusionOk="0">
                    <a:moveTo>
                      <a:pt x="1" y="0"/>
                    </a:moveTo>
                    <a:lnTo>
                      <a:pt x="52" y="26"/>
                    </a:lnTo>
                    <a:lnTo>
                      <a:pt x="104" y="52"/>
                    </a:lnTo>
                    <a:lnTo>
                      <a:pt x="130" y="78"/>
                    </a:lnTo>
                    <a:lnTo>
                      <a:pt x="130" y="129"/>
                    </a:lnTo>
                    <a:lnTo>
                      <a:pt x="130" y="618"/>
                    </a:lnTo>
                    <a:lnTo>
                      <a:pt x="130" y="695"/>
                    </a:lnTo>
                    <a:lnTo>
                      <a:pt x="104" y="721"/>
                    </a:lnTo>
                    <a:lnTo>
                      <a:pt x="52" y="746"/>
                    </a:lnTo>
                    <a:lnTo>
                      <a:pt x="1" y="772"/>
                    </a:lnTo>
                    <a:lnTo>
                      <a:pt x="567" y="772"/>
                    </a:lnTo>
                    <a:lnTo>
                      <a:pt x="618" y="746"/>
                    </a:lnTo>
                    <a:lnTo>
                      <a:pt x="644" y="721"/>
                    </a:lnTo>
                    <a:lnTo>
                      <a:pt x="670" y="695"/>
                    </a:lnTo>
                    <a:lnTo>
                      <a:pt x="695" y="618"/>
                    </a:lnTo>
                    <a:lnTo>
                      <a:pt x="695" y="129"/>
                    </a:lnTo>
                    <a:lnTo>
                      <a:pt x="670" y="78"/>
                    </a:lnTo>
                    <a:lnTo>
                      <a:pt x="644" y="52"/>
                    </a:lnTo>
                    <a:lnTo>
                      <a:pt x="618" y="26"/>
                    </a:lnTo>
                    <a:lnTo>
                      <a:pt x="567"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2"/>
              <p:cNvSpPr/>
              <p:nvPr/>
            </p:nvSpPr>
            <p:spPr>
              <a:xfrm>
                <a:off x="2331275" y="2603150"/>
                <a:ext cx="16100" cy="18675"/>
              </a:xfrm>
              <a:custGeom>
                <a:avLst/>
                <a:gdLst/>
                <a:ahLst/>
                <a:cxnLst/>
                <a:rect l="l" t="t" r="r" b="b"/>
                <a:pathLst>
                  <a:path w="644" h="747" extrusionOk="0">
                    <a:moveTo>
                      <a:pt x="0" y="0"/>
                    </a:moveTo>
                    <a:lnTo>
                      <a:pt x="52" y="26"/>
                    </a:lnTo>
                    <a:lnTo>
                      <a:pt x="78" y="78"/>
                    </a:lnTo>
                    <a:lnTo>
                      <a:pt x="78" y="129"/>
                    </a:lnTo>
                    <a:lnTo>
                      <a:pt x="78" y="618"/>
                    </a:lnTo>
                    <a:lnTo>
                      <a:pt x="78" y="669"/>
                    </a:lnTo>
                    <a:lnTo>
                      <a:pt x="52" y="721"/>
                    </a:lnTo>
                    <a:lnTo>
                      <a:pt x="0" y="746"/>
                    </a:lnTo>
                    <a:lnTo>
                      <a:pt x="566" y="746"/>
                    </a:lnTo>
                    <a:lnTo>
                      <a:pt x="592" y="721"/>
                    </a:lnTo>
                    <a:lnTo>
                      <a:pt x="618" y="669"/>
                    </a:lnTo>
                    <a:lnTo>
                      <a:pt x="643" y="618"/>
                    </a:lnTo>
                    <a:lnTo>
                      <a:pt x="643" y="129"/>
                    </a:lnTo>
                    <a:lnTo>
                      <a:pt x="618" y="78"/>
                    </a:lnTo>
                    <a:lnTo>
                      <a:pt x="592" y="26"/>
                    </a:lnTo>
                    <a:lnTo>
                      <a:pt x="56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2"/>
              <p:cNvSpPr/>
              <p:nvPr/>
            </p:nvSpPr>
            <p:spPr>
              <a:xfrm>
                <a:off x="2230300" y="2491900"/>
                <a:ext cx="38625" cy="46325"/>
              </a:xfrm>
              <a:custGeom>
                <a:avLst/>
                <a:gdLst/>
                <a:ahLst/>
                <a:cxnLst/>
                <a:rect l="l" t="t" r="r" b="b"/>
                <a:pathLst>
                  <a:path w="1545" h="1853" extrusionOk="0">
                    <a:moveTo>
                      <a:pt x="1236" y="0"/>
                    </a:moveTo>
                    <a:lnTo>
                      <a:pt x="1081" y="26"/>
                    </a:lnTo>
                    <a:lnTo>
                      <a:pt x="901" y="78"/>
                    </a:lnTo>
                    <a:lnTo>
                      <a:pt x="747" y="155"/>
                    </a:lnTo>
                    <a:lnTo>
                      <a:pt x="593" y="232"/>
                    </a:lnTo>
                    <a:lnTo>
                      <a:pt x="464" y="360"/>
                    </a:lnTo>
                    <a:lnTo>
                      <a:pt x="335" y="489"/>
                    </a:lnTo>
                    <a:lnTo>
                      <a:pt x="232" y="618"/>
                    </a:lnTo>
                    <a:lnTo>
                      <a:pt x="130" y="798"/>
                    </a:lnTo>
                    <a:lnTo>
                      <a:pt x="52" y="1055"/>
                    </a:lnTo>
                    <a:lnTo>
                      <a:pt x="1" y="1338"/>
                    </a:lnTo>
                    <a:lnTo>
                      <a:pt x="1" y="1595"/>
                    </a:lnTo>
                    <a:lnTo>
                      <a:pt x="78" y="1852"/>
                    </a:lnTo>
                    <a:lnTo>
                      <a:pt x="1544" y="1415"/>
                    </a:lnTo>
                    <a:lnTo>
                      <a:pt x="1236"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2"/>
              <p:cNvSpPr/>
              <p:nvPr/>
            </p:nvSpPr>
            <p:spPr>
              <a:xfrm>
                <a:off x="2232250" y="2527275"/>
                <a:ext cx="43750" cy="36025"/>
              </a:xfrm>
              <a:custGeom>
                <a:avLst/>
                <a:gdLst/>
                <a:ahLst/>
                <a:cxnLst/>
                <a:rect l="l" t="t" r="r" b="b"/>
                <a:pathLst>
                  <a:path w="1750" h="1441" extrusionOk="0">
                    <a:moveTo>
                      <a:pt x="1466" y="0"/>
                    </a:moveTo>
                    <a:lnTo>
                      <a:pt x="0" y="437"/>
                    </a:lnTo>
                    <a:lnTo>
                      <a:pt x="103" y="695"/>
                    </a:lnTo>
                    <a:lnTo>
                      <a:pt x="257" y="926"/>
                    </a:lnTo>
                    <a:lnTo>
                      <a:pt x="463" y="1132"/>
                    </a:lnTo>
                    <a:lnTo>
                      <a:pt x="592" y="1235"/>
                    </a:lnTo>
                    <a:lnTo>
                      <a:pt x="720" y="1286"/>
                    </a:lnTo>
                    <a:lnTo>
                      <a:pt x="978" y="1389"/>
                    </a:lnTo>
                    <a:lnTo>
                      <a:pt x="1235" y="1441"/>
                    </a:lnTo>
                    <a:lnTo>
                      <a:pt x="1492" y="1441"/>
                    </a:lnTo>
                    <a:lnTo>
                      <a:pt x="1749" y="1389"/>
                    </a:lnTo>
                    <a:lnTo>
                      <a:pt x="1466"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2"/>
              <p:cNvSpPr/>
              <p:nvPr/>
            </p:nvSpPr>
            <p:spPr>
              <a:xfrm>
                <a:off x="2261175" y="2491250"/>
                <a:ext cx="41175" cy="70775"/>
              </a:xfrm>
              <a:custGeom>
                <a:avLst/>
                <a:gdLst/>
                <a:ahLst/>
                <a:cxnLst/>
                <a:rect l="l" t="t" r="r" b="b"/>
                <a:pathLst>
                  <a:path w="1647" h="2831" extrusionOk="0">
                    <a:moveTo>
                      <a:pt x="206" y="1"/>
                    </a:moveTo>
                    <a:lnTo>
                      <a:pt x="1" y="26"/>
                    </a:lnTo>
                    <a:lnTo>
                      <a:pt x="309" y="1441"/>
                    </a:lnTo>
                    <a:lnTo>
                      <a:pt x="592" y="2830"/>
                    </a:lnTo>
                    <a:lnTo>
                      <a:pt x="849" y="2727"/>
                    </a:lnTo>
                    <a:lnTo>
                      <a:pt x="978" y="2650"/>
                    </a:lnTo>
                    <a:lnTo>
                      <a:pt x="1107" y="2547"/>
                    </a:lnTo>
                    <a:lnTo>
                      <a:pt x="1235" y="2444"/>
                    </a:lnTo>
                    <a:lnTo>
                      <a:pt x="1338" y="2341"/>
                    </a:lnTo>
                    <a:lnTo>
                      <a:pt x="1415" y="2213"/>
                    </a:lnTo>
                    <a:lnTo>
                      <a:pt x="1493" y="2084"/>
                    </a:lnTo>
                    <a:lnTo>
                      <a:pt x="1595" y="1801"/>
                    </a:lnTo>
                    <a:lnTo>
                      <a:pt x="1647" y="1518"/>
                    </a:lnTo>
                    <a:lnTo>
                      <a:pt x="1621" y="1235"/>
                    </a:lnTo>
                    <a:lnTo>
                      <a:pt x="1570" y="978"/>
                    </a:lnTo>
                    <a:lnTo>
                      <a:pt x="1441" y="721"/>
                    </a:lnTo>
                    <a:lnTo>
                      <a:pt x="1287" y="489"/>
                    </a:lnTo>
                    <a:lnTo>
                      <a:pt x="1081" y="309"/>
                    </a:lnTo>
                    <a:lnTo>
                      <a:pt x="824" y="155"/>
                    </a:lnTo>
                    <a:lnTo>
                      <a:pt x="618" y="78"/>
                    </a:lnTo>
                    <a:lnTo>
                      <a:pt x="412" y="26"/>
                    </a:lnTo>
                    <a:lnTo>
                      <a:pt x="206"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2"/>
              <p:cNvSpPr/>
              <p:nvPr/>
            </p:nvSpPr>
            <p:spPr>
              <a:xfrm>
                <a:off x="2261175" y="2491250"/>
                <a:ext cx="41175" cy="70775"/>
              </a:xfrm>
              <a:custGeom>
                <a:avLst/>
                <a:gdLst/>
                <a:ahLst/>
                <a:cxnLst/>
                <a:rect l="l" t="t" r="r" b="b"/>
                <a:pathLst>
                  <a:path w="1647" h="2831" extrusionOk="0">
                    <a:moveTo>
                      <a:pt x="206" y="1"/>
                    </a:moveTo>
                    <a:lnTo>
                      <a:pt x="1" y="26"/>
                    </a:lnTo>
                    <a:lnTo>
                      <a:pt x="26" y="78"/>
                    </a:lnTo>
                    <a:lnTo>
                      <a:pt x="155" y="129"/>
                    </a:lnTo>
                    <a:lnTo>
                      <a:pt x="309" y="181"/>
                    </a:lnTo>
                    <a:lnTo>
                      <a:pt x="567" y="335"/>
                    </a:lnTo>
                    <a:lnTo>
                      <a:pt x="772" y="515"/>
                    </a:lnTo>
                    <a:lnTo>
                      <a:pt x="927" y="747"/>
                    </a:lnTo>
                    <a:lnTo>
                      <a:pt x="1030" y="1004"/>
                    </a:lnTo>
                    <a:lnTo>
                      <a:pt x="1107" y="1287"/>
                    </a:lnTo>
                    <a:lnTo>
                      <a:pt x="1107" y="1544"/>
                    </a:lnTo>
                    <a:lnTo>
                      <a:pt x="1081" y="1827"/>
                    </a:lnTo>
                    <a:lnTo>
                      <a:pt x="978" y="2110"/>
                    </a:lnTo>
                    <a:lnTo>
                      <a:pt x="875" y="2264"/>
                    </a:lnTo>
                    <a:lnTo>
                      <a:pt x="772" y="2393"/>
                    </a:lnTo>
                    <a:lnTo>
                      <a:pt x="669" y="2521"/>
                    </a:lnTo>
                    <a:lnTo>
                      <a:pt x="541" y="2624"/>
                    </a:lnTo>
                    <a:lnTo>
                      <a:pt x="592" y="2830"/>
                    </a:lnTo>
                    <a:lnTo>
                      <a:pt x="849" y="2727"/>
                    </a:lnTo>
                    <a:lnTo>
                      <a:pt x="978" y="2650"/>
                    </a:lnTo>
                    <a:lnTo>
                      <a:pt x="1107" y="2547"/>
                    </a:lnTo>
                    <a:lnTo>
                      <a:pt x="1235" y="2444"/>
                    </a:lnTo>
                    <a:lnTo>
                      <a:pt x="1338" y="2341"/>
                    </a:lnTo>
                    <a:lnTo>
                      <a:pt x="1415" y="2213"/>
                    </a:lnTo>
                    <a:lnTo>
                      <a:pt x="1493" y="2084"/>
                    </a:lnTo>
                    <a:lnTo>
                      <a:pt x="1595" y="1801"/>
                    </a:lnTo>
                    <a:lnTo>
                      <a:pt x="1647" y="1518"/>
                    </a:lnTo>
                    <a:lnTo>
                      <a:pt x="1621" y="1235"/>
                    </a:lnTo>
                    <a:lnTo>
                      <a:pt x="1570" y="978"/>
                    </a:lnTo>
                    <a:lnTo>
                      <a:pt x="1441" y="721"/>
                    </a:lnTo>
                    <a:lnTo>
                      <a:pt x="1287" y="489"/>
                    </a:lnTo>
                    <a:lnTo>
                      <a:pt x="1081" y="309"/>
                    </a:lnTo>
                    <a:lnTo>
                      <a:pt x="824" y="155"/>
                    </a:lnTo>
                    <a:lnTo>
                      <a:pt x="618" y="78"/>
                    </a:lnTo>
                    <a:lnTo>
                      <a:pt x="412" y="26"/>
                    </a:lnTo>
                    <a:lnTo>
                      <a:pt x="206"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2"/>
              <p:cNvSpPr/>
              <p:nvPr/>
            </p:nvSpPr>
            <p:spPr>
              <a:xfrm>
                <a:off x="1985950" y="2745900"/>
                <a:ext cx="182000" cy="32825"/>
              </a:xfrm>
              <a:custGeom>
                <a:avLst/>
                <a:gdLst/>
                <a:ahLst/>
                <a:cxnLst/>
                <a:rect l="l" t="t" r="r" b="b"/>
                <a:pathLst>
                  <a:path w="7280" h="1313" extrusionOk="0">
                    <a:moveTo>
                      <a:pt x="0" y="1"/>
                    </a:moveTo>
                    <a:lnTo>
                      <a:pt x="0" y="1313"/>
                    </a:lnTo>
                    <a:lnTo>
                      <a:pt x="7280" y="1313"/>
                    </a:lnTo>
                    <a:lnTo>
                      <a:pt x="7280"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2"/>
              <p:cNvSpPr/>
              <p:nvPr/>
            </p:nvSpPr>
            <p:spPr>
              <a:xfrm>
                <a:off x="2150575" y="2745900"/>
                <a:ext cx="17375" cy="32825"/>
              </a:xfrm>
              <a:custGeom>
                <a:avLst/>
                <a:gdLst/>
                <a:ahLst/>
                <a:cxnLst/>
                <a:rect l="l" t="t" r="r" b="b"/>
                <a:pathLst>
                  <a:path w="695" h="1313" extrusionOk="0">
                    <a:moveTo>
                      <a:pt x="0" y="1"/>
                    </a:moveTo>
                    <a:lnTo>
                      <a:pt x="0" y="1313"/>
                    </a:lnTo>
                    <a:lnTo>
                      <a:pt x="695" y="1313"/>
                    </a:lnTo>
                    <a:lnTo>
                      <a:pt x="695"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2"/>
              <p:cNvSpPr/>
              <p:nvPr/>
            </p:nvSpPr>
            <p:spPr>
              <a:xfrm>
                <a:off x="1985950" y="2778700"/>
                <a:ext cx="149225" cy="21250"/>
              </a:xfrm>
              <a:custGeom>
                <a:avLst/>
                <a:gdLst/>
                <a:ahLst/>
                <a:cxnLst/>
                <a:rect l="l" t="t" r="r" b="b"/>
                <a:pathLst>
                  <a:path w="5969" h="850" extrusionOk="0">
                    <a:moveTo>
                      <a:pt x="0" y="1"/>
                    </a:moveTo>
                    <a:lnTo>
                      <a:pt x="0" y="849"/>
                    </a:lnTo>
                    <a:lnTo>
                      <a:pt x="5968" y="849"/>
                    </a:lnTo>
                    <a:lnTo>
                      <a:pt x="596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2"/>
              <p:cNvSpPr/>
              <p:nvPr/>
            </p:nvSpPr>
            <p:spPr>
              <a:xfrm>
                <a:off x="2007825" y="2651375"/>
                <a:ext cx="104200" cy="94550"/>
              </a:xfrm>
              <a:custGeom>
                <a:avLst/>
                <a:gdLst/>
                <a:ahLst/>
                <a:cxnLst/>
                <a:rect l="l" t="t" r="r" b="b"/>
                <a:pathLst>
                  <a:path w="4168" h="3782" extrusionOk="0">
                    <a:moveTo>
                      <a:pt x="0" y="1"/>
                    </a:moveTo>
                    <a:lnTo>
                      <a:pt x="309" y="3396"/>
                    </a:lnTo>
                    <a:lnTo>
                      <a:pt x="334" y="3473"/>
                    </a:lnTo>
                    <a:lnTo>
                      <a:pt x="360" y="3550"/>
                    </a:lnTo>
                    <a:lnTo>
                      <a:pt x="463" y="3679"/>
                    </a:lnTo>
                    <a:lnTo>
                      <a:pt x="592" y="3756"/>
                    </a:lnTo>
                    <a:lnTo>
                      <a:pt x="669" y="3782"/>
                    </a:lnTo>
                    <a:lnTo>
                      <a:pt x="3473" y="3782"/>
                    </a:lnTo>
                    <a:lnTo>
                      <a:pt x="3550" y="3756"/>
                    </a:lnTo>
                    <a:lnTo>
                      <a:pt x="3704" y="3679"/>
                    </a:lnTo>
                    <a:lnTo>
                      <a:pt x="3807" y="3550"/>
                    </a:lnTo>
                    <a:lnTo>
                      <a:pt x="3833" y="3473"/>
                    </a:lnTo>
                    <a:lnTo>
                      <a:pt x="3833" y="3396"/>
                    </a:lnTo>
                    <a:lnTo>
                      <a:pt x="4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2"/>
              <p:cNvSpPr/>
              <p:nvPr/>
            </p:nvSpPr>
            <p:spPr>
              <a:xfrm>
                <a:off x="2054750" y="2608300"/>
                <a:ext cx="44400" cy="43100"/>
              </a:xfrm>
              <a:custGeom>
                <a:avLst/>
                <a:gdLst/>
                <a:ahLst/>
                <a:cxnLst/>
                <a:rect l="l" t="t" r="r" b="b"/>
                <a:pathLst>
                  <a:path w="1776" h="1724" extrusionOk="0">
                    <a:moveTo>
                      <a:pt x="232" y="0"/>
                    </a:moveTo>
                    <a:lnTo>
                      <a:pt x="129" y="26"/>
                    </a:lnTo>
                    <a:lnTo>
                      <a:pt x="52" y="77"/>
                    </a:lnTo>
                    <a:lnTo>
                      <a:pt x="1" y="154"/>
                    </a:lnTo>
                    <a:lnTo>
                      <a:pt x="1" y="257"/>
                    </a:lnTo>
                    <a:lnTo>
                      <a:pt x="1" y="1724"/>
                    </a:lnTo>
                    <a:lnTo>
                      <a:pt x="1776" y="1724"/>
                    </a:lnTo>
                    <a:lnTo>
                      <a:pt x="1776" y="257"/>
                    </a:lnTo>
                    <a:lnTo>
                      <a:pt x="1750" y="154"/>
                    </a:lnTo>
                    <a:lnTo>
                      <a:pt x="1698" y="77"/>
                    </a:lnTo>
                    <a:lnTo>
                      <a:pt x="1621" y="26"/>
                    </a:lnTo>
                    <a:lnTo>
                      <a:pt x="1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2"/>
              <p:cNvSpPr/>
              <p:nvPr/>
            </p:nvSpPr>
            <p:spPr>
              <a:xfrm>
                <a:off x="2224525" y="2486100"/>
                <a:ext cx="82975" cy="83000"/>
              </a:xfrm>
              <a:custGeom>
                <a:avLst/>
                <a:gdLst/>
                <a:ahLst/>
                <a:cxnLst/>
                <a:rect l="l" t="t" r="r" b="b"/>
                <a:pathLst>
                  <a:path w="3319" h="3320" extrusionOk="0">
                    <a:moveTo>
                      <a:pt x="1312" y="490"/>
                    </a:moveTo>
                    <a:lnTo>
                      <a:pt x="1518" y="1493"/>
                    </a:lnTo>
                    <a:lnTo>
                      <a:pt x="463" y="1827"/>
                    </a:lnTo>
                    <a:lnTo>
                      <a:pt x="438" y="1647"/>
                    </a:lnTo>
                    <a:lnTo>
                      <a:pt x="463" y="1467"/>
                    </a:lnTo>
                    <a:lnTo>
                      <a:pt x="489" y="1287"/>
                    </a:lnTo>
                    <a:lnTo>
                      <a:pt x="566" y="1107"/>
                    </a:lnTo>
                    <a:lnTo>
                      <a:pt x="695" y="901"/>
                    </a:lnTo>
                    <a:lnTo>
                      <a:pt x="875" y="721"/>
                    </a:lnTo>
                    <a:lnTo>
                      <a:pt x="1081" y="592"/>
                    </a:lnTo>
                    <a:lnTo>
                      <a:pt x="1312" y="490"/>
                    </a:lnTo>
                    <a:close/>
                    <a:moveTo>
                      <a:pt x="1750" y="438"/>
                    </a:moveTo>
                    <a:lnTo>
                      <a:pt x="1981" y="464"/>
                    </a:lnTo>
                    <a:lnTo>
                      <a:pt x="2213" y="541"/>
                    </a:lnTo>
                    <a:lnTo>
                      <a:pt x="2418" y="695"/>
                    </a:lnTo>
                    <a:lnTo>
                      <a:pt x="2598" y="850"/>
                    </a:lnTo>
                    <a:lnTo>
                      <a:pt x="2727" y="1030"/>
                    </a:lnTo>
                    <a:lnTo>
                      <a:pt x="2830" y="1261"/>
                    </a:lnTo>
                    <a:lnTo>
                      <a:pt x="2881" y="1493"/>
                    </a:lnTo>
                    <a:lnTo>
                      <a:pt x="2881" y="1724"/>
                    </a:lnTo>
                    <a:lnTo>
                      <a:pt x="2856" y="1956"/>
                    </a:lnTo>
                    <a:lnTo>
                      <a:pt x="2753" y="2187"/>
                    </a:lnTo>
                    <a:lnTo>
                      <a:pt x="2650" y="2367"/>
                    </a:lnTo>
                    <a:lnTo>
                      <a:pt x="2521" y="2522"/>
                    </a:lnTo>
                    <a:lnTo>
                      <a:pt x="2393" y="2650"/>
                    </a:lnTo>
                    <a:lnTo>
                      <a:pt x="2213" y="2753"/>
                    </a:lnTo>
                    <a:lnTo>
                      <a:pt x="1750" y="438"/>
                    </a:lnTo>
                    <a:close/>
                    <a:moveTo>
                      <a:pt x="1595" y="1930"/>
                    </a:moveTo>
                    <a:lnTo>
                      <a:pt x="1801" y="2856"/>
                    </a:lnTo>
                    <a:lnTo>
                      <a:pt x="1621" y="2882"/>
                    </a:lnTo>
                    <a:lnTo>
                      <a:pt x="1441" y="2856"/>
                    </a:lnTo>
                    <a:lnTo>
                      <a:pt x="1287" y="2805"/>
                    </a:lnTo>
                    <a:lnTo>
                      <a:pt x="1132" y="2753"/>
                    </a:lnTo>
                    <a:lnTo>
                      <a:pt x="978" y="2650"/>
                    </a:lnTo>
                    <a:lnTo>
                      <a:pt x="824" y="2522"/>
                    </a:lnTo>
                    <a:lnTo>
                      <a:pt x="695" y="2393"/>
                    </a:lnTo>
                    <a:lnTo>
                      <a:pt x="592" y="2239"/>
                    </a:lnTo>
                    <a:lnTo>
                      <a:pt x="1595" y="1930"/>
                    </a:lnTo>
                    <a:close/>
                    <a:moveTo>
                      <a:pt x="1441" y="1"/>
                    </a:moveTo>
                    <a:lnTo>
                      <a:pt x="1132" y="78"/>
                    </a:lnTo>
                    <a:lnTo>
                      <a:pt x="824" y="207"/>
                    </a:lnTo>
                    <a:lnTo>
                      <a:pt x="695" y="310"/>
                    </a:lnTo>
                    <a:lnTo>
                      <a:pt x="566" y="412"/>
                    </a:lnTo>
                    <a:lnTo>
                      <a:pt x="463" y="515"/>
                    </a:lnTo>
                    <a:lnTo>
                      <a:pt x="361" y="644"/>
                    </a:lnTo>
                    <a:lnTo>
                      <a:pt x="258" y="773"/>
                    </a:lnTo>
                    <a:lnTo>
                      <a:pt x="181" y="927"/>
                    </a:lnTo>
                    <a:lnTo>
                      <a:pt x="103" y="1081"/>
                    </a:lnTo>
                    <a:lnTo>
                      <a:pt x="52" y="1236"/>
                    </a:lnTo>
                    <a:lnTo>
                      <a:pt x="26" y="1390"/>
                    </a:lnTo>
                    <a:lnTo>
                      <a:pt x="0" y="1544"/>
                    </a:lnTo>
                    <a:lnTo>
                      <a:pt x="26" y="1879"/>
                    </a:lnTo>
                    <a:lnTo>
                      <a:pt x="103" y="2187"/>
                    </a:lnTo>
                    <a:lnTo>
                      <a:pt x="232" y="2470"/>
                    </a:lnTo>
                    <a:lnTo>
                      <a:pt x="309" y="2599"/>
                    </a:lnTo>
                    <a:lnTo>
                      <a:pt x="412" y="2727"/>
                    </a:lnTo>
                    <a:lnTo>
                      <a:pt x="515" y="2856"/>
                    </a:lnTo>
                    <a:lnTo>
                      <a:pt x="644" y="2959"/>
                    </a:lnTo>
                    <a:lnTo>
                      <a:pt x="798" y="3062"/>
                    </a:lnTo>
                    <a:lnTo>
                      <a:pt x="926" y="3139"/>
                    </a:lnTo>
                    <a:lnTo>
                      <a:pt x="1107" y="3216"/>
                    </a:lnTo>
                    <a:lnTo>
                      <a:pt x="1261" y="3268"/>
                    </a:lnTo>
                    <a:lnTo>
                      <a:pt x="1415" y="3293"/>
                    </a:lnTo>
                    <a:lnTo>
                      <a:pt x="1570" y="3293"/>
                    </a:lnTo>
                    <a:lnTo>
                      <a:pt x="1750" y="3319"/>
                    </a:lnTo>
                    <a:lnTo>
                      <a:pt x="1904" y="3293"/>
                    </a:lnTo>
                    <a:lnTo>
                      <a:pt x="2213" y="3216"/>
                    </a:lnTo>
                    <a:lnTo>
                      <a:pt x="2496" y="3088"/>
                    </a:lnTo>
                    <a:lnTo>
                      <a:pt x="2624" y="3010"/>
                    </a:lnTo>
                    <a:lnTo>
                      <a:pt x="2753" y="2908"/>
                    </a:lnTo>
                    <a:lnTo>
                      <a:pt x="2881" y="2779"/>
                    </a:lnTo>
                    <a:lnTo>
                      <a:pt x="2984" y="2650"/>
                    </a:lnTo>
                    <a:lnTo>
                      <a:pt x="3061" y="2522"/>
                    </a:lnTo>
                    <a:lnTo>
                      <a:pt x="3164" y="2367"/>
                    </a:lnTo>
                    <a:lnTo>
                      <a:pt x="3216" y="2213"/>
                    </a:lnTo>
                    <a:lnTo>
                      <a:pt x="3267" y="2059"/>
                    </a:lnTo>
                    <a:lnTo>
                      <a:pt x="3293" y="1904"/>
                    </a:lnTo>
                    <a:lnTo>
                      <a:pt x="3319" y="1750"/>
                    </a:lnTo>
                    <a:lnTo>
                      <a:pt x="3319" y="1570"/>
                    </a:lnTo>
                    <a:lnTo>
                      <a:pt x="3319" y="1416"/>
                    </a:lnTo>
                    <a:lnTo>
                      <a:pt x="3241" y="1107"/>
                    </a:lnTo>
                    <a:lnTo>
                      <a:pt x="3113" y="824"/>
                    </a:lnTo>
                    <a:lnTo>
                      <a:pt x="3010" y="695"/>
                    </a:lnTo>
                    <a:lnTo>
                      <a:pt x="2907" y="567"/>
                    </a:lnTo>
                    <a:lnTo>
                      <a:pt x="2804" y="438"/>
                    </a:lnTo>
                    <a:lnTo>
                      <a:pt x="2676" y="335"/>
                    </a:lnTo>
                    <a:lnTo>
                      <a:pt x="2547" y="232"/>
                    </a:lnTo>
                    <a:lnTo>
                      <a:pt x="2393" y="155"/>
                    </a:lnTo>
                    <a:lnTo>
                      <a:pt x="2238" y="104"/>
                    </a:lnTo>
                    <a:lnTo>
                      <a:pt x="2084" y="52"/>
                    </a:lnTo>
                    <a:lnTo>
                      <a:pt x="1904"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2"/>
              <p:cNvSpPr/>
              <p:nvPr/>
            </p:nvSpPr>
            <p:spPr>
              <a:xfrm>
                <a:off x="2162150" y="2502825"/>
                <a:ext cx="49550" cy="10950"/>
              </a:xfrm>
              <a:custGeom>
                <a:avLst/>
                <a:gdLst/>
                <a:ahLst/>
                <a:cxnLst/>
                <a:rect l="l" t="t" r="r" b="b"/>
                <a:pathLst>
                  <a:path w="1982" h="438" extrusionOk="0">
                    <a:moveTo>
                      <a:pt x="155" y="1"/>
                    </a:moveTo>
                    <a:lnTo>
                      <a:pt x="78" y="52"/>
                    </a:lnTo>
                    <a:lnTo>
                      <a:pt x="26" y="129"/>
                    </a:lnTo>
                    <a:lnTo>
                      <a:pt x="0" y="206"/>
                    </a:lnTo>
                    <a:lnTo>
                      <a:pt x="26" y="309"/>
                    </a:lnTo>
                    <a:lnTo>
                      <a:pt x="78" y="361"/>
                    </a:lnTo>
                    <a:lnTo>
                      <a:pt x="155" y="412"/>
                    </a:lnTo>
                    <a:lnTo>
                      <a:pt x="232" y="438"/>
                    </a:lnTo>
                    <a:lnTo>
                      <a:pt x="1775" y="438"/>
                    </a:lnTo>
                    <a:lnTo>
                      <a:pt x="1852" y="412"/>
                    </a:lnTo>
                    <a:lnTo>
                      <a:pt x="1930" y="361"/>
                    </a:lnTo>
                    <a:lnTo>
                      <a:pt x="1981" y="309"/>
                    </a:lnTo>
                    <a:lnTo>
                      <a:pt x="1981" y="206"/>
                    </a:lnTo>
                    <a:lnTo>
                      <a:pt x="1981" y="129"/>
                    </a:lnTo>
                    <a:lnTo>
                      <a:pt x="1930" y="52"/>
                    </a:lnTo>
                    <a:lnTo>
                      <a:pt x="1852"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2"/>
              <p:cNvSpPr/>
              <p:nvPr/>
            </p:nvSpPr>
            <p:spPr>
              <a:xfrm>
                <a:off x="2162150" y="2520825"/>
                <a:ext cx="49550" cy="10975"/>
              </a:xfrm>
              <a:custGeom>
                <a:avLst/>
                <a:gdLst/>
                <a:ahLst/>
                <a:cxnLst/>
                <a:rect l="l" t="t" r="r" b="b"/>
                <a:pathLst>
                  <a:path w="1982" h="439" extrusionOk="0">
                    <a:moveTo>
                      <a:pt x="232" y="1"/>
                    </a:moveTo>
                    <a:lnTo>
                      <a:pt x="155" y="27"/>
                    </a:lnTo>
                    <a:lnTo>
                      <a:pt x="78" y="78"/>
                    </a:lnTo>
                    <a:lnTo>
                      <a:pt x="26" y="130"/>
                    </a:lnTo>
                    <a:lnTo>
                      <a:pt x="0" y="232"/>
                    </a:lnTo>
                    <a:lnTo>
                      <a:pt x="26" y="310"/>
                    </a:lnTo>
                    <a:lnTo>
                      <a:pt x="78" y="387"/>
                    </a:lnTo>
                    <a:lnTo>
                      <a:pt x="155" y="412"/>
                    </a:lnTo>
                    <a:lnTo>
                      <a:pt x="232" y="438"/>
                    </a:lnTo>
                    <a:lnTo>
                      <a:pt x="1775" y="438"/>
                    </a:lnTo>
                    <a:lnTo>
                      <a:pt x="1852" y="412"/>
                    </a:lnTo>
                    <a:lnTo>
                      <a:pt x="1930" y="387"/>
                    </a:lnTo>
                    <a:lnTo>
                      <a:pt x="1981" y="310"/>
                    </a:lnTo>
                    <a:lnTo>
                      <a:pt x="1981" y="232"/>
                    </a:lnTo>
                    <a:lnTo>
                      <a:pt x="1981" y="130"/>
                    </a:lnTo>
                    <a:lnTo>
                      <a:pt x="1930" y="78"/>
                    </a:lnTo>
                    <a:lnTo>
                      <a:pt x="1852" y="27"/>
                    </a:lnTo>
                    <a:lnTo>
                      <a:pt x="1775"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2"/>
              <p:cNvSpPr/>
              <p:nvPr/>
            </p:nvSpPr>
            <p:spPr>
              <a:xfrm>
                <a:off x="2162150" y="2538850"/>
                <a:ext cx="49550" cy="10950"/>
              </a:xfrm>
              <a:custGeom>
                <a:avLst/>
                <a:gdLst/>
                <a:ahLst/>
                <a:cxnLst/>
                <a:rect l="l" t="t" r="r" b="b"/>
                <a:pathLst>
                  <a:path w="1982" h="438" extrusionOk="0">
                    <a:moveTo>
                      <a:pt x="232" y="0"/>
                    </a:moveTo>
                    <a:lnTo>
                      <a:pt x="155" y="26"/>
                    </a:lnTo>
                    <a:lnTo>
                      <a:pt x="78" y="77"/>
                    </a:lnTo>
                    <a:lnTo>
                      <a:pt x="26" y="129"/>
                    </a:lnTo>
                    <a:lnTo>
                      <a:pt x="0" y="232"/>
                    </a:lnTo>
                    <a:lnTo>
                      <a:pt x="26" y="309"/>
                    </a:lnTo>
                    <a:lnTo>
                      <a:pt x="78" y="386"/>
                    </a:lnTo>
                    <a:lnTo>
                      <a:pt x="155" y="437"/>
                    </a:lnTo>
                    <a:lnTo>
                      <a:pt x="1852" y="437"/>
                    </a:lnTo>
                    <a:lnTo>
                      <a:pt x="1930" y="386"/>
                    </a:lnTo>
                    <a:lnTo>
                      <a:pt x="1981" y="309"/>
                    </a:lnTo>
                    <a:lnTo>
                      <a:pt x="1981" y="232"/>
                    </a:lnTo>
                    <a:lnTo>
                      <a:pt x="1981" y="129"/>
                    </a:lnTo>
                    <a:lnTo>
                      <a:pt x="1930" y="77"/>
                    </a:lnTo>
                    <a:lnTo>
                      <a:pt x="1852" y="26"/>
                    </a:lnTo>
                    <a:lnTo>
                      <a:pt x="1775"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2"/>
              <p:cNvSpPr/>
              <p:nvPr/>
            </p:nvSpPr>
            <p:spPr>
              <a:xfrm>
                <a:off x="2117125" y="2433375"/>
                <a:ext cx="235400" cy="194225"/>
              </a:xfrm>
              <a:custGeom>
                <a:avLst/>
                <a:gdLst/>
                <a:ahLst/>
                <a:cxnLst/>
                <a:rect l="l" t="t" r="r" b="b"/>
                <a:pathLst>
                  <a:path w="9416" h="7769" extrusionOk="0">
                    <a:moveTo>
                      <a:pt x="8438" y="1184"/>
                    </a:moveTo>
                    <a:lnTo>
                      <a:pt x="8438" y="6560"/>
                    </a:lnTo>
                    <a:lnTo>
                      <a:pt x="1004" y="6560"/>
                    </a:lnTo>
                    <a:lnTo>
                      <a:pt x="1004" y="1184"/>
                    </a:lnTo>
                    <a:close/>
                    <a:moveTo>
                      <a:pt x="8978" y="6997"/>
                    </a:moveTo>
                    <a:lnTo>
                      <a:pt x="8978" y="7332"/>
                    </a:lnTo>
                    <a:lnTo>
                      <a:pt x="438" y="7332"/>
                    </a:lnTo>
                    <a:lnTo>
                      <a:pt x="438" y="6997"/>
                    </a:lnTo>
                    <a:close/>
                    <a:moveTo>
                      <a:pt x="361" y="1"/>
                    </a:moveTo>
                    <a:lnTo>
                      <a:pt x="232" y="26"/>
                    </a:lnTo>
                    <a:lnTo>
                      <a:pt x="104" y="104"/>
                    </a:lnTo>
                    <a:lnTo>
                      <a:pt x="27" y="206"/>
                    </a:lnTo>
                    <a:lnTo>
                      <a:pt x="1" y="335"/>
                    </a:lnTo>
                    <a:lnTo>
                      <a:pt x="1" y="824"/>
                    </a:lnTo>
                    <a:lnTo>
                      <a:pt x="27" y="978"/>
                    </a:lnTo>
                    <a:lnTo>
                      <a:pt x="104" y="1081"/>
                    </a:lnTo>
                    <a:lnTo>
                      <a:pt x="232" y="1158"/>
                    </a:lnTo>
                    <a:lnTo>
                      <a:pt x="361" y="1184"/>
                    </a:lnTo>
                    <a:lnTo>
                      <a:pt x="567" y="1184"/>
                    </a:lnTo>
                    <a:lnTo>
                      <a:pt x="567" y="6560"/>
                    </a:lnTo>
                    <a:lnTo>
                      <a:pt x="361" y="6560"/>
                    </a:lnTo>
                    <a:lnTo>
                      <a:pt x="232" y="6586"/>
                    </a:lnTo>
                    <a:lnTo>
                      <a:pt x="104" y="6663"/>
                    </a:lnTo>
                    <a:lnTo>
                      <a:pt x="27" y="6791"/>
                    </a:lnTo>
                    <a:lnTo>
                      <a:pt x="1" y="6920"/>
                    </a:lnTo>
                    <a:lnTo>
                      <a:pt x="1" y="7409"/>
                    </a:lnTo>
                    <a:lnTo>
                      <a:pt x="27" y="7563"/>
                    </a:lnTo>
                    <a:lnTo>
                      <a:pt x="104" y="7666"/>
                    </a:lnTo>
                    <a:lnTo>
                      <a:pt x="232" y="7743"/>
                    </a:lnTo>
                    <a:lnTo>
                      <a:pt x="361" y="7769"/>
                    </a:lnTo>
                    <a:lnTo>
                      <a:pt x="9081" y="7769"/>
                    </a:lnTo>
                    <a:lnTo>
                      <a:pt x="9209" y="7743"/>
                    </a:lnTo>
                    <a:lnTo>
                      <a:pt x="9312" y="7666"/>
                    </a:lnTo>
                    <a:lnTo>
                      <a:pt x="9389" y="7563"/>
                    </a:lnTo>
                    <a:lnTo>
                      <a:pt x="9415" y="7409"/>
                    </a:lnTo>
                    <a:lnTo>
                      <a:pt x="9415" y="6920"/>
                    </a:lnTo>
                    <a:lnTo>
                      <a:pt x="9389" y="6791"/>
                    </a:lnTo>
                    <a:lnTo>
                      <a:pt x="9312" y="6663"/>
                    </a:lnTo>
                    <a:lnTo>
                      <a:pt x="9209" y="6586"/>
                    </a:lnTo>
                    <a:lnTo>
                      <a:pt x="9081" y="6560"/>
                    </a:lnTo>
                    <a:lnTo>
                      <a:pt x="8875" y="6560"/>
                    </a:lnTo>
                    <a:lnTo>
                      <a:pt x="8875" y="1184"/>
                    </a:lnTo>
                    <a:lnTo>
                      <a:pt x="9081" y="1184"/>
                    </a:lnTo>
                    <a:lnTo>
                      <a:pt x="9209" y="1158"/>
                    </a:lnTo>
                    <a:lnTo>
                      <a:pt x="9312" y="1081"/>
                    </a:lnTo>
                    <a:lnTo>
                      <a:pt x="9389" y="978"/>
                    </a:lnTo>
                    <a:lnTo>
                      <a:pt x="9415" y="824"/>
                    </a:lnTo>
                    <a:lnTo>
                      <a:pt x="9415" y="335"/>
                    </a:lnTo>
                    <a:lnTo>
                      <a:pt x="9389" y="206"/>
                    </a:lnTo>
                    <a:lnTo>
                      <a:pt x="9312" y="104"/>
                    </a:lnTo>
                    <a:lnTo>
                      <a:pt x="9209" y="26"/>
                    </a:lnTo>
                    <a:lnTo>
                      <a:pt x="9081" y="1"/>
                    </a:lnTo>
                    <a:lnTo>
                      <a:pt x="2496" y="1"/>
                    </a:lnTo>
                    <a:lnTo>
                      <a:pt x="2444" y="52"/>
                    </a:lnTo>
                    <a:lnTo>
                      <a:pt x="2393" y="129"/>
                    </a:lnTo>
                    <a:lnTo>
                      <a:pt x="2367" y="206"/>
                    </a:lnTo>
                    <a:lnTo>
                      <a:pt x="2393" y="284"/>
                    </a:lnTo>
                    <a:lnTo>
                      <a:pt x="2444" y="361"/>
                    </a:lnTo>
                    <a:lnTo>
                      <a:pt x="2496" y="412"/>
                    </a:lnTo>
                    <a:lnTo>
                      <a:pt x="2599" y="438"/>
                    </a:lnTo>
                    <a:lnTo>
                      <a:pt x="8978" y="438"/>
                    </a:lnTo>
                    <a:lnTo>
                      <a:pt x="8978" y="747"/>
                    </a:lnTo>
                    <a:lnTo>
                      <a:pt x="438" y="747"/>
                    </a:lnTo>
                    <a:lnTo>
                      <a:pt x="438" y="438"/>
                    </a:lnTo>
                    <a:lnTo>
                      <a:pt x="1724" y="438"/>
                    </a:lnTo>
                    <a:lnTo>
                      <a:pt x="1801" y="412"/>
                    </a:lnTo>
                    <a:lnTo>
                      <a:pt x="1879" y="361"/>
                    </a:lnTo>
                    <a:lnTo>
                      <a:pt x="1930" y="284"/>
                    </a:lnTo>
                    <a:lnTo>
                      <a:pt x="1930" y="206"/>
                    </a:lnTo>
                    <a:lnTo>
                      <a:pt x="1930" y="129"/>
                    </a:lnTo>
                    <a:lnTo>
                      <a:pt x="1879" y="52"/>
                    </a:lnTo>
                    <a:lnTo>
                      <a:pt x="1801"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2"/>
              <p:cNvSpPr/>
              <p:nvPr/>
            </p:nvSpPr>
            <p:spPr>
              <a:xfrm>
                <a:off x="1980150" y="2529200"/>
                <a:ext cx="193600" cy="276525"/>
              </a:xfrm>
              <a:custGeom>
                <a:avLst/>
                <a:gdLst/>
                <a:ahLst/>
                <a:cxnLst/>
                <a:rect l="l" t="t" r="r" b="b"/>
                <a:pathLst>
                  <a:path w="7744" h="11061" extrusionOk="0">
                    <a:moveTo>
                      <a:pt x="2753" y="412"/>
                    </a:moveTo>
                    <a:lnTo>
                      <a:pt x="2753" y="438"/>
                    </a:lnTo>
                    <a:lnTo>
                      <a:pt x="2753" y="978"/>
                    </a:lnTo>
                    <a:lnTo>
                      <a:pt x="1853" y="978"/>
                    </a:lnTo>
                    <a:lnTo>
                      <a:pt x="1853" y="438"/>
                    </a:lnTo>
                    <a:lnTo>
                      <a:pt x="1853" y="412"/>
                    </a:lnTo>
                    <a:close/>
                    <a:moveTo>
                      <a:pt x="4528" y="3370"/>
                    </a:moveTo>
                    <a:lnTo>
                      <a:pt x="4528" y="3396"/>
                    </a:lnTo>
                    <a:lnTo>
                      <a:pt x="4554" y="3421"/>
                    </a:lnTo>
                    <a:lnTo>
                      <a:pt x="4554" y="4656"/>
                    </a:lnTo>
                    <a:lnTo>
                      <a:pt x="3191" y="4656"/>
                    </a:lnTo>
                    <a:lnTo>
                      <a:pt x="3191" y="3421"/>
                    </a:lnTo>
                    <a:lnTo>
                      <a:pt x="3191" y="3396"/>
                    </a:lnTo>
                    <a:lnTo>
                      <a:pt x="3216" y="3370"/>
                    </a:lnTo>
                    <a:close/>
                    <a:moveTo>
                      <a:pt x="5043" y="5093"/>
                    </a:moveTo>
                    <a:lnTo>
                      <a:pt x="4734" y="8257"/>
                    </a:lnTo>
                    <a:lnTo>
                      <a:pt x="4708" y="8334"/>
                    </a:lnTo>
                    <a:lnTo>
                      <a:pt x="4657" y="8386"/>
                    </a:lnTo>
                    <a:lnTo>
                      <a:pt x="4580" y="8437"/>
                    </a:lnTo>
                    <a:lnTo>
                      <a:pt x="4502" y="8463"/>
                    </a:lnTo>
                    <a:lnTo>
                      <a:pt x="1853" y="8463"/>
                    </a:lnTo>
                    <a:lnTo>
                      <a:pt x="1776" y="8437"/>
                    </a:lnTo>
                    <a:lnTo>
                      <a:pt x="1699" y="8386"/>
                    </a:lnTo>
                    <a:lnTo>
                      <a:pt x="1673" y="8334"/>
                    </a:lnTo>
                    <a:lnTo>
                      <a:pt x="1647" y="8257"/>
                    </a:lnTo>
                    <a:lnTo>
                      <a:pt x="1339" y="5093"/>
                    </a:lnTo>
                    <a:close/>
                    <a:moveTo>
                      <a:pt x="1776" y="0"/>
                    </a:moveTo>
                    <a:lnTo>
                      <a:pt x="1673" y="26"/>
                    </a:lnTo>
                    <a:lnTo>
                      <a:pt x="1596" y="52"/>
                    </a:lnTo>
                    <a:lnTo>
                      <a:pt x="1544" y="129"/>
                    </a:lnTo>
                    <a:lnTo>
                      <a:pt x="1493" y="180"/>
                    </a:lnTo>
                    <a:lnTo>
                      <a:pt x="1441" y="258"/>
                    </a:lnTo>
                    <a:lnTo>
                      <a:pt x="1416" y="335"/>
                    </a:lnTo>
                    <a:lnTo>
                      <a:pt x="1416" y="438"/>
                    </a:lnTo>
                    <a:lnTo>
                      <a:pt x="1416" y="2521"/>
                    </a:lnTo>
                    <a:lnTo>
                      <a:pt x="1416" y="2598"/>
                    </a:lnTo>
                    <a:lnTo>
                      <a:pt x="1467" y="2675"/>
                    </a:lnTo>
                    <a:lnTo>
                      <a:pt x="1544" y="2727"/>
                    </a:lnTo>
                    <a:lnTo>
                      <a:pt x="1724" y="2727"/>
                    </a:lnTo>
                    <a:lnTo>
                      <a:pt x="1776" y="2675"/>
                    </a:lnTo>
                    <a:lnTo>
                      <a:pt x="1827" y="2598"/>
                    </a:lnTo>
                    <a:lnTo>
                      <a:pt x="1853" y="2521"/>
                    </a:lnTo>
                    <a:lnTo>
                      <a:pt x="1853" y="1415"/>
                    </a:lnTo>
                    <a:lnTo>
                      <a:pt x="2753" y="1415"/>
                    </a:lnTo>
                    <a:lnTo>
                      <a:pt x="2753" y="4656"/>
                    </a:lnTo>
                    <a:lnTo>
                      <a:pt x="1853" y="4656"/>
                    </a:lnTo>
                    <a:lnTo>
                      <a:pt x="1853" y="3396"/>
                    </a:lnTo>
                    <a:lnTo>
                      <a:pt x="1827" y="3318"/>
                    </a:lnTo>
                    <a:lnTo>
                      <a:pt x="1776" y="3241"/>
                    </a:lnTo>
                    <a:lnTo>
                      <a:pt x="1724" y="3190"/>
                    </a:lnTo>
                    <a:lnTo>
                      <a:pt x="1621" y="3164"/>
                    </a:lnTo>
                    <a:lnTo>
                      <a:pt x="1544" y="3190"/>
                    </a:lnTo>
                    <a:lnTo>
                      <a:pt x="1467" y="3241"/>
                    </a:lnTo>
                    <a:lnTo>
                      <a:pt x="1416" y="3318"/>
                    </a:lnTo>
                    <a:lnTo>
                      <a:pt x="1416" y="3396"/>
                    </a:lnTo>
                    <a:lnTo>
                      <a:pt x="1416" y="4656"/>
                    </a:lnTo>
                    <a:lnTo>
                      <a:pt x="1107" y="4656"/>
                    </a:lnTo>
                    <a:lnTo>
                      <a:pt x="1004" y="4682"/>
                    </a:lnTo>
                    <a:lnTo>
                      <a:pt x="927" y="4733"/>
                    </a:lnTo>
                    <a:lnTo>
                      <a:pt x="901" y="4810"/>
                    </a:lnTo>
                    <a:lnTo>
                      <a:pt x="876" y="4913"/>
                    </a:lnTo>
                    <a:lnTo>
                      <a:pt x="1210" y="8283"/>
                    </a:lnTo>
                    <a:lnTo>
                      <a:pt x="1236" y="8463"/>
                    </a:lnTo>
                    <a:lnTo>
                      <a:pt x="130" y="8463"/>
                    </a:lnTo>
                    <a:lnTo>
                      <a:pt x="78" y="8514"/>
                    </a:lnTo>
                    <a:lnTo>
                      <a:pt x="27" y="8592"/>
                    </a:lnTo>
                    <a:lnTo>
                      <a:pt x="1" y="8669"/>
                    </a:lnTo>
                    <a:lnTo>
                      <a:pt x="27" y="8746"/>
                    </a:lnTo>
                    <a:lnTo>
                      <a:pt x="78" y="8823"/>
                    </a:lnTo>
                    <a:lnTo>
                      <a:pt x="130" y="8874"/>
                    </a:lnTo>
                    <a:lnTo>
                      <a:pt x="232" y="8900"/>
                    </a:lnTo>
                    <a:lnTo>
                      <a:pt x="7306" y="8900"/>
                    </a:lnTo>
                    <a:lnTo>
                      <a:pt x="7306" y="9775"/>
                    </a:lnTo>
                    <a:lnTo>
                      <a:pt x="130" y="9775"/>
                    </a:lnTo>
                    <a:lnTo>
                      <a:pt x="78" y="9826"/>
                    </a:lnTo>
                    <a:lnTo>
                      <a:pt x="27" y="9903"/>
                    </a:lnTo>
                    <a:lnTo>
                      <a:pt x="1" y="9981"/>
                    </a:lnTo>
                    <a:lnTo>
                      <a:pt x="27" y="10083"/>
                    </a:lnTo>
                    <a:lnTo>
                      <a:pt x="78" y="10135"/>
                    </a:lnTo>
                    <a:lnTo>
                      <a:pt x="130" y="10186"/>
                    </a:lnTo>
                    <a:lnTo>
                      <a:pt x="232" y="10212"/>
                    </a:lnTo>
                    <a:lnTo>
                      <a:pt x="5994" y="10212"/>
                    </a:lnTo>
                    <a:lnTo>
                      <a:pt x="5994" y="10624"/>
                    </a:lnTo>
                    <a:lnTo>
                      <a:pt x="4734" y="10624"/>
                    </a:lnTo>
                    <a:lnTo>
                      <a:pt x="4631" y="10649"/>
                    </a:lnTo>
                    <a:lnTo>
                      <a:pt x="4580" y="10675"/>
                    </a:lnTo>
                    <a:lnTo>
                      <a:pt x="4528" y="10752"/>
                    </a:lnTo>
                    <a:lnTo>
                      <a:pt x="4502" y="10829"/>
                    </a:lnTo>
                    <a:lnTo>
                      <a:pt x="4528" y="10932"/>
                    </a:lnTo>
                    <a:lnTo>
                      <a:pt x="4580" y="10984"/>
                    </a:lnTo>
                    <a:lnTo>
                      <a:pt x="4631" y="11035"/>
                    </a:lnTo>
                    <a:lnTo>
                      <a:pt x="4734" y="11061"/>
                    </a:lnTo>
                    <a:lnTo>
                      <a:pt x="6200" y="11061"/>
                    </a:lnTo>
                    <a:lnTo>
                      <a:pt x="6303" y="11035"/>
                    </a:lnTo>
                    <a:lnTo>
                      <a:pt x="6354" y="10984"/>
                    </a:lnTo>
                    <a:lnTo>
                      <a:pt x="6406" y="10932"/>
                    </a:lnTo>
                    <a:lnTo>
                      <a:pt x="6432" y="10829"/>
                    </a:lnTo>
                    <a:lnTo>
                      <a:pt x="6432" y="10212"/>
                    </a:lnTo>
                    <a:lnTo>
                      <a:pt x="7512" y="10212"/>
                    </a:lnTo>
                    <a:lnTo>
                      <a:pt x="7589" y="10186"/>
                    </a:lnTo>
                    <a:lnTo>
                      <a:pt x="7666" y="10135"/>
                    </a:lnTo>
                    <a:lnTo>
                      <a:pt x="7718" y="10083"/>
                    </a:lnTo>
                    <a:lnTo>
                      <a:pt x="7743" y="9981"/>
                    </a:lnTo>
                    <a:lnTo>
                      <a:pt x="7743" y="8669"/>
                    </a:lnTo>
                    <a:lnTo>
                      <a:pt x="7718" y="8592"/>
                    </a:lnTo>
                    <a:lnTo>
                      <a:pt x="7666" y="8514"/>
                    </a:lnTo>
                    <a:lnTo>
                      <a:pt x="7589" y="8463"/>
                    </a:lnTo>
                    <a:lnTo>
                      <a:pt x="5120" y="8463"/>
                    </a:lnTo>
                    <a:lnTo>
                      <a:pt x="5171" y="8283"/>
                    </a:lnTo>
                    <a:lnTo>
                      <a:pt x="5480" y="4913"/>
                    </a:lnTo>
                    <a:lnTo>
                      <a:pt x="5480" y="4810"/>
                    </a:lnTo>
                    <a:lnTo>
                      <a:pt x="5428" y="4733"/>
                    </a:lnTo>
                    <a:lnTo>
                      <a:pt x="5351" y="4682"/>
                    </a:lnTo>
                    <a:lnTo>
                      <a:pt x="5274" y="4656"/>
                    </a:lnTo>
                    <a:lnTo>
                      <a:pt x="4991" y="4656"/>
                    </a:lnTo>
                    <a:lnTo>
                      <a:pt x="4991" y="3421"/>
                    </a:lnTo>
                    <a:lnTo>
                      <a:pt x="4965" y="3318"/>
                    </a:lnTo>
                    <a:lnTo>
                      <a:pt x="4940" y="3241"/>
                    </a:lnTo>
                    <a:lnTo>
                      <a:pt x="4914" y="3138"/>
                    </a:lnTo>
                    <a:lnTo>
                      <a:pt x="4837" y="3087"/>
                    </a:lnTo>
                    <a:lnTo>
                      <a:pt x="4785" y="3036"/>
                    </a:lnTo>
                    <a:lnTo>
                      <a:pt x="4708" y="2984"/>
                    </a:lnTo>
                    <a:lnTo>
                      <a:pt x="4605" y="2958"/>
                    </a:lnTo>
                    <a:lnTo>
                      <a:pt x="3191" y="2958"/>
                    </a:lnTo>
                    <a:lnTo>
                      <a:pt x="3191" y="438"/>
                    </a:lnTo>
                    <a:lnTo>
                      <a:pt x="3191" y="335"/>
                    </a:lnTo>
                    <a:lnTo>
                      <a:pt x="3165" y="258"/>
                    </a:lnTo>
                    <a:lnTo>
                      <a:pt x="3113" y="180"/>
                    </a:lnTo>
                    <a:lnTo>
                      <a:pt x="3062" y="129"/>
                    </a:lnTo>
                    <a:lnTo>
                      <a:pt x="3010" y="52"/>
                    </a:lnTo>
                    <a:lnTo>
                      <a:pt x="2933" y="26"/>
                    </a:lnTo>
                    <a:lnTo>
                      <a:pt x="2830"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2"/>
              <p:cNvSpPr/>
              <p:nvPr/>
            </p:nvSpPr>
            <p:spPr>
              <a:xfrm>
                <a:off x="1980150" y="2794775"/>
                <a:ext cx="101650" cy="10950"/>
              </a:xfrm>
              <a:custGeom>
                <a:avLst/>
                <a:gdLst/>
                <a:ahLst/>
                <a:cxnLst/>
                <a:rect l="l" t="t" r="r" b="b"/>
                <a:pathLst>
                  <a:path w="4066" h="438" extrusionOk="0">
                    <a:moveTo>
                      <a:pt x="232" y="1"/>
                    </a:moveTo>
                    <a:lnTo>
                      <a:pt x="130" y="26"/>
                    </a:lnTo>
                    <a:lnTo>
                      <a:pt x="78" y="52"/>
                    </a:lnTo>
                    <a:lnTo>
                      <a:pt x="27" y="129"/>
                    </a:lnTo>
                    <a:lnTo>
                      <a:pt x="1" y="206"/>
                    </a:lnTo>
                    <a:lnTo>
                      <a:pt x="27" y="309"/>
                    </a:lnTo>
                    <a:lnTo>
                      <a:pt x="78" y="361"/>
                    </a:lnTo>
                    <a:lnTo>
                      <a:pt x="130" y="412"/>
                    </a:lnTo>
                    <a:lnTo>
                      <a:pt x="232" y="438"/>
                    </a:lnTo>
                    <a:lnTo>
                      <a:pt x="3859" y="438"/>
                    </a:lnTo>
                    <a:lnTo>
                      <a:pt x="3936" y="412"/>
                    </a:lnTo>
                    <a:lnTo>
                      <a:pt x="4014" y="361"/>
                    </a:lnTo>
                    <a:lnTo>
                      <a:pt x="4065" y="309"/>
                    </a:lnTo>
                    <a:lnTo>
                      <a:pt x="4065" y="206"/>
                    </a:lnTo>
                    <a:lnTo>
                      <a:pt x="4065" y="129"/>
                    </a:lnTo>
                    <a:lnTo>
                      <a:pt x="4014" y="52"/>
                    </a:lnTo>
                    <a:lnTo>
                      <a:pt x="3936" y="26"/>
                    </a:lnTo>
                    <a:lnTo>
                      <a:pt x="3859"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Google Shape;930;p42">
            <a:extLst>
              <a:ext uri="{FF2B5EF4-FFF2-40B4-BE49-F238E27FC236}">
                <a16:creationId xmlns:a16="http://schemas.microsoft.com/office/drawing/2014/main" id="{F69D91BC-D8DD-0D33-14DB-80B9D39870DC}"/>
              </a:ext>
            </a:extLst>
          </p:cNvPr>
          <p:cNvSpPr txBox="1">
            <a:spLocks/>
          </p:cNvSpPr>
          <p:nvPr/>
        </p:nvSpPr>
        <p:spPr>
          <a:xfrm>
            <a:off x="1003653" y="4038370"/>
            <a:ext cx="2679263"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en-US">
                <a:solidFill>
                  <a:schemeClr val="bg2"/>
                </a:solidFill>
              </a:rPr>
              <a:t>BẢO MẬT THÔNG TIN</a:t>
            </a:r>
          </a:p>
        </p:txBody>
      </p:sp>
      <p:grpSp>
        <p:nvGrpSpPr>
          <p:cNvPr id="2" name="Group 1">
            <a:extLst>
              <a:ext uri="{FF2B5EF4-FFF2-40B4-BE49-F238E27FC236}">
                <a16:creationId xmlns:a16="http://schemas.microsoft.com/office/drawing/2014/main" id="{0733CE44-65B7-B19A-CE39-406FF8F02660}"/>
              </a:ext>
            </a:extLst>
          </p:cNvPr>
          <p:cNvGrpSpPr/>
          <p:nvPr/>
        </p:nvGrpSpPr>
        <p:grpSpPr>
          <a:xfrm>
            <a:off x="3642519" y="1395320"/>
            <a:ext cx="817073" cy="789701"/>
            <a:chOff x="3642519" y="1395320"/>
            <a:chExt cx="817073" cy="789701"/>
          </a:xfrm>
        </p:grpSpPr>
        <p:sp>
          <p:nvSpPr>
            <p:cNvPr id="938" name="Google Shape;938;p42"/>
            <p:cNvSpPr/>
            <p:nvPr/>
          </p:nvSpPr>
          <p:spPr>
            <a:xfrm>
              <a:off x="3642519" y="1395320"/>
              <a:ext cx="817073" cy="789701"/>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7947;p67">
              <a:extLst>
                <a:ext uri="{FF2B5EF4-FFF2-40B4-BE49-F238E27FC236}">
                  <a16:creationId xmlns:a16="http://schemas.microsoft.com/office/drawing/2014/main" id="{C43E9C8A-44A1-FED1-FFF9-E49156F09B3C}"/>
                </a:ext>
              </a:extLst>
            </p:cNvPr>
            <p:cNvGrpSpPr/>
            <p:nvPr/>
          </p:nvGrpSpPr>
          <p:grpSpPr>
            <a:xfrm>
              <a:off x="3860943" y="1599576"/>
              <a:ext cx="402757" cy="372728"/>
              <a:chOff x="7402362" y="3681535"/>
              <a:chExt cx="402757" cy="372728"/>
            </a:xfrm>
          </p:grpSpPr>
          <p:sp>
            <p:nvSpPr>
              <p:cNvPr id="29" name="Google Shape;7948;p67">
                <a:extLst>
                  <a:ext uri="{FF2B5EF4-FFF2-40B4-BE49-F238E27FC236}">
                    <a16:creationId xmlns:a16="http://schemas.microsoft.com/office/drawing/2014/main" id="{8D417468-3B96-B902-329F-5FCDC50B7784}"/>
                  </a:ext>
                </a:extLst>
              </p:cNvPr>
              <p:cNvSpPr/>
              <p:nvPr/>
            </p:nvSpPr>
            <p:spPr>
              <a:xfrm>
                <a:off x="7471248" y="3681535"/>
                <a:ext cx="333871" cy="303763"/>
              </a:xfrm>
              <a:custGeom>
                <a:avLst/>
                <a:gdLst/>
                <a:ahLst/>
                <a:cxnLst/>
                <a:rect l="l" t="t" r="r" b="b"/>
                <a:pathLst>
                  <a:path w="12708" h="11562" extrusionOk="0">
                    <a:moveTo>
                      <a:pt x="6341" y="0"/>
                    </a:moveTo>
                    <a:cubicBezTo>
                      <a:pt x="4868" y="0"/>
                      <a:pt x="3393" y="562"/>
                      <a:pt x="2268" y="1687"/>
                    </a:cubicBezTo>
                    <a:cubicBezTo>
                      <a:pt x="0" y="3955"/>
                      <a:pt x="21" y="7624"/>
                      <a:pt x="2296" y="9871"/>
                    </a:cubicBezTo>
                    <a:cubicBezTo>
                      <a:pt x="2407" y="9982"/>
                      <a:pt x="2518" y="10086"/>
                      <a:pt x="2636" y="10184"/>
                    </a:cubicBezTo>
                    <a:cubicBezTo>
                      <a:pt x="3718" y="11105"/>
                      <a:pt x="5049" y="11561"/>
                      <a:pt x="6375" y="11561"/>
                    </a:cubicBezTo>
                    <a:cubicBezTo>
                      <a:pt x="7854" y="11561"/>
                      <a:pt x="9327" y="10994"/>
                      <a:pt x="10446" y="9871"/>
                    </a:cubicBezTo>
                    <a:cubicBezTo>
                      <a:pt x="12576" y="7749"/>
                      <a:pt x="12707" y="4343"/>
                      <a:pt x="10758" y="2061"/>
                    </a:cubicBezTo>
                    <a:cubicBezTo>
                      <a:pt x="10661" y="1943"/>
                      <a:pt x="10557" y="1832"/>
                      <a:pt x="10446" y="1721"/>
                    </a:cubicBezTo>
                    <a:cubicBezTo>
                      <a:pt x="9320" y="574"/>
                      <a:pt x="7831" y="0"/>
                      <a:pt x="6341" y="0"/>
                    </a:cubicBezTo>
                    <a:close/>
                  </a:path>
                </a:pathLst>
              </a:custGeom>
              <a:solidFill>
                <a:schemeClr val="tx2"/>
              </a:solidFill>
              <a:ln>
                <a:solidFill>
                  <a:schemeClr val="tx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949;p67">
                <a:extLst>
                  <a:ext uri="{FF2B5EF4-FFF2-40B4-BE49-F238E27FC236}">
                    <a16:creationId xmlns:a16="http://schemas.microsoft.com/office/drawing/2014/main" id="{8744E2D7-BC5E-5871-31E4-042FCC86ABE4}"/>
                  </a:ext>
                </a:extLst>
              </p:cNvPr>
              <p:cNvSpPr/>
              <p:nvPr/>
            </p:nvSpPr>
            <p:spPr>
              <a:xfrm>
                <a:off x="7540502" y="3735683"/>
                <a:ext cx="236741" cy="236558"/>
              </a:xfrm>
              <a:custGeom>
                <a:avLst/>
                <a:gdLst/>
                <a:ahLst/>
                <a:cxnLst/>
                <a:rect l="l" t="t" r="r" b="b"/>
                <a:pathLst>
                  <a:path w="9011" h="9004" extrusionOk="0">
                    <a:moveTo>
                      <a:pt x="8122" y="0"/>
                    </a:moveTo>
                    <a:lnTo>
                      <a:pt x="0" y="8123"/>
                    </a:lnTo>
                    <a:cubicBezTo>
                      <a:pt x="423" y="8483"/>
                      <a:pt x="895" y="8781"/>
                      <a:pt x="1401" y="9003"/>
                    </a:cubicBezTo>
                    <a:lnTo>
                      <a:pt x="9010" y="1401"/>
                    </a:lnTo>
                    <a:cubicBezTo>
                      <a:pt x="8781" y="888"/>
                      <a:pt x="8483" y="416"/>
                      <a:pt x="8122" y="0"/>
                    </a:cubicBezTo>
                    <a:close/>
                  </a:path>
                </a:pathLst>
              </a:custGeom>
              <a:solidFill>
                <a:srgbClr val="A2B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950;p67">
                <a:extLst>
                  <a:ext uri="{FF2B5EF4-FFF2-40B4-BE49-F238E27FC236}">
                    <a16:creationId xmlns:a16="http://schemas.microsoft.com/office/drawing/2014/main" id="{8B1D1E4F-F871-F2B1-E1B9-850ED30FC60A}"/>
                  </a:ext>
                </a:extLst>
              </p:cNvPr>
              <p:cNvSpPr/>
              <p:nvPr/>
            </p:nvSpPr>
            <p:spPr>
              <a:xfrm>
                <a:off x="7472693" y="3728274"/>
                <a:ext cx="283585" cy="256998"/>
              </a:xfrm>
              <a:custGeom>
                <a:avLst/>
                <a:gdLst/>
                <a:ahLst/>
                <a:cxnLst/>
                <a:rect l="l" t="t" r="r" b="b"/>
                <a:pathLst>
                  <a:path w="10794" h="9782" extrusionOk="0">
                    <a:moveTo>
                      <a:pt x="9427" y="8869"/>
                    </a:moveTo>
                    <a:cubicBezTo>
                      <a:pt x="9426" y="8870"/>
                      <a:pt x="9424" y="8871"/>
                      <a:pt x="9423" y="8872"/>
                    </a:cubicBezTo>
                    <a:lnTo>
                      <a:pt x="9423" y="8872"/>
                    </a:lnTo>
                    <a:cubicBezTo>
                      <a:pt x="9422" y="8873"/>
                      <a:pt x="9421" y="8875"/>
                      <a:pt x="9420" y="8876"/>
                    </a:cubicBezTo>
                    <a:lnTo>
                      <a:pt x="9427" y="8869"/>
                    </a:lnTo>
                    <a:close/>
                    <a:moveTo>
                      <a:pt x="4560" y="0"/>
                    </a:moveTo>
                    <a:cubicBezTo>
                      <a:pt x="3489" y="0"/>
                      <a:pt x="2412" y="298"/>
                      <a:pt x="1457" y="907"/>
                    </a:cubicBezTo>
                    <a:cubicBezTo>
                      <a:pt x="1" y="3189"/>
                      <a:pt x="327" y="6178"/>
                      <a:pt x="2241" y="8092"/>
                    </a:cubicBezTo>
                    <a:cubicBezTo>
                      <a:pt x="2352" y="8203"/>
                      <a:pt x="2463" y="8307"/>
                      <a:pt x="2574" y="8405"/>
                    </a:cubicBezTo>
                    <a:cubicBezTo>
                      <a:pt x="3647" y="9316"/>
                      <a:pt x="4980" y="9782"/>
                      <a:pt x="6320" y="9782"/>
                    </a:cubicBezTo>
                    <a:cubicBezTo>
                      <a:pt x="7394" y="9782"/>
                      <a:pt x="8472" y="9482"/>
                      <a:pt x="9423" y="8872"/>
                    </a:cubicBezTo>
                    <a:lnTo>
                      <a:pt x="9423" y="8872"/>
                    </a:lnTo>
                    <a:cubicBezTo>
                      <a:pt x="10793" y="6736"/>
                      <a:pt x="10605" y="3957"/>
                      <a:pt x="8955" y="2023"/>
                    </a:cubicBezTo>
                    <a:cubicBezTo>
                      <a:pt x="8858" y="1912"/>
                      <a:pt x="8754" y="1794"/>
                      <a:pt x="8643" y="1690"/>
                    </a:cubicBezTo>
                    <a:cubicBezTo>
                      <a:pt x="7529" y="576"/>
                      <a:pt x="6051" y="0"/>
                      <a:pt x="4560" y="0"/>
                    </a:cubicBezTo>
                    <a:close/>
                  </a:path>
                </a:pathLst>
              </a:custGeom>
              <a:solidFill>
                <a:srgbClr val="688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951;p67">
                <a:extLst>
                  <a:ext uri="{FF2B5EF4-FFF2-40B4-BE49-F238E27FC236}">
                    <a16:creationId xmlns:a16="http://schemas.microsoft.com/office/drawing/2014/main" id="{EAD57106-D2DB-2F97-AD3E-ED187893362B}"/>
                  </a:ext>
                </a:extLst>
              </p:cNvPr>
              <p:cNvSpPr/>
              <p:nvPr/>
            </p:nvSpPr>
            <p:spPr>
              <a:xfrm>
                <a:off x="7508791" y="3711985"/>
                <a:ext cx="251691" cy="243572"/>
              </a:xfrm>
              <a:custGeom>
                <a:avLst/>
                <a:gdLst/>
                <a:ahLst/>
                <a:cxnLst/>
                <a:rect l="l" t="t" r="r" b="b"/>
                <a:pathLst>
                  <a:path w="9580" h="9271" extrusionOk="0">
                    <a:moveTo>
                      <a:pt x="4946" y="1"/>
                    </a:moveTo>
                    <a:cubicBezTo>
                      <a:pt x="4842" y="1"/>
                      <a:pt x="4738" y="7"/>
                      <a:pt x="4641" y="14"/>
                    </a:cubicBezTo>
                    <a:cubicBezTo>
                      <a:pt x="2906" y="125"/>
                      <a:pt x="1381" y="1201"/>
                      <a:pt x="694" y="2796"/>
                    </a:cubicBezTo>
                    <a:cubicBezTo>
                      <a:pt x="0" y="4384"/>
                      <a:pt x="257" y="6229"/>
                      <a:pt x="1360" y="7575"/>
                    </a:cubicBezTo>
                    <a:cubicBezTo>
                      <a:pt x="1561" y="7818"/>
                      <a:pt x="1790" y="8047"/>
                      <a:pt x="2039" y="8248"/>
                    </a:cubicBezTo>
                    <a:cubicBezTo>
                      <a:pt x="2878" y="8922"/>
                      <a:pt x="3906" y="9270"/>
                      <a:pt x="4943" y="9270"/>
                    </a:cubicBezTo>
                    <a:cubicBezTo>
                      <a:pt x="5623" y="9270"/>
                      <a:pt x="6306" y="9121"/>
                      <a:pt x="6943" y="8816"/>
                    </a:cubicBezTo>
                    <a:cubicBezTo>
                      <a:pt x="8553" y="8047"/>
                      <a:pt x="9579" y="6417"/>
                      <a:pt x="9579" y="4634"/>
                    </a:cubicBezTo>
                    <a:cubicBezTo>
                      <a:pt x="9579" y="3247"/>
                      <a:pt x="8955" y="1936"/>
                      <a:pt x="7880" y="1055"/>
                    </a:cubicBezTo>
                    <a:cubicBezTo>
                      <a:pt x="7741" y="937"/>
                      <a:pt x="7595" y="833"/>
                      <a:pt x="7443" y="736"/>
                    </a:cubicBezTo>
                    <a:cubicBezTo>
                      <a:pt x="6694" y="257"/>
                      <a:pt x="5827" y="1"/>
                      <a:pt x="4946" y="1"/>
                    </a:cubicBezTo>
                    <a:close/>
                  </a:path>
                </a:pathLst>
              </a:custGeom>
              <a:solidFill>
                <a:srgbClr val="BA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952;p67">
                <a:extLst>
                  <a:ext uri="{FF2B5EF4-FFF2-40B4-BE49-F238E27FC236}">
                    <a16:creationId xmlns:a16="http://schemas.microsoft.com/office/drawing/2014/main" id="{B2E4B59C-5143-16A9-0F0D-4BE9849A30BD}"/>
                  </a:ext>
                </a:extLst>
              </p:cNvPr>
              <p:cNvSpPr/>
              <p:nvPr/>
            </p:nvSpPr>
            <p:spPr>
              <a:xfrm>
                <a:off x="7496575" y="3728248"/>
                <a:ext cx="251323" cy="227310"/>
              </a:xfrm>
              <a:custGeom>
                <a:avLst/>
                <a:gdLst/>
                <a:ahLst/>
                <a:cxnLst/>
                <a:rect l="l" t="t" r="r" b="b"/>
                <a:pathLst>
                  <a:path w="9566" h="8652" extrusionOk="0">
                    <a:moveTo>
                      <a:pt x="3663" y="0"/>
                    </a:moveTo>
                    <a:cubicBezTo>
                      <a:pt x="3458" y="0"/>
                      <a:pt x="3252" y="11"/>
                      <a:pt x="3045" y="34"/>
                    </a:cubicBezTo>
                    <a:cubicBezTo>
                      <a:pt x="444" y="1580"/>
                      <a:pt x="0" y="5159"/>
                      <a:pt x="2137" y="7296"/>
                    </a:cubicBezTo>
                    <a:cubicBezTo>
                      <a:pt x="3053" y="8211"/>
                      <a:pt x="4232" y="8652"/>
                      <a:pt x="5403" y="8652"/>
                    </a:cubicBezTo>
                    <a:cubicBezTo>
                      <a:pt x="6963" y="8652"/>
                      <a:pt x="8508" y="7869"/>
                      <a:pt x="9392" y="6387"/>
                    </a:cubicBezTo>
                    <a:cubicBezTo>
                      <a:pt x="9565" y="4813"/>
                      <a:pt x="9080" y="3231"/>
                      <a:pt x="8053" y="2024"/>
                    </a:cubicBezTo>
                    <a:cubicBezTo>
                      <a:pt x="7949" y="1913"/>
                      <a:pt x="7845" y="1795"/>
                      <a:pt x="7741" y="1691"/>
                    </a:cubicBezTo>
                    <a:cubicBezTo>
                      <a:pt x="6653" y="603"/>
                      <a:pt x="5183" y="0"/>
                      <a:pt x="3663"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953;p67">
                <a:extLst>
                  <a:ext uri="{FF2B5EF4-FFF2-40B4-BE49-F238E27FC236}">
                    <a16:creationId xmlns:a16="http://schemas.microsoft.com/office/drawing/2014/main" id="{1D1342A9-F055-92F5-F843-D11248215F77}"/>
                  </a:ext>
                </a:extLst>
              </p:cNvPr>
              <p:cNvSpPr/>
              <p:nvPr/>
            </p:nvSpPr>
            <p:spPr>
              <a:xfrm>
                <a:off x="7511524" y="3731296"/>
                <a:ext cx="221976" cy="232564"/>
              </a:xfrm>
              <a:custGeom>
                <a:avLst/>
                <a:gdLst/>
                <a:ahLst/>
                <a:cxnLst/>
                <a:rect l="l" t="t" r="r" b="b"/>
                <a:pathLst>
                  <a:path w="8449" h="8852" extrusionOk="0">
                    <a:moveTo>
                      <a:pt x="7339" y="1"/>
                    </a:moveTo>
                    <a:lnTo>
                      <a:pt x="0" y="7339"/>
                    </a:lnTo>
                    <a:cubicBezTo>
                      <a:pt x="139" y="7866"/>
                      <a:pt x="340" y="8373"/>
                      <a:pt x="597" y="8851"/>
                    </a:cubicBezTo>
                    <a:lnTo>
                      <a:pt x="1935" y="7513"/>
                    </a:lnTo>
                    <a:lnTo>
                      <a:pt x="8449" y="1000"/>
                    </a:lnTo>
                    <a:cubicBezTo>
                      <a:pt x="8247" y="750"/>
                      <a:pt x="8025" y="521"/>
                      <a:pt x="7776" y="320"/>
                    </a:cubicBezTo>
                    <a:cubicBezTo>
                      <a:pt x="7637" y="202"/>
                      <a:pt x="7491" y="98"/>
                      <a:pt x="7339" y="1"/>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954;p67">
                <a:extLst>
                  <a:ext uri="{FF2B5EF4-FFF2-40B4-BE49-F238E27FC236}">
                    <a16:creationId xmlns:a16="http://schemas.microsoft.com/office/drawing/2014/main" id="{0F0ADA78-2EAE-266D-51B3-89965BDC3642}"/>
                  </a:ext>
                </a:extLst>
              </p:cNvPr>
              <p:cNvSpPr/>
              <p:nvPr/>
            </p:nvSpPr>
            <p:spPr>
              <a:xfrm>
                <a:off x="7519721" y="3712169"/>
                <a:ext cx="144157" cy="136696"/>
              </a:xfrm>
              <a:custGeom>
                <a:avLst/>
                <a:gdLst/>
                <a:ahLst/>
                <a:cxnLst/>
                <a:rect l="l" t="t" r="r" b="b"/>
                <a:pathLst>
                  <a:path w="5487" h="5203" extrusionOk="0">
                    <a:moveTo>
                      <a:pt x="4530" y="0"/>
                    </a:moveTo>
                    <a:cubicBezTo>
                      <a:pt x="4426" y="0"/>
                      <a:pt x="4322" y="7"/>
                      <a:pt x="4225" y="14"/>
                    </a:cubicBezTo>
                    <a:lnTo>
                      <a:pt x="0" y="4232"/>
                    </a:lnTo>
                    <a:cubicBezTo>
                      <a:pt x="91" y="4571"/>
                      <a:pt x="215" y="4897"/>
                      <a:pt x="382" y="5203"/>
                    </a:cubicBezTo>
                    <a:lnTo>
                      <a:pt x="5487" y="98"/>
                    </a:lnTo>
                    <a:cubicBezTo>
                      <a:pt x="5175" y="35"/>
                      <a:pt x="4849" y="0"/>
                      <a:pt x="4530" y="0"/>
                    </a:cubicBezTo>
                    <a:close/>
                  </a:path>
                </a:pathLst>
              </a:custGeom>
              <a:solidFill>
                <a:srgbClr val="A2B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955;p67">
                <a:extLst>
                  <a:ext uri="{FF2B5EF4-FFF2-40B4-BE49-F238E27FC236}">
                    <a16:creationId xmlns:a16="http://schemas.microsoft.com/office/drawing/2014/main" id="{A4D4442D-5E48-0DE7-5212-D0EAF290B7ED}"/>
                  </a:ext>
                </a:extLst>
              </p:cNvPr>
              <p:cNvSpPr/>
              <p:nvPr/>
            </p:nvSpPr>
            <p:spPr>
              <a:xfrm>
                <a:off x="7502039" y="3706442"/>
                <a:ext cx="276466" cy="254686"/>
              </a:xfrm>
              <a:custGeom>
                <a:avLst/>
                <a:gdLst/>
                <a:ahLst/>
                <a:cxnLst/>
                <a:rect l="l" t="t" r="r" b="b"/>
                <a:pathLst>
                  <a:path w="10523" h="9694" extrusionOk="0">
                    <a:moveTo>
                      <a:pt x="5203" y="434"/>
                    </a:moveTo>
                    <a:cubicBezTo>
                      <a:pt x="6375" y="434"/>
                      <a:pt x="7492" y="898"/>
                      <a:pt x="8324" y="1724"/>
                    </a:cubicBezTo>
                    <a:cubicBezTo>
                      <a:pt x="9808" y="3215"/>
                      <a:pt x="10044" y="5545"/>
                      <a:pt x="8872" y="7300"/>
                    </a:cubicBezTo>
                    <a:cubicBezTo>
                      <a:pt x="8035" y="8555"/>
                      <a:pt x="6642" y="9259"/>
                      <a:pt x="5203" y="9259"/>
                    </a:cubicBezTo>
                    <a:cubicBezTo>
                      <a:pt x="4638" y="9259"/>
                      <a:pt x="4065" y="9150"/>
                      <a:pt x="3517" y="8923"/>
                    </a:cubicBezTo>
                    <a:cubicBezTo>
                      <a:pt x="1568" y="8119"/>
                      <a:pt x="465" y="6052"/>
                      <a:pt x="875" y="3992"/>
                    </a:cubicBezTo>
                    <a:cubicBezTo>
                      <a:pt x="1284" y="1925"/>
                      <a:pt x="3094" y="434"/>
                      <a:pt x="5203" y="434"/>
                    </a:cubicBezTo>
                    <a:close/>
                    <a:moveTo>
                      <a:pt x="5207" y="0"/>
                    </a:moveTo>
                    <a:cubicBezTo>
                      <a:pt x="4584" y="0"/>
                      <a:pt x="3954" y="120"/>
                      <a:pt x="3351" y="371"/>
                    </a:cubicBezTo>
                    <a:cubicBezTo>
                      <a:pt x="1214" y="1252"/>
                      <a:pt x="1" y="3520"/>
                      <a:pt x="451" y="5788"/>
                    </a:cubicBezTo>
                    <a:cubicBezTo>
                      <a:pt x="895" y="8056"/>
                      <a:pt x="2886" y="9693"/>
                      <a:pt x="5203" y="9693"/>
                    </a:cubicBezTo>
                    <a:cubicBezTo>
                      <a:pt x="5211" y="9693"/>
                      <a:pt x="5220" y="9693"/>
                      <a:pt x="5228" y="9693"/>
                    </a:cubicBezTo>
                    <a:cubicBezTo>
                      <a:pt x="6502" y="9693"/>
                      <a:pt x="7727" y="9181"/>
                      <a:pt x="8629" y="8278"/>
                    </a:cubicBezTo>
                    <a:cubicBezTo>
                      <a:pt x="10266" y="6641"/>
                      <a:pt x="10523" y="4082"/>
                      <a:pt x="9240" y="2154"/>
                    </a:cubicBezTo>
                    <a:cubicBezTo>
                      <a:pt x="8319" y="775"/>
                      <a:pt x="6788" y="0"/>
                      <a:pt x="5207" y="0"/>
                    </a:cubicBezTo>
                    <a:close/>
                  </a:path>
                </a:pathLst>
              </a:custGeom>
              <a:solidFill>
                <a:srgbClr val="68819A"/>
              </a:solidFill>
              <a:ln>
                <a:solidFill>
                  <a:schemeClr val="tx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956;p67">
                <a:extLst>
                  <a:ext uri="{FF2B5EF4-FFF2-40B4-BE49-F238E27FC236}">
                    <a16:creationId xmlns:a16="http://schemas.microsoft.com/office/drawing/2014/main" id="{5D6ACB74-CFFF-CA54-E03D-025023EE0EC2}"/>
                  </a:ext>
                </a:extLst>
              </p:cNvPr>
              <p:cNvSpPr/>
              <p:nvPr/>
            </p:nvSpPr>
            <p:spPr>
              <a:xfrm>
                <a:off x="7402362" y="3750580"/>
                <a:ext cx="333871" cy="303684"/>
              </a:xfrm>
              <a:custGeom>
                <a:avLst/>
                <a:gdLst/>
                <a:ahLst/>
                <a:cxnLst/>
                <a:rect l="l" t="t" r="r" b="b"/>
                <a:pathLst>
                  <a:path w="12708" h="11559" extrusionOk="0">
                    <a:moveTo>
                      <a:pt x="6339" y="0"/>
                    </a:moveTo>
                    <a:cubicBezTo>
                      <a:pt x="4863" y="0"/>
                      <a:pt x="3387" y="562"/>
                      <a:pt x="2262" y="1688"/>
                    </a:cubicBezTo>
                    <a:cubicBezTo>
                      <a:pt x="0" y="3949"/>
                      <a:pt x="14" y="7625"/>
                      <a:pt x="2296" y="9865"/>
                    </a:cubicBezTo>
                    <a:cubicBezTo>
                      <a:pt x="2407" y="9976"/>
                      <a:pt x="2518" y="10080"/>
                      <a:pt x="2629" y="10177"/>
                    </a:cubicBezTo>
                    <a:cubicBezTo>
                      <a:pt x="3711" y="11101"/>
                      <a:pt x="5041" y="11558"/>
                      <a:pt x="6368" y="11558"/>
                    </a:cubicBezTo>
                    <a:cubicBezTo>
                      <a:pt x="7850" y="11558"/>
                      <a:pt x="9327" y="10989"/>
                      <a:pt x="10446" y="9865"/>
                    </a:cubicBezTo>
                    <a:lnTo>
                      <a:pt x="10446" y="9872"/>
                    </a:lnTo>
                    <a:cubicBezTo>
                      <a:pt x="12569" y="7743"/>
                      <a:pt x="12708" y="4344"/>
                      <a:pt x="10758" y="2055"/>
                    </a:cubicBezTo>
                    <a:cubicBezTo>
                      <a:pt x="10654" y="1937"/>
                      <a:pt x="10557" y="1826"/>
                      <a:pt x="10446" y="1715"/>
                    </a:cubicBezTo>
                    <a:cubicBezTo>
                      <a:pt x="9318" y="573"/>
                      <a:pt x="7828" y="0"/>
                      <a:pt x="6339" y="0"/>
                    </a:cubicBezTo>
                    <a:close/>
                  </a:path>
                </a:pathLst>
              </a:custGeom>
              <a:solidFill>
                <a:schemeClr val="tx2"/>
              </a:solidFill>
              <a:ln>
                <a:solidFill>
                  <a:schemeClr val="tx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957;p67">
                <a:extLst>
                  <a:ext uri="{FF2B5EF4-FFF2-40B4-BE49-F238E27FC236}">
                    <a16:creationId xmlns:a16="http://schemas.microsoft.com/office/drawing/2014/main" id="{CF2871E8-5672-8AB6-628A-207878A785AD}"/>
                  </a:ext>
                </a:extLst>
              </p:cNvPr>
              <p:cNvSpPr/>
              <p:nvPr/>
            </p:nvSpPr>
            <p:spPr>
              <a:xfrm>
                <a:off x="7471432" y="3804570"/>
                <a:ext cx="236741" cy="236741"/>
              </a:xfrm>
              <a:custGeom>
                <a:avLst/>
                <a:gdLst/>
                <a:ahLst/>
                <a:cxnLst/>
                <a:rect l="l" t="t" r="r" b="b"/>
                <a:pathLst>
                  <a:path w="9011" h="9011" extrusionOk="0">
                    <a:moveTo>
                      <a:pt x="8129" y="0"/>
                    </a:moveTo>
                    <a:lnTo>
                      <a:pt x="0" y="8122"/>
                    </a:lnTo>
                    <a:cubicBezTo>
                      <a:pt x="423" y="8483"/>
                      <a:pt x="895" y="8781"/>
                      <a:pt x="1408" y="9010"/>
                    </a:cubicBezTo>
                    <a:lnTo>
                      <a:pt x="9010" y="1401"/>
                    </a:lnTo>
                    <a:cubicBezTo>
                      <a:pt x="8788" y="895"/>
                      <a:pt x="8490" y="423"/>
                      <a:pt x="8129" y="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958;p67">
                <a:extLst>
                  <a:ext uri="{FF2B5EF4-FFF2-40B4-BE49-F238E27FC236}">
                    <a16:creationId xmlns:a16="http://schemas.microsoft.com/office/drawing/2014/main" id="{42C37BF1-CFA2-0E01-3ACA-C81154DB1ECB}"/>
                  </a:ext>
                </a:extLst>
              </p:cNvPr>
              <p:cNvSpPr/>
              <p:nvPr/>
            </p:nvSpPr>
            <p:spPr>
              <a:xfrm>
                <a:off x="7435334" y="3781029"/>
                <a:ext cx="256078" cy="243520"/>
              </a:xfrm>
              <a:custGeom>
                <a:avLst/>
                <a:gdLst/>
                <a:ahLst/>
                <a:cxnLst/>
                <a:rect l="l" t="t" r="r" b="b"/>
                <a:pathLst>
                  <a:path w="9747" h="9269" extrusionOk="0">
                    <a:moveTo>
                      <a:pt x="5117" y="0"/>
                    </a:moveTo>
                    <a:cubicBezTo>
                      <a:pt x="4109" y="0"/>
                      <a:pt x="3101" y="328"/>
                      <a:pt x="2262" y="986"/>
                    </a:cubicBezTo>
                    <a:cubicBezTo>
                      <a:pt x="556" y="2318"/>
                      <a:pt x="1" y="4656"/>
                      <a:pt x="930" y="6618"/>
                    </a:cubicBezTo>
                    <a:cubicBezTo>
                      <a:pt x="1705" y="8262"/>
                      <a:pt x="3357" y="9269"/>
                      <a:pt x="5120" y="9269"/>
                    </a:cubicBezTo>
                    <a:cubicBezTo>
                      <a:pt x="5455" y="9269"/>
                      <a:pt x="5795" y="9232"/>
                      <a:pt x="6133" y="9157"/>
                    </a:cubicBezTo>
                    <a:cubicBezTo>
                      <a:pt x="8248" y="8679"/>
                      <a:pt x="9746" y="6799"/>
                      <a:pt x="9746" y="4635"/>
                    </a:cubicBezTo>
                    <a:cubicBezTo>
                      <a:pt x="9746" y="3247"/>
                      <a:pt x="9122" y="1930"/>
                      <a:pt x="8054" y="1049"/>
                    </a:cubicBezTo>
                    <a:cubicBezTo>
                      <a:pt x="7201" y="351"/>
                      <a:pt x="6159" y="0"/>
                      <a:pt x="5117" y="0"/>
                    </a:cubicBezTo>
                    <a:close/>
                  </a:path>
                </a:pathLst>
              </a:custGeom>
              <a:solidFill>
                <a:schemeClr val="bg1"/>
              </a:solidFill>
              <a:ln>
                <a:solidFill>
                  <a:schemeClr val="tx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959;p67">
                <a:extLst>
                  <a:ext uri="{FF2B5EF4-FFF2-40B4-BE49-F238E27FC236}">
                    <a16:creationId xmlns:a16="http://schemas.microsoft.com/office/drawing/2014/main" id="{75850135-66E6-3E56-55FF-6464B704BAD0}"/>
                  </a:ext>
                </a:extLst>
              </p:cNvPr>
              <p:cNvSpPr/>
              <p:nvPr/>
            </p:nvSpPr>
            <p:spPr>
              <a:xfrm>
                <a:off x="7435701" y="3780924"/>
                <a:ext cx="211231" cy="198962"/>
              </a:xfrm>
              <a:custGeom>
                <a:avLst/>
                <a:gdLst/>
                <a:ahLst/>
                <a:cxnLst/>
                <a:rect l="l" t="t" r="r" b="b"/>
                <a:pathLst>
                  <a:path w="8040" h="7573" extrusionOk="0">
                    <a:moveTo>
                      <a:pt x="5097" y="1"/>
                    </a:moveTo>
                    <a:cubicBezTo>
                      <a:pt x="3906" y="1"/>
                      <a:pt x="2718" y="458"/>
                      <a:pt x="1818" y="1358"/>
                    </a:cubicBezTo>
                    <a:cubicBezTo>
                      <a:pt x="133" y="3043"/>
                      <a:pt x="1" y="5735"/>
                      <a:pt x="1520" y="7573"/>
                    </a:cubicBezTo>
                    <a:lnTo>
                      <a:pt x="1520" y="7573"/>
                    </a:lnTo>
                    <a:lnTo>
                      <a:pt x="8040" y="1053"/>
                    </a:lnTo>
                    <a:cubicBezTo>
                      <a:pt x="7180" y="348"/>
                      <a:pt x="6137" y="1"/>
                      <a:pt x="5097" y="1"/>
                    </a:cubicBezTo>
                    <a:close/>
                  </a:path>
                </a:pathLst>
              </a:custGeom>
              <a:solidFill>
                <a:srgbClr val="A2B1C1"/>
              </a:solidFill>
              <a:ln>
                <a:solidFill>
                  <a:schemeClr val="tx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960;p67">
                <a:extLst>
                  <a:ext uri="{FF2B5EF4-FFF2-40B4-BE49-F238E27FC236}">
                    <a16:creationId xmlns:a16="http://schemas.microsoft.com/office/drawing/2014/main" id="{48240ABB-F4B4-9735-462E-34C981D0CF69}"/>
                  </a:ext>
                </a:extLst>
              </p:cNvPr>
              <p:cNvSpPr/>
              <p:nvPr/>
            </p:nvSpPr>
            <p:spPr>
              <a:xfrm>
                <a:off x="7452122" y="3785417"/>
                <a:ext cx="174949" cy="174791"/>
              </a:xfrm>
              <a:custGeom>
                <a:avLst/>
                <a:gdLst/>
                <a:ahLst/>
                <a:cxnLst/>
                <a:rect l="l" t="t" r="r" b="b"/>
                <a:pathLst>
                  <a:path w="6659" h="6653" extrusionOk="0">
                    <a:moveTo>
                      <a:pt x="5688" y="1"/>
                    </a:moveTo>
                    <a:lnTo>
                      <a:pt x="0" y="5682"/>
                    </a:lnTo>
                    <a:cubicBezTo>
                      <a:pt x="97" y="6014"/>
                      <a:pt x="222" y="6340"/>
                      <a:pt x="388" y="6653"/>
                    </a:cubicBezTo>
                    <a:lnTo>
                      <a:pt x="6659" y="382"/>
                    </a:lnTo>
                    <a:cubicBezTo>
                      <a:pt x="6354" y="216"/>
                      <a:pt x="6028" y="91"/>
                      <a:pt x="5688" y="1"/>
                    </a:cubicBezTo>
                    <a:close/>
                  </a:path>
                </a:pathLst>
              </a:custGeom>
              <a:solidFill>
                <a:schemeClr val="bg1"/>
              </a:solidFill>
              <a:ln>
                <a:solidFill>
                  <a:schemeClr val="tx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61;p67">
                <a:extLst>
                  <a:ext uri="{FF2B5EF4-FFF2-40B4-BE49-F238E27FC236}">
                    <a16:creationId xmlns:a16="http://schemas.microsoft.com/office/drawing/2014/main" id="{9899F06A-9713-3BD9-8E7E-1BA9933241C6}"/>
                  </a:ext>
                </a:extLst>
              </p:cNvPr>
              <p:cNvSpPr/>
              <p:nvPr/>
            </p:nvSpPr>
            <p:spPr>
              <a:xfrm>
                <a:off x="7432969" y="3775407"/>
                <a:ext cx="276466" cy="254791"/>
              </a:xfrm>
              <a:custGeom>
                <a:avLst/>
                <a:gdLst/>
                <a:ahLst/>
                <a:cxnLst/>
                <a:rect l="l" t="t" r="r" b="b"/>
                <a:pathLst>
                  <a:path w="10523" h="9698" extrusionOk="0">
                    <a:moveTo>
                      <a:pt x="5229" y="437"/>
                    </a:moveTo>
                    <a:cubicBezTo>
                      <a:pt x="6392" y="437"/>
                      <a:pt x="7505" y="901"/>
                      <a:pt x="8324" y="1727"/>
                    </a:cubicBezTo>
                    <a:cubicBezTo>
                      <a:pt x="9815" y="3212"/>
                      <a:pt x="10044" y="5549"/>
                      <a:pt x="8879" y="7297"/>
                    </a:cubicBezTo>
                    <a:cubicBezTo>
                      <a:pt x="8036" y="8554"/>
                      <a:pt x="6642" y="9262"/>
                      <a:pt x="5203" y="9262"/>
                    </a:cubicBezTo>
                    <a:cubicBezTo>
                      <a:pt x="4640" y="9262"/>
                      <a:pt x="4070" y="9153"/>
                      <a:pt x="3524" y="8927"/>
                    </a:cubicBezTo>
                    <a:cubicBezTo>
                      <a:pt x="1575" y="8123"/>
                      <a:pt x="472" y="6056"/>
                      <a:pt x="882" y="3989"/>
                    </a:cubicBezTo>
                    <a:cubicBezTo>
                      <a:pt x="1291" y="1922"/>
                      <a:pt x="3101" y="437"/>
                      <a:pt x="5203" y="437"/>
                    </a:cubicBezTo>
                    <a:cubicBezTo>
                      <a:pt x="5212" y="437"/>
                      <a:pt x="5220" y="437"/>
                      <a:pt x="5229" y="437"/>
                    </a:cubicBezTo>
                    <a:close/>
                    <a:moveTo>
                      <a:pt x="5204" y="0"/>
                    </a:moveTo>
                    <a:cubicBezTo>
                      <a:pt x="4583" y="0"/>
                      <a:pt x="3954" y="119"/>
                      <a:pt x="3351" y="368"/>
                    </a:cubicBezTo>
                    <a:cubicBezTo>
                      <a:pt x="1215" y="1256"/>
                      <a:pt x="1" y="3524"/>
                      <a:pt x="452" y="5792"/>
                    </a:cubicBezTo>
                    <a:cubicBezTo>
                      <a:pt x="902" y="8060"/>
                      <a:pt x="2893" y="9697"/>
                      <a:pt x="5203" y="9697"/>
                    </a:cubicBezTo>
                    <a:cubicBezTo>
                      <a:pt x="6493" y="9697"/>
                      <a:pt x="7728" y="9191"/>
                      <a:pt x="8636" y="8275"/>
                    </a:cubicBezTo>
                    <a:cubicBezTo>
                      <a:pt x="10266" y="6645"/>
                      <a:pt x="10523" y="4079"/>
                      <a:pt x="9240" y="2157"/>
                    </a:cubicBezTo>
                    <a:cubicBezTo>
                      <a:pt x="8319" y="773"/>
                      <a:pt x="6786" y="0"/>
                      <a:pt x="5204" y="0"/>
                    </a:cubicBezTo>
                    <a:close/>
                  </a:path>
                </a:pathLst>
              </a:custGeom>
              <a:solidFill>
                <a:srgbClr val="688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962;p67">
                <a:extLst>
                  <a:ext uri="{FF2B5EF4-FFF2-40B4-BE49-F238E27FC236}">
                    <a16:creationId xmlns:a16="http://schemas.microsoft.com/office/drawing/2014/main" id="{CDD002BC-F6F2-2183-F320-75F9E070598D}"/>
                  </a:ext>
                </a:extLst>
              </p:cNvPr>
              <p:cNvSpPr/>
              <p:nvPr/>
            </p:nvSpPr>
            <p:spPr>
              <a:xfrm>
                <a:off x="7528286" y="3838093"/>
                <a:ext cx="82758" cy="129418"/>
              </a:xfrm>
              <a:custGeom>
                <a:avLst/>
                <a:gdLst/>
                <a:ahLst/>
                <a:cxnLst/>
                <a:rect l="l" t="t" r="r" b="b"/>
                <a:pathLst>
                  <a:path w="3150" h="4926" extrusionOk="0">
                    <a:moveTo>
                      <a:pt x="1575" y="0"/>
                    </a:moveTo>
                    <a:cubicBezTo>
                      <a:pt x="722" y="0"/>
                      <a:pt x="14" y="604"/>
                      <a:pt x="14" y="1339"/>
                    </a:cubicBezTo>
                    <a:cubicBezTo>
                      <a:pt x="14" y="2081"/>
                      <a:pt x="715" y="2678"/>
                      <a:pt x="1575" y="2678"/>
                    </a:cubicBezTo>
                    <a:cubicBezTo>
                      <a:pt x="2199" y="2678"/>
                      <a:pt x="2705" y="3087"/>
                      <a:pt x="2705" y="3579"/>
                    </a:cubicBezTo>
                    <a:cubicBezTo>
                      <a:pt x="2705" y="4079"/>
                      <a:pt x="2199" y="4488"/>
                      <a:pt x="1575" y="4488"/>
                    </a:cubicBezTo>
                    <a:cubicBezTo>
                      <a:pt x="958" y="4488"/>
                      <a:pt x="451" y="4079"/>
                      <a:pt x="451" y="3579"/>
                    </a:cubicBezTo>
                    <a:cubicBezTo>
                      <a:pt x="465" y="3423"/>
                      <a:pt x="349" y="3345"/>
                      <a:pt x="233" y="3345"/>
                    </a:cubicBezTo>
                    <a:cubicBezTo>
                      <a:pt x="117" y="3345"/>
                      <a:pt x="0" y="3423"/>
                      <a:pt x="14" y="3579"/>
                    </a:cubicBezTo>
                    <a:cubicBezTo>
                      <a:pt x="14" y="4322"/>
                      <a:pt x="715" y="4925"/>
                      <a:pt x="1575" y="4925"/>
                    </a:cubicBezTo>
                    <a:cubicBezTo>
                      <a:pt x="2442" y="4925"/>
                      <a:pt x="3136" y="4322"/>
                      <a:pt x="3136" y="3579"/>
                    </a:cubicBezTo>
                    <a:cubicBezTo>
                      <a:pt x="3136" y="2844"/>
                      <a:pt x="2442" y="2241"/>
                      <a:pt x="1575" y="2241"/>
                    </a:cubicBezTo>
                    <a:cubicBezTo>
                      <a:pt x="958" y="2241"/>
                      <a:pt x="451" y="1838"/>
                      <a:pt x="451" y="1339"/>
                    </a:cubicBezTo>
                    <a:cubicBezTo>
                      <a:pt x="451" y="840"/>
                      <a:pt x="958" y="437"/>
                      <a:pt x="1575" y="437"/>
                    </a:cubicBezTo>
                    <a:cubicBezTo>
                      <a:pt x="2199" y="437"/>
                      <a:pt x="2705" y="840"/>
                      <a:pt x="2705" y="1339"/>
                    </a:cubicBezTo>
                    <a:cubicBezTo>
                      <a:pt x="2692" y="1499"/>
                      <a:pt x="2806" y="1578"/>
                      <a:pt x="2921" y="1578"/>
                    </a:cubicBezTo>
                    <a:cubicBezTo>
                      <a:pt x="3035" y="1578"/>
                      <a:pt x="3149" y="1499"/>
                      <a:pt x="3136" y="1339"/>
                    </a:cubicBezTo>
                    <a:cubicBezTo>
                      <a:pt x="3136" y="604"/>
                      <a:pt x="2435" y="0"/>
                      <a:pt x="1575" y="0"/>
                    </a:cubicBezTo>
                    <a:close/>
                  </a:path>
                </a:pathLst>
              </a:custGeom>
              <a:solidFill>
                <a:schemeClr val="tx2"/>
              </a:solidFill>
              <a:ln>
                <a:solidFill>
                  <a:schemeClr val="tx1">
                    <a:lumMod val="90000"/>
                    <a:lumOff val="1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963;p67">
                <a:extLst>
                  <a:ext uri="{FF2B5EF4-FFF2-40B4-BE49-F238E27FC236}">
                    <a16:creationId xmlns:a16="http://schemas.microsoft.com/office/drawing/2014/main" id="{9CA4BAFB-923F-5096-8086-FEA8B4DFDA68}"/>
                  </a:ext>
                </a:extLst>
              </p:cNvPr>
              <p:cNvSpPr/>
              <p:nvPr/>
            </p:nvSpPr>
            <p:spPr>
              <a:xfrm>
                <a:off x="7563622" y="3825798"/>
                <a:ext cx="12164" cy="153353"/>
              </a:xfrm>
              <a:custGeom>
                <a:avLst/>
                <a:gdLst/>
                <a:ahLst/>
                <a:cxnLst/>
                <a:rect l="l" t="t" r="r" b="b"/>
                <a:pathLst>
                  <a:path w="463" h="5837" extrusionOk="0">
                    <a:moveTo>
                      <a:pt x="232" y="0"/>
                    </a:moveTo>
                    <a:cubicBezTo>
                      <a:pt x="117" y="0"/>
                      <a:pt x="1" y="80"/>
                      <a:pt x="15" y="239"/>
                    </a:cubicBezTo>
                    <a:lnTo>
                      <a:pt x="15" y="5622"/>
                    </a:lnTo>
                    <a:cubicBezTo>
                      <a:pt x="15" y="5740"/>
                      <a:pt x="112" y="5837"/>
                      <a:pt x="230" y="5837"/>
                    </a:cubicBezTo>
                    <a:cubicBezTo>
                      <a:pt x="355" y="5837"/>
                      <a:pt x="452" y="5740"/>
                      <a:pt x="445" y="5622"/>
                    </a:cubicBezTo>
                    <a:lnTo>
                      <a:pt x="445" y="239"/>
                    </a:lnTo>
                    <a:cubicBezTo>
                      <a:pt x="462" y="80"/>
                      <a:pt x="348" y="0"/>
                      <a:pt x="23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roup 5">
            <a:extLst>
              <a:ext uri="{FF2B5EF4-FFF2-40B4-BE49-F238E27FC236}">
                <a16:creationId xmlns:a16="http://schemas.microsoft.com/office/drawing/2014/main" id="{2B0F65E3-92C6-A067-ECA9-79A7E7983B65}"/>
              </a:ext>
            </a:extLst>
          </p:cNvPr>
          <p:cNvGrpSpPr/>
          <p:nvPr/>
        </p:nvGrpSpPr>
        <p:grpSpPr>
          <a:xfrm>
            <a:off x="3680867" y="3824722"/>
            <a:ext cx="817073" cy="789701"/>
            <a:chOff x="3680867" y="3824722"/>
            <a:chExt cx="817073" cy="789701"/>
          </a:xfrm>
        </p:grpSpPr>
        <p:sp>
          <p:nvSpPr>
            <p:cNvPr id="11" name="Google Shape;938;p42">
              <a:extLst>
                <a:ext uri="{FF2B5EF4-FFF2-40B4-BE49-F238E27FC236}">
                  <a16:creationId xmlns:a16="http://schemas.microsoft.com/office/drawing/2014/main" id="{40C862A6-9A06-B54E-9C80-E0330E4CDBAC}"/>
                </a:ext>
              </a:extLst>
            </p:cNvPr>
            <p:cNvSpPr/>
            <p:nvPr/>
          </p:nvSpPr>
          <p:spPr>
            <a:xfrm>
              <a:off x="3680867" y="3824722"/>
              <a:ext cx="817073" cy="789701"/>
            </a:xfrm>
            <a:prstGeom prst="ellipse">
              <a:avLst/>
            </a:prstGeom>
            <a:solidFill>
              <a:srgbClr val="6E5FFF"/>
            </a:solidFill>
            <a:ln>
              <a:noFill/>
            </a:ln>
            <a:effectLst>
              <a:outerShdw blurRad="142875" dist="57150" dir="5460000" algn="bl" rotWithShape="0">
                <a:srgbClr val="191919">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69;p32">
              <a:extLst>
                <a:ext uri="{FF2B5EF4-FFF2-40B4-BE49-F238E27FC236}">
                  <a16:creationId xmlns:a16="http://schemas.microsoft.com/office/drawing/2014/main" id="{06BD7CAC-A5CD-964A-8A64-4034297B7009}"/>
                </a:ext>
              </a:extLst>
            </p:cNvPr>
            <p:cNvGrpSpPr/>
            <p:nvPr/>
          </p:nvGrpSpPr>
          <p:grpSpPr>
            <a:xfrm>
              <a:off x="3900485" y="4036357"/>
              <a:ext cx="363215" cy="365700"/>
              <a:chOff x="238125" y="749225"/>
              <a:chExt cx="372350" cy="372350"/>
            </a:xfrm>
          </p:grpSpPr>
          <p:sp>
            <p:nvSpPr>
              <p:cNvPr id="46" name="Google Shape;470;p32">
                <a:extLst>
                  <a:ext uri="{FF2B5EF4-FFF2-40B4-BE49-F238E27FC236}">
                    <a16:creationId xmlns:a16="http://schemas.microsoft.com/office/drawing/2014/main" id="{602AD51A-AB7A-E2E6-C337-4FBCAC4D728E}"/>
                  </a:ext>
                </a:extLst>
              </p:cNvPr>
              <p:cNvSpPr/>
              <p:nvPr/>
            </p:nvSpPr>
            <p:spPr>
              <a:xfrm>
                <a:off x="427825" y="939550"/>
                <a:ext cx="100325" cy="99700"/>
              </a:xfrm>
              <a:custGeom>
                <a:avLst/>
                <a:gdLst/>
                <a:ahLst/>
                <a:cxnLst/>
                <a:rect l="l" t="t" r="r" b="b"/>
                <a:pathLst>
                  <a:path w="4013" h="3988" extrusionOk="0">
                    <a:moveTo>
                      <a:pt x="2495" y="1"/>
                    </a:moveTo>
                    <a:lnTo>
                      <a:pt x="0" y="2470"/>
                    </a:lnTo>
                    <a:lnTo>
                      <a:pt x="1466" y="3911"/>
                    </a:lnTo>
                    <a:lnTo>
                      <a:pt x="1543" y="3988"/>
                    </a:lnTo>
                    <a:lnTo>
                      <a:pt x="1749" y="3988"/>
                    </a:lnTo>
                    <a:lnTo>
                      <a:pt x="1826" y="3911"/>
                    </a:lnTo>
                    <a:lnTo>
                      <a:pt x="3936" y="1801"/>
                    </a:lnTo>
                    <a:lnTo>
                      <a:pt x="3987" y="1724"/>
                    </a:lnTo>
                    <a:lnTo>
                      <a:pt x="4013" y="1621"/>
                    </a:lnTo>
                    <a:lnTo>
                      <a:pt x="3987" y="1518"/>
                    </a:lnTo>
                    <a:lnTo>
                      <a:pt x="3936" y="1441"/>
                    </a:lnTo>
                    <a:lnTo>
                      <a:pt x="2495"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1;p32">
                <a:extLst>
                  <a:ext uri="{FF2B5EF4-FFF2-40B4-BE49-F238E27FC236}">
                    <a16:creationId xmlns:a16="http://schemas.microsoft.com/office/drawing/2014/main" id="{450FCDC8-6198-215B-25CC-74C19BCFC549}"/>
                  </a:ext>
                </a:extLst>
              </p:cNvPr>
              <p:cNvSpPr/>
              <p:nvPr/>
            </p:nvSpPr>
            <p:spPr>
              <a:xfrm>
                <a:off x="427825" y="939550"/>
                <a:ext cx="84250" cy="83625"/>
              </a:xfrm>
              <a:custGeom>
                <a:avLst/>
                <a:gdLst/>
                <a:ahLst/>
                <a:cxnLst/>
                <a:rect l="l" t="t" r="r" b="b"/>
                <a:pathLst>
                  <a:path w="3370" h="3345" extrusionOk="0">
                    <a:moveTo>
                      <a:pt x="2495" y="1"/>
                    </a:moveTo>
                    <a:lnTo>
                      <a:pt x="0" y="2470"/>
                    </a:lnTo>
                    <a:lnTo>
                      <a:pt x="900" y="3345"/>
                    </a:lnTo>
                    <a:lnTo>
                      <a:pt x="1261" y="3139"/>
                    </a:lnTo>
                    <a:lnTo>
                      <a:pt x="1646" y="2907"/>
                    </a:lnTo>
                    <a:lnTo>
                      <a:pt x="2006" y="2624"/>
                    </a:lnTo>
                    <a:lnTo>
                      <a:pt x="2341" y="2316"/>
                    </a:lnTo>
                    <a:lnTo>
                      <a:pt x="2650" y="1981"/>
                    </a:lnTo>
                    <a:lnTo>
                      <a:pt x="2907" y="1621"/>
                    </a:lnTo>
                    <a:lnTo>
                      <a:pt x="3164" y="1261"/>
                    </a:lnTo>
                    <a:lnTo>
                      <a:pt x="3370" y="875"/>
                    </a:lnTo>
                    <a:lnTo>
                      <a:pt x="2495"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2;p32">
                <a:extLst>
                  <a:ext uri="{FF2B5EF4-FFF2-40B4-BE49-F238E27FC236}">
                    <a16:creationId xmlns:a16="http://schemas.microsoft.com/office/drawing/2014/main" id="{7506DBE7-0C2F-0FE8-56B5-574B5BFECCF0}"/>
                  </a:ext>
                </a:extLst>
              </p:cNvPr>
              <p:cNvSpPr/>
              <p:nvPr/>
            </p:nvSpPr>
            <p:spPr>
              <a:xfrm>
                <a:off x="479250" y="991000"/>
                <a:ext cx="126075" cy="125425"/>
              </a:xfrm>
              <a:custGeom>
                <a:avLst/>
                <a:gdLst/>
                <a:ahLst/>
                <a:cxnLst/>
                <a:rect l="l" t="t" r="r" b="b"/>
                <a:pathLst>
                  <a:path w="5043" h="5017" extrusionOk="0">
                    <a:moveTo>
                      <a:pt x="1647" y="1"/>
                    </a:moveTo>
                    <a:lnTo>
                      <a:pt x="1" y="1621"/>
                    </a:lnTo>
                    <a:lnTo>
                      <a:pt x="3062" y="4682"/>
                    </a:lnTo>
                    <a:lnTo>
                      <a:pt x="3242" y="4811"/>
                    </a:lnTo>
                    <a:lnTo>
                      <a:pt x="3448" y="4939"/>
                    </a:lnTo>
                    <a:lnTo>
                      <a:pt x="3653" y="4991"/>
                    </a:lnTo>
                    <a:lnTo>
                      <a:pt x="3885" y="5016"/>
                    </a:lnTo>
                    <a:lnTo>
                      <a:pt x="4091" y="4991"/>
                    </a:lnTo>
                    <a:lnTo>
                      <a:pt x="4297" y="4939"/>
                    </a:lnTo>
                    <a:lnTo>
                      <a:pt x="4502" y="4811"/>
                    </a:lnTo>
                    <a:lnTo>
                      <a:pt x="4682" y="4682"/>
                    </a:lnTo>
                    <a:lnTo>
                      <a:pt x="4837" y="4502"/>
                    </a:lnTo>
                    <a:lnTo>
                      <a:pt x="4940" y="4296"/>
                    </a:lnTo>
                    <a:lnTo>
                      <a:pt x="5017" y="4065"/>
                    </a:lnTo>
                    <a:lnTo>
                      <a:pt x="5042" y="3859"/>
                    </a:lnTo>
                    <a:lnTo>
                      <a:pt x="5017" y="3627"/>
                    </a:lnTo>
                    <a:lnTo>
                      <a:pt x="4940" y="3422"/>
                    </a:lnTo>
                    <a:lnTo>
                      <a:pt x="4837" y="3216"/>
                    </a:lnTo>
                    <a:lnTo>
                      <a:pt x="4682" y="3036"/>
                    </a:lnTo>
                    <a:lnTo>
                      <a:pt x="16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73;p32">
                <a:extLst>
                  <a:ext uri="{FF2B5EF4-FFF2-40B4-BE49-F238E27FC236}">
                    <a16:creationId xmlns:a16="http://schemas.microsoft.com/office/drawing/2014/main" id="{D4D0CEC2-FA9B-D212-84A4-324664E26BFA}"/>
                  </a:ext>
                </a:extLst>
              </p:cNvPr>
              <p:cNvSpPr/>
              <p:nvPr/>
            </p:nvSpPr>
            <p:spPr>
              <a:xfrm>
                <a:off x="243250" y="755000"/>
                <a:ext cx="271400" cy="270750"/>
              </a:xfrm>
              <a:custGeom>
                <a:avLst/>
                <a:gdLst/>
                <a:ahLst/>
                <a:cxnLst/>
                <a:rect l="l" t="t" r="r" b="b"/>
                <a:pathLst>
                  <a:path w="10856" h="10830" extrusionOk="0">
                    <a:moveTo>
                      <a:pt x="5428" y="1"/>
                    </a:moveTo>
                    <a:lnTo>
                      <a:pt x="4888" y="26"/>
                    </a:lnTo>
                    <a:lnTo>
                      <a:pt x="4348" y="103"/>
                    </a:lnTo>
                    <a:lnTo>
                      <a:pt x="3808" y="232"/>
                    </a:lnTo>
                    <a:lnTo>
                      <a:pt x="3319" y="412"/>
                    </a:lnTo>
                    <a:lnTo>
                      <a:pt x="2856" y="644"/>
                    </a:lnTo>
                    <a:lnTo>
                      <a:pt x="2393" y="927"/>
                    </a:lnTo>
                    <a:lnTo>
                      <a:pt x="1981" y="1235"/>
                    </a:lnTo>
                    <a:lnTo>
                      <a:pt x="1596" y="1570"/>
                    </a:lnTo>
                    <a:lnTo>
                      <a:pt x="1235" y="1955"/>
                    </a:lnTo>
                    <a:lnTo>
                      <a:pt x="927" y="2393"/>
                    </a:lnTo>
                    <a:lnTo>
                      <a:pt x="670" y="2830"/>
                    </a:lnTo>
                    <a:lnTo>
                      <a:pt x="438" y="3293"/>
                    </a:lnTo>
                    <a:lnTo>
                      <a:pt x="258" y="3807"/>
                    </a:lnTo>
                    <a:lnTo>
                      <a:pt x="129" y="4322"/>
                    </a:lnTo>
                    <a:lnTo>
                      <a:pt x="27" y="4862"/>
                    </a:lnTo>
                    <a:lnTo>
                      <a:pt x="1" y="5402"/>
                    </a:lnTo>
                    <a:lnTo>
                      <a:pt x="27" y="5968"/>
                    </a:lnTo>
                    <a:lnTo>
                      <a:pt x="129" y="6508"/>
                    </a:lnTo>
                    <a:lnTo>
                      <a:pt x="258" y="7023"/>
                    </a:lnTo>
                    <a:lnTo>
                      <a:pt x="438" y="7537"/>
                    </a:lnTo>
                    <a:lnTo>
                      <a:pt x="670" y="8000"/>
                    </a:lnTo>
                    <a:lnTo>
                      <a:pt x="927" y="8437"/>
                    </a:lnTo>
                    <a:lnTo>
                      <a:pt x="1235" y="8875"/>
                    </a:lnTo>
                    <a:lnTo>
                      <a:pt x="1596" y="9261"/>
                    </a:lnTo>
                    <a:lnTo>
                      <a:pt x="1981" y="9595"/>
                    </a:lnTo>
                    <a:lnTo>
                      <a:pt x="2393" y="9904"/>
                    </a:lnTo>
                    <a:lnTo>
                      <a:pt x="2856" y="10187"/>
                    </a:lnTo>
                    <a:lnTo>
                      <a:pt x="3319" y="10418"/>
                    </a:lnTo>
                    <a:lnTo>
                      <a:pt x="3808" y="10598"/>
                    </a:lnTo>
                    <a:lnTo>
                      <a:pt x="4348" y="10727"/>
                    </a:lnTo>
                    <a:lnTo>
                      <a:pt x="4888" y="10804"/>
                    </a:lnTo>
                    <a:lnTo>
                      <a:pt x="5428" y="10830"/>
                    </a:lnTo>
                    <a:lnTo>
                      <a:pt x="5994" y="10804"/>
                    </a:lnTo>
                    <a:lnTo>
                      <a:pt x="6534" y="10727"/>
                    </a:lnTo>
                    <a:lnTo>
                      <a:pt x="7049" y="10598"/>
                    </a:lnTo>
                    <a:lnTo>
                      <a:pt x="7537" y="10418"/>
                    </a:lnTo>
                    <a:lnTo>
                      <a:pt x="8026" y="10187"/>
                    </a:lnTo>
                    <a:lnTo>
                      <a:pt x="8463" y="9904"/>
                    </a:lnTo>
                    <a:lnTo>
                      <a:pt x="8875" y="9595"/>
                    </a:lnTo>
                    <a:lnTo>
                      <a:pt x="9261" y="9261"/>
                    </a:lnTo>
                    <a:lnTo>
                      <a:pt x="9621" y="8875"/>
                    </a:lnTo>
                    <a:lnTo>
                      <a:pt x="9930" y="8437"/>
                    </a:lnTo>
                    <a:lnTo>
                      <a:pt x="10213" y="8000"/>
                    </a:lnTo>
                    <a:lnTo>
                      <a:pt x="10418" y="7537"/>
                    </a:lnTo>
                    <a:lnTo>
                      <a:pt x="10624" y="7023"/>
                    </a:lnTo>
                    <a:lnTo>
                      <a:pt x="10753" y="6508"/>
                    </a:lnTo>
                    <a:lnTo>
                      <a:pt x="10830" y="5968"/>
                    </a:lnTo>
                    <a:lnTo>
                      <a:pt x="10856" y="5402"/>
                    </a:lnTo>
                    <a:lnTo>
                      <a:pt x="10830" y="4862"/>
                    </a:lnTo>
                    <a:lnTo>
                      <a:pt x="10753" y="4322"/>
                    </a:lnTo>
                    <a:lnTo>
                      <a:pt x="10624" y="3807"/>
                    </a:lnTo>
                    <a:lnTo>
                      <a:pt x="10418" y="3293"/>
                    </a:lnTo>
                    <a:lnTo>
                      <a:pt x="10213" y="2830"/>
                    </a:lnTo>
                    <a:lnTo>
                      <a:pt x="9930" y="2393"/>
                    </a:lnTo>
                    <a:lnTo>
                      <a:pt x="9621" y="1955"/>
                    </a:lnTo>
                    <a:lnTo>
                      <a:pt x="9261" y="1570"/>
                    </a:lnTo>
                    <a:lnTo>
                      <a:pt x="8875" y="1235"/>
                    </a:lnTo>
                    <a:lnTo>
                      <a:pt x="8463" y="927"/>
                    </a:lnTo>
                    <a:lnTo>
                      <a:pt x="8026" y="644"/>
                    </a:lnTo>
                    <a:lnTo>
                      <a:pt x="7537" y="412"/>
                    </a:lnTo>
                    <a:lnTo>
                      <a:pt x="7049" y="232"/>
                    </a:lnTo>
                    <a:lnTo>
                      <a:pt x="6534" y="103"/>
                    </a:lnTo>
                    <a:lnTo>
                      <a:pt x="5994" y="26"/>
                    </a:lnTo>
                    <a:lnTo>
                      <a:pt x="5428"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74;p32">
                <a:extLst>
                  <a:ext uri="{FF2B5EF4-FFF2-40B4-BE49-F238E27FC236}">
                    <a16:creationId xmlns:a16="http://schemas.microsoft.com/office/drawing/2014/main" id="{3F560F64-3996-C17F-B070-327A6399F818}"/>
                  </a:ext>
                </a:extLst>
              </p:cNvPr>
              <p:cNvSpPr/>
              <p:nvPr/>
            </p:nvSpPr>
            <p:spPr>
              <a:xfrm>
                <a:off x="369300" y="755000"/>
                <a:ext cx="145350" cy="270750"/>
              </a:xfrm>
              <a:custGeom>
                <a:avLst/>
                <a:gdLst/>
                <a:ahLst/>
                <a:cxnLst/>
                <a:rect l="l" t="t" r="r" b="b"/>
                <a:pathLst>
                  <a:path w="5814" h="10830" extrusionOk="0">
                    <a:moveTo>
                      <a:pt x="0" y="1"/>
                    </a:moveTo>
                    <a:lnTo>
                      <a:pt x="463" y="52"/>
                    </a:lnTo>
                    <a:lnTo>
                      <a:pt x="926" y="155"/>
                    </a:lnTo>
                    <a:lnTo>
                      <a:pt x="1364" y="283"/>
                    </a:lnTo>
                    <a:lnTo>
                      <a:pt x="1827" y="464"/>
                    </a:lnTo>
                    <a:lnTo>
                      <a:pt x="2238" y="695"/>
                    </a:lnTo>
                    <a:lnTo>
                      <a:pt x="2650" y="952"/>
                    </a:lnTo>
                    <a:lnTo>
                      <a:pt x="3061" y="1235"/>
                    </a:lnTo>
                    <a:lnTo>
                      <a:pt x="3421" y="1570"/>
                    </a:lnTo>
                    <a:lnTo>
                      <a:pt x="3807" y="1981"/>
                    </a:lnTo>
                    <a:lnTo>
                      <a:pt x="4116" y="2418"/>
                    </a:lnTo>
                    <a:lnTo>
                      <a:pt x="4399" y="2881"/>
                    </a:lnTo>
                    <a:lnTo>
                      <a:pt x="4605" y="3370"/>
                    </a:lnTo>
                    <a:lnTo>
                      <a:pt x="4785" y="3859"/>
                    </a:lnTo>
                    <a:lnTo>
                      <a:pt x="4913" y="4373"/>
                    </a:lnTo>
                    <a:lnTo>
                      <a:pt x="4991" y="4888"/>
                    </a:lnTo>
                    <a:lnTo>
                      <a:pt x="5016" y="5402"/>
                    </a:lnTo>
                    <a:lnTo>
                      <a:pt x="4991" y="5942"/>
                    </a:lnTo>
                    <a:lnTo>
                      <a:pt x="4913" y="6457"/>
                    </a:lnTo>
                    <a:lnTo>
                      <a:pt x="4785" y="6946"/>
                    </a:lnTo>
                    <a:lnTo>
                      <a:pt x="4605" y="7460"/>
                    </a:lnTo>
                    <a:lnTo>
                      <a:pt x="4399" y="7949"/>
                    </a:lnTo>
                    <a:lnTo>
                      <a:pt x="4116" y="8386"/>
                    </a:lnTo>
                    <a:lnTo>
                      <a:pt x="3807" y="8849"/>
                    </a:lnTo>
                    <a:lnTo>
                      <a:pt x="3421" y="9261"/>
                    </a:lnTo>
                    <a:lnTo>
                      <a:pt x="3061" y="9595"/>
                    </a:lnTo>
                    <a:lnTo>
                      <a:pt x="2650" y="9878"/>
                    </a:lnTo>
                    <a:lnTo>
                      <a:pt x="2238" y="10135"/>
                    </a:lnTo>
                    <a:lnTo>
                      <a:pt x="1827" y="10367"/>
                    </a:lnTo>
                    <a:lnTo>
                      <a:pt x="1364" y="10547"/>
                    </a:lnTo>
                    <a:lnTo>
                      <a:pt x="926" y="10675"/>
                    </a:lnTo>
                    <a:lnTo>
                      <a:pt x="463" y="10778"/>
                    </a:lnTo>
                    <a:lnTo>
                      <a:pt x="0" y="10830"/>
                    </a:lnTo>
                    <a:lnTo>
                      <a:pt x="566" y="10830"/>
                    </a:lnTo>
                    <a:lnTo>
                      <a:pt x="1132" y="10778"/>
                    </a:lnTo>
                    <a:lnTo>
                      <a:pt x="1698" y="10675"/>
                    </a:lnTo>
                    <a:lnTo>
                      <a:pt x="2238" y="10521"/>
                    </a:lnTo>
                    <a:lnTo>
                      <a:pt x="2521" y="10418"/>
                    </a:lnTo>
                    <a:lnTo>
                      <a:pt x="2778" y="10289"/>
                    </a:lnTo>
                    <a:lnTo>
                      <a:pt x="3036" y="10161"/>
                    </a:lnTo>
                    <a:lnTo>
                      <a:pt x="3293" y="10006"/>
                    </a:lnTo>
                    <a:lnTo>
                      <a:pt x="3524" y="9826"/>
                    </a:lnTo>
                    <a:lnTo>
                      <a:pt x="3782" y="9646"/>
                    </a:lnTo>
                    <a:lnTo>
                      <a:pt x="4013" y="9466"/>
                    </a:lnTo>
                    <a:lnTo>
                      <a:pt x="4219" y="9261"/>
                    </a:lnTo>
                    <a:lnTo>
                      <a:pt x="4605" y="8849"/>
                    </a:lnTo>
                    <a:lnTo>
                      <a:pt x="4913" y="8386"/>
                    </a:lnTo>
                    <a:lnTo>
                      <a:pt x="5196" y="7949"/>
                    </a:lnTo>
                    <a:lnTo>
                      <a:pt x="5428" y="7460"/>
                    </a:lnTo>
                    <a:lnTo>
                      <a:pt x="5582" y="6946"/>
                    </a:lnTo>
                    <a:lnTo>
                      <a:pt x="5711" y="6457"/>
                    </a:lnTo>
                    <a:lnTo>
                      <a:pt x="5788" y="5942"/>
                    </a:lnTo>
                    <a:lnTo>
                      <a:pt x="5814" y="5402"/>
                    </a:lnTo>
                    <a:lnTo>
                      <a:pt x="5788" y="4888"/>
                    </a:lnTo>
                    <a:lnTo>
                      <a:pt x="5711" y="4373"/>
                    </a:lnTo>
                    <a:lnTo>
                      <a:pt x="5582" y="3859"/>
                    </a:lnTo>
                    <a:lnTo>
                      <a:pt x="5428" y="3370"/>
                    </a:lnTo>
                    <a:lnTo>
                      <a:pt x="5196" y="2881"/>
                    </a:lnTo>
                    <a:lnTo>
                      <a:pt x="4913" y="2418"/>
                    </a:lnTo>
                    <a:lnTo>
                      <a:pt x="4605" y="1981"/>
                    </a:lnTo>
                    <a:lnTo>
                      <a:pt x="4219" y="1570"/>
                    </a:lnTo>
                    <a:lnTo>
                      <a:pt x="4013" y="1364"/>
                    </a:lnTo>
                    <a:lnTo>
                      <a:pt x="3782" y="1184"/>
                    </a:lnTo>
                    <a:lnTo>
                      <a:pt x="3524" y="1004"/>
                    </a:lnTo>
                    <a:lnTo>
                      <a:pt x="3293" y="824"/>
                    </a:lnTo>
                    <a:lnTo>
                      <a:pt x="3036" y="669"/>
                    </a:lnTo>
                    <a:lnTo>
                      <a:pt x="2778" y="541"/>
                    </a:lnTo>
                    <a:lnTo>
                      <a:pt x="2521" y="412"/>
                    </a:lnTo>
                    <a:lnTo>
                      <a:pt x="2238" y="309"/>
                    </a:lnTo>
                    <a:lnTo>
                      <a:pt x="1698" y="155"/>
                    </a:lnTo>
                    <a:lnTo>
                      <a:pt x="1132" y="52"/>
                    </a:lnTo>
                    <a:lnTo>
                      <a:pt x="566"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5;p32">
                <a:extLst>
                  <a:ext uri="{FF2B5EF4-FFF2-40B4-BE49-F238E27FC236}">
                    <a16:creationId xmlns:a16="http://schemas.microsoft.com/office/drawing/2014/main" id="{0B8675CC-23D7-4363-ED23-7F2557CDBDB7}"/>
                  </a:ext>
                </a:extLst>
              </p:cNvPr>
              <p:cNvSpPr/>
              <p:nvPr/>
            </p:nvSpPr>
            <p:spPr>
              <a:xfrm>
                <a:off x="277350" y="788450"/>
                <a:ext cx="203875" cy="203875"/>
              </a:xfrm>
              <a:custGeom>
                <a:avLst/>
                <a:gdLst/>
                <a:ahLst/>
                <a:cxnLst/>
                <a:rect l="l" t="t" r="r" b="b"/>
                <a:pathLst>
                  <a:path w="8155" h="8155" extrusionOk="0">
                    <a:moveTo>
                      <a:pt x="4064" y="0"/>
                    </a:moveTo>
                    <a:lnTo>
                      <a:pt x="3653" y="26"/>
                    </a:lnTo>
                    <a:lnTo>
                      <a:pt x="3241" y="77"/>
                    </a:lnTo>
                    <a:lnTo>
                      <a:pt x="2855" y="180"/>
                    </a:lnTo>
                    <a:lnTo>
                      <a:pt x="2469" y="309"/>
                    </a:lnTo>
                    <a:lnTo>
                      <a:pt x="2135" y="489"/>
                    </a:lnTo>
                    <a:lnTo>
                      <a:pt x="1775" y="695"/>
                    </a:lnTo>
                    <a:lnTo>
                      <a:pt x="1466" y="926"/>
                    </a:lnTo>
                    <a:lnTo>
                      <a:pt x="1183" y="1183"/>
                    </a:lnTo>
                    <a:lnTo>
                      <a:pt x="926" y="1492"/>
                    </a:lnTo>
                    <a:lnTo>
                      <a:pt x="695" y="1801"/>
                    </a:lnTo>
                    <a:lnTo>
                      <a:pt x="489" y="2135"/>
                    </a:lnTo>
                    <a:lnTo>
                      <a:pt x="309" y="2495"/>
                    </a:lnTo>
                    <a:lnTo>
                      <a:pt x="180" y="2855"/>
                    </a:lnTo>
                    <a:lnTo>
                      <a:pt x="77" y="3241"/>
                    </a:lnTo>
                    <a:lnTo>
                      <a:pt x="0" y="3653"/>
                    </a:lnTo>
                    <a:lnTo>
                      <a:pt x="0" y="4064"/>
                    </a:lnTo>
                    <a:lnTo>
                      <a:pt x="0" y="4501"/>
                    </a:lnTo>
                    <a:lnTo>
                      <a:pt x="77" y="4887"/>
                    </a:lnTo>
                    <a:lnTo>
                      <a:pt x="180" y="5299"/>
                    </a:lnTo>
                    <a:lnTo>
                      <a:pt x="309" y="5659"/>
                    </a:lnTo>
                    <a:lnTo>
                      <a:pt x="489" y="6019"/>
                    </a:lnTo>
                    <a:lnTo>
                      <a:pt x="695" y="6353"/>
                    </a:lnTo>
                    <a:lnTo>
                      <a:pt x="926" y="6662"/>
                    </a:lnTo>
                    <a:lnTo>
                      <a:pt x="1183" y="6971"/>
                    </a:lnTo>
                    <a:lnTo>
                      <a:pt x="1466" y="7228"/>
                    </a:lnTo>
                    <a:lnTo>
                      <a:pt x="1775" y="7460"/>
                    </a:lnTo>
                    <a:lnTo>
                      <a:pt x="2135" y="7665"/>
                    </a:lnTo>
                    <a:lnTo>
                      <a:pt x="2469" y="7845"/>
                    </a:lnTo>
                    <a:lnTo>
                      <a:pt x="2855" y="7974"/>
                    </a:lnTo>
                    <a:lnTo>
                      <a:pt x="3241" y="8077"/>
                    </a:lnTo>
                    <a:lnTo>
                      <a:pt x="3653" y="8128"/>
                    </a:lnTo>
                    <a:lnTo>
                      <a:pt x="4064" y="8154"/>
                    </a:lnTo>
                    <a:lnTo>
                      <a:pt x="4476" y="8128"/>
                    </a:lnTo>
                    <a:lnTo>
                      <a:pt x="4887" y="8077"/>
                    </a:lnTo>
                    <a:lnTo>
                      <a:pt x="5273" y="7974"/>
                    </a:lnTo>
                    <a:lnTo>
                      <a:pt x="5659" y="7845"/>
                    </a:lnTo>
                    <a:lnTo>
                      <a:pt x="6019" y="7665"/>
                    </a:lnTo>
                    <a:lnTo>
                      <a:pt x="6353" y="7460"/>
                    </a:lnTo>
                    <a:lnTo>
                      <a:pt x="6662" y="7228"/>
                    </a:lnTo>
                    <a:lnTo>
                      <a:pt x="6945" y="6971"/>
                    </a:lnTo>
                    <a:lnTo>
                      <a:pt x="7228" y="6662"/>
                    </a:lnTo>
                    <a:lnTo>
                      <a:pt x="7460" y="6353"/>
                    </a:lnTo>
                    <a:lnTo>
                      <a:pt x="7665" y="6019"/>
                    </a:lnTo>
                    <a:lnTo>
                      <a:pt x="7820" y="5659"/>
                    </a:lnTo>
                    <a:lnTo>
                      <a:pt x="7974" y="5299"/>
                    </a:lnTo>
                    <a:lnTo>
                      <a:pt x="8077" y="4887"/>
                    </a:lnTo>
                    <a:lnTo>
                      <a:pt x="8128" y="4501"/>
                    </a:lnTo>
                    <a:lnTo>
                      <a:pt x="8154" y="4064"/>
                    </a:lnTo>
                    <a:lnTo>
                      <a:pt x="8128" y="3653"/>
                    </a:lnTo>
                    <a:lnTo>
                      <a:pt x="8077" y="3241"/>
                    </a:lnTo>
                    <a:lnTo>
                      <a:pt x="7974" y="2855"/>
                    </a:lnTo>
                    <a:lnTo>
                      <a:pt x="7820" y="2495"/>
                    </a:lnTo>
                    <a:lnTo>
                      <a:pt x="7665" y="2135"/>
                    </a:lnTo>
                    <a:lnTo>
                      <a:pt x="7460" y="1801"/>
                    </a:lnTo>
                    <a:lnTo>
                      <a:pt x="7228" y="1492"/>
                    </a:lnTo>
                    <a:lnTo>
                      <a:pt x="6945" y="1183"/>
                    </a:lnTo>
                    <a:lnTo>
                      <a:pt x="6662" y="926"/>
                    </a:lnTo>
                    <a:lnTo>
                      <a:pt x="6353" y="695"/>
                    </a:lnTo>
                    <a:lnTo>
                      <a:pt x="6019" y="489"/>
                    </a:lnTo>
                    <a:lnTo>
                      <a:pt x="5659" y="309"/>
                    </a:lnTo>
                    <a:lnTo>
                      <a:pt x="5273" y="180"/>
                    </a:lnTo>
                    <a:lnTo>
                      <a:pt x="4887" y="77"/>
                    </a:lnTo>
                    <a:lnTo>
                      <a:pt x="4476" y="26"/>
                    </a:lnTo>
                    <a:lnTo>
                      <a:pt x="4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6;p32">
                <a:extLst>
                  <a:ext uri="{FF2B5EF4-FFF2-40B4-BE49-F238E27FC236}">
                    <a16:creationId xmlns:a16="http://schemas.microsoft.com/office/drawing/2014/main" id="{8EDF241E-3F2C-012A-C378-40ED5D6AF6C8}"/>
                  </a:ext>
                </a:extLst>
              </p:cNvPr>
              <p:cNvSpPr/>
              <p:nvPr/>
            </p:nvSpPr>
            <p:spPr>
              <a:xfrm>
                <a:off x="367375" y="788450"/>
                <a:ext cx="113850" cy="203875"/>
              </a:xfrm>
              <a:custGeom>
                <a:avLst/>
                <a:gdLst/>
                <a:ahLst/>
                <a:cxnLst/>
                <a:rect l="l" t="t" r="r" b="b"/>
                <a:pathLst>
                  <a:path w="4554" h="8155" extrusionOk="0">
                    <a:moveTo>
                      <a:pt x="437" y="0"/>
                    </a:moveTo>
                    <a:lnTo>
                      <a:pt x="0" y="26"/>
                    </a:lnTo>
                    <a:lnTo>
                      <a:pt x="309" y="77"/>
                    </a:lnTo>
                    <a:lnTo>
                      <a:pt x="643" y="154"/>
                    </a:lnTo>
                    <a:lnTo>
                      <a:pt x="952" y="257"/>
                    </a:lnTo>
                    <a:lnTo>
                      <a:pt x="1261" y="386"/>
                    </a:lnTo>
                    <a:lnTo>
                      <a:pt x="1569" y="540"/>
                    </a:lnTo>
                    <a:lnTo>
                      <a:pt x="1852" y="746"/>
                    </a:lnTo>
                    <a:lnTo>
                      <a:pt x="2135" y="952"/>
                    </a:lnTo>
                    <a:lnTo>
                      <a:pt x="2392" y="1183"/>
                    </a:lnTo>
                    <a:lnTo>
                      <a:pt x="2675" y="1492"/>
                    </a:lnTo>
                    <a:lnTo>
                      <a:pt x="2933" y="1826"/>
                    </a:lnTo>
                    <a:lnTo>
                      <a:pt x="3138" y="2186"/>
                    </a:lnTo>
                    <a:lnTo>
                      <a:pt x="3293" y="2547"/>
                    </a:lnTo>
                    <a:lnTo>
                      <a:pt x="3421" y="2907"/>
                    </a:lnTo>
                    <a:lnTo>
                      <a:pt x="3524" y="3293"/>
                    </a:lnTo>
                    <a:lnTo>
                      <a:pt x="3576" y="3678"/>
                    </a:lnTo>
                    <a:lnTo>
                      <a:pt x="3601" y="4064"/>
                    </a:lnTo>
                    <a:lnTo>
                      <a:pt x="3576" y="4476"/>
                    </a:lnTo>
                    <a:lnTo>
                      <a:pt x="3524" y="4862"/>
                    </a:lnTo>
                    <a:lnTo>
                      <a:pt x="3421" y="5247"/>
                    </a:lnTo>
                    <a:lnTo>
                      <a:pt x="3293" y="5608"/>
                    </a:lnTo>
                    <a:lnTo>
                      <a:pt x="3138" y="5968"/>
                    </a:lnTo>
                    <a:lnTo>
                      <a:pt x="2933" y="6328"/>
                    </a:lnTo>
                    <a:lnTo>
                      <a:pt x="2675" y="6662"/>
                    </a:lnTo>
                    <a:lnTo>
                      <a:pt x="2392" y="6971"/>
                    </a:lnTo>
                    <a:lnTo>
                      <a:pt x="2135" y="7202"/>
                    </a:lnTo>
                    <a:lnTo>
                      <a:pt x="1852" y="7408"/>
                    </a:lnTo>
                    <a:lnTo>
                      <a:pt x="1569" y="7588"/>
                    </a:lnTo>
                    <a:lnTo>
                      <a:pt x="1261" y="7768"/>
                    </a:lnTo>
                    <a:lnTo>
                      <a:pt x="952" y="7897"/>
                    </a:lnTo>
                    <a:lnTo>
                      <a:pt x="643" y="8000"/>
                    </a:lnTo>
                    <a:lnTo>
                      <a:pt x="309" y="8077"/>
                    </a:lnTo>
                    <a:lnTo>
                      <a:pt x="0" y="8128"/>
                    </a:lnTo>
                    <a:lnTo>
                      <a:pt x="437" y="8154"/>
                    </a:lnTo>
                    <a:lnTo>
                      <a:pt x="900" y="8128"/>
                    </a:lnTo>
                    <a:lnTo>
                      <a:pt x="1338" y="8051"/>
                    </a:lnTo>
                    <a:lnTo>
                      <a:pt x="1775" y="7948"/>
                    </a:lnTo>
                    <a:lnTo>
                      <a:pt x="2212" y="7768"/>
                    </a:lnTo>
                    <a:lnTo>
                      <a:pt x="2598" y="7537"/>
                    </a:lnTo>
                    <a:lnTo>
                      <a:pt x="2984" y="7279"/>
                    </a:lnTo>
                    <a:lnTo>
                      <a:pt x="3344" y="6971"/>
                    </a:lnTo>
                    <a:lnTo>
                      <a:pt x="3627" y="6662"/>
                    </a:lnTo>
                    <a:lnTo>
                      <a:pt x="3884" y="6328"/>
                    </a:lnTo>
                    <a:lnTo>
                      <a:pt x="4090" y="5968"/>
                    </a:lnTo>
                    <a:lnTo>
                      <a:pt x="4244" y="5608"/>
                    </a:lnTo>
                    <a:lnTo>
                      <a:pt x="4373" y="5247"/>
                    </a:lnTo>
                    <a:lnTo>
                      <a:pt x="4476" y="4862"/>
                    </a:lnTo>
                    <a:lnTo>
                      <a:pt x="4527" y="4476"/>
                    </a:lnTo>
                    <a:lnTo>
                      <a:pt x="4553" y="4064"/>
                    </a:lnTo>
                    <a:lnTo>
                      <a:pt x="4527" y="3678"/>
                    </a:lnTo>
                    <a:lnTo>
                      <a:pt x="4476" y="3293"/>
                    </a:lnTo>
                    <a:lnTo>
                      <a:pt x="4373" y="2907"/>
                    </a:lnTo>
                    <a:lnTo>
                      <a:pt x="4244" y="2547"/>
                    </a:lnTo>
                    <a:lnTo>
                      <a:pt x="4090" y="2186"/>
                    </a:lnTo>
                    <a:lnTo>
                      <a:pt x="3884" y="1826"/>
                    </a:lnTo>
                    <a:lnTo>
                      <a:pt x="3627" y="1492"/>
                    </a:lnTo>
                    <a:lnTo>
                      <a:pt x="3344" y="1183"/>
                    </a:lnTo>
                    <a:lnTo>
                      <a:pt x="2984" y="875"/>
                    </a:lnTo>
                    <a:lnTo>
                      <a:pt x="2598" y="592"/>
                    </a:lnTo>
                    <a:lnTo>
                      <a:pt x="2212" y="386"/>
                    </a:lnTo>
                    <a:lnTo>
                      <a:pt x="1775" y="206"/>
                    </a:lnTo>
                    <a:lnTo>
                      <a:pt x="1338" y="77"/>
                    </a:lnTo>
                    <a:lnTo>
                      <a:pt x="900" y="26"/>
                    </a:lnTo>
                    <a:lnTo>
                      <a:pt x="4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7;p32">
                <a:extLst>
                  <a:ext uri="{FF2B5EF4-FFF2-40B4-BE49-F238E27FC236}">
                    <a16:creationId xmlns:a16="http://schemas.microsoft.com/office/drawing/2014/main" id="{04966E8F-6F09-4B40-62D4-B1B9B52E1B34}"/>
                  </a:ext>
                </a:extLst>
              </p:cNvPr>
              <p:cNvSpPr/>
              <p:nvPr/>
            </p:nvSpPr>
            <p:spPr>
              <a:xfrm>
                <a:off x="336500" y="816725"/>
                <a:ext cx="85550" cy="76550"/>
              </a:xfrm>
              <a:custGeom>
                <a:avLst/>
                <a:gdLst/>
                <a:ahLst/>
                <a:cxnLst/>
                <a:rect l="l" t="t" r="r" b="b"/>
                <a:pathLst>
                  <a:path w="3422" h="3062" extrusionOk="0">
                    <a:moveTo>
                      <a:pt x="1364" y="1"/>
                    </a:moveTo>
                    <a:lnTo>
                      <a:pt x="1081" y="27"/>
                    </a:lnTo>
                    <a:lnTo>
                      <a:pt x="824" y="129"/>
                    </a:lnTo>
                    <a:lnTo>
                      <a:pt x="592" y="232"/>
                    </a:lnTo>
                    <a:lnTo>
                      <a:pt x="386" y="412"/>
                    </a:lnTo>
                    <a:lnTo>
                      <a:pt x="232" y="618"/>
                    </a:lnTo>
                    <a:lnTo>
                      <a:pt x="103" y="850"/>
                    </a:lnTo>
                    <a:lnTo>
                      <a:pt x="26" y="1107"/>
                    </a:lnTo>
                    <a:lnTo>
                      <a:pt x="1" y="1364"/>
                    </a:lnTo>
                    <a:lnTo>
                      <a:pt x="1" y="2676"/>
                    </a:lnTo>
                    <a:lnTo>
                      <a:pt x="1" y="2753"/>
                    </a:lnTo>
                    <a:lnTo>
                      <a:pt x="26" y="2830"/>
                    </a:lnTo>
                    <a:lnTo>
                      <a:pt x="103" y="2959"/>
                    </a:lnTo>
                    <a:lnTo>
                      <a:pt x="232" y="3036"/>
                    </a:lnTo>
                    <a:lnTo>
                      <a:pt x="309" y="3062"/>
                    </a:lnTo>
                    <a:lnTo>
                      <a:pt x="3087" y="3062"/>
                    </a:lnTo>
                    <a:lnTo>
                      <a:pt x="3164" y="3036"/>
                    </a:lnTo>
                    <a:lnTo>
                      <a:pt x="3293" y="2959"/>
                    </a:lnTo>
                    <a:lnTo>
                      <a:pt x="3370" y="2830"/>
                    </a:lnTo>
                    <a:lnTo>
                      <a:pt x="3396" y="2753"/>
                    </a:lnTo>
                    <a:lnTo>
                      <a:pt x="3422" y="2676"/>
                    </a:lnTo>
                    <a:lnTo>
                      <a:pt x="3422" y="1364"/>
                    </a:lnTo>
                    <a:lnTo>
                      <a:pt x="3370" y="1107"/>
                    </a:lnTo>
                    <a:lnTo>
                      <a:pt x="3293" y="850"/>
                    </a:lnTo>
                    <a:lnTo>
                      <a:pt x="3190" y="618"/>
                    </a:lnTo>
                    <a:lnTo>
                      <a:pt x="3010" y="412"/>
                    </a:lnTo>
                    <a:lnTo>
                      <a:pt x="2804" y="232"/>
                    </a:lnTo>
                    <a:lnTo>
                      <a:pt x="2573" y="129"/>
                    </a:lnTo>
                    <a:lnTo>
                      <a:pt x="2316" y="27"/>
                    </a:lnTo>
                    <a:lnTo>
                      <a:pt x="2058"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8;p32">
                <a:extLst>
                  <a:ext uri="{FF2B5EF4-FFF2-40B4-BE49-F238E27FC236}">
                    <a16:creationId xmlns:a16="http://schemas.microsoft.com/office/drawing/2014/main" id="{58E4A4F2-2FF9-C862-9D3E-AB6A5A68EB6D}"/>
                  </a:ext>
                </a:extLst>
              </p:cNvPr>
              <p:cNvSpPr/>
              <p:nvPr/>
            </p:nvSpPr>
            <p:spPr>
              <a:xfrm>
                <a:off x="371875" y="816725"/>
                <a:ext cx="50175" cy="76550"/>
              </a:xfrm>
              <a:custGeom>
                <a:avLst/>
                <a:gdLst/>
                <a:ahLst/>
                <a:cxnLst/>
                <a:rect l="l" t="t" r="r" b="b"/>
                <a:pathLst>
                  <a:path w="2007" h="3062" extrusionOk="0">
                    <a:moveTo>
                      <a:pt x="0" y="1"/>
                    </a:moveTo>
                    <a:lnTo>
                      <a:pt x="257" y="27"/>
                    </a:lnTo>
                    <a:lnTo>
                      <a:pt x="515" y="129"/>
                    </a:lnTo>
                    <a:lnTo>
                      <a:pt x="746" y="232"/>
                    </a:lnTo>
                    <a:lnTo>
                      <a:pt x="952" y="412"/>
                    </a:lnTo>
                    <a:lnTo>
                      <a:pt x="1132" y="618"/>
                    </a:lnTo>
                    <a:lnTo>
                      <a:pt x="1235" y="850"/>
                    </a:lnTo>
                    <a:lnTo>
                      <a:pt x="1312" y="1107"/>
                    </a:lnTo>
                    <a:lnTo>
                      <a:pt x="1364" y="1364"/>
                    </a:lnTo>
                    <a:lnTo>
                      <a:pt x="1364" y="2676"/>
                    </a:lnTo>
                    <a:lnTo>
                      <a:pt x="1338" y="2753"/>
                    </a:lnTo>
                    <a:lnTo>
                      <a:pt x="1312" y="2830"/>
                    </a:lnTo>
                    <a:lnTo>
                      <a:pt x="1235" y="2959"/>
                    </a:lnTo>
                    <a:lnTo>
                      <a:pt x="1106" y="3036"/>
                    </a:lnTo>
                    <a:lnTo>
                      <a:pt x="1029" y="3062"/>
                    </a:lnTo>
                    <a:lnTo>
                      <a:pt x="1672" y="3062"/>
                    </a:lnTo>
                    <a:lnTo>
                      <a:pt x="1749" y="3036"/>
                    </a:lnTo>
                    <a:lnTo>
                      <a:pt x="1878" y="2959"/>
                    </a:lnTo>
                    <a:lnTo>
                      <a:pt x="1955" y="2830"/>
                    </a:lnTo>
                    <a:lnTo>
                      <a:pt x="1981" y="2753"/>
                    </a:lnTo>
                    <a:lnTo>
                      <a:pt x="2007" y="2676"/>
                    </a:lnTo>
                    <a:lnTo>
                      <a:pt x="2007" y="1364"/>
                    </a:lnTo>
                    <a:lnTo>
                      <a:pt x="1955" y="1107"/>
                    </a:lnTo>
                    <a:lnTo>
                      <a:pt x="1878" y="850"/>
                    </a:lnTo>
                    <a:lnTo>
                      <a:pt x="1775" y="618"/>
                    </a:lnTo>
                    <a:lnTo>
                      <a:pt x="1595" y="412"/>
                    </a:lnTo>
                    <a:lnTo>
                      <a:pt x="1389" y="232"/>
                    </a:lnTo>
                    <a:lnTo>
                      <a:pt x="1158" y="129"/>
                    </a:lnTo>
                    <a:lnTo>
                      <a:pt x="901" y="27"/>
                    </a:lnTo>
                    <a:lnTo>
                      <a:pt x="643"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79;p32">
                <a:extLst>
                  <a:ext uri="{FF2B5EF4-FFF2-40B4-BE49-F238E27FC236}">
                    <a16:creationId xmlns:a16="http://schemas.microsoft.com/office/drawing/2014/main" id="{02318346-E6E2-6BF8-B9EE-0674422412C9}"/>
                  </a:ext>
                </a:extLst>
              </p:cNvPr>
              <p:cNvSpPr/>
              <p:nvPr/>
            </p:nvSpPr>
            <p:spPr>
              <a:xfrm>
                <a:off x="333925" y="905475"/>
                <a:ext cx="90700" cy="86850"/>
              </a:xfrm>
              <a:custGeom>
                <a:avLst/>
                <a:gdLst/>
                <a:ahLst/>
                <a:cxnLst/>
                <a:rect l="l" t="t" r="r" b="b"/>
                <a:pathLst>
                  <a:path w="3628" h="3474" extrusionOk="0">
                    <a:moveTo>
                      <a:pt x="1415" y="1"/>
                    </a:moveTo>
                    <a:lnTo>
                      <a:pt x="1132" y="26"/>
                    </a:lnTo>
                    <a:lnTo>
                      <a:pt x="875" y="103"/>
                    </a:lnTo>
                    <a:lnTo>
                      <a:pt x="618" y="232"/>
                    </a:lnTo>
                    <a:lnTo>
                      <a:pt x="412" y="412"/>
                    </a:lnTo>
                    <a:lnTo>
                      <a:pt x="232" y="618"/>
                    </a:lnTo>
                    <a:lnTo>
                      <a:pt x="104" y="875"/>
                    </a:lnTo>
                    <a:lnTo>
                      <a:pt x="26" y="1132"/>
                    </a:lnTo>
                    <a:lnTo>
                      <a:pt x="1" y="1441"/>
                    </a:lnTo>
                    <a:lnTo>
                      <a:pt x="1" y="3061"/>
                    </a:lnTo>
                    <a:lnTo>
                      <a:pt x="438" y="3242"/>
                    </a:lnTo>
                    <a:lnTo>
                      <a:pt x="875" y="3370"/>
                    </a:lnTo>
                    <a:lnTo>
                      <a:pt x="1338" y="3447"/>
                    </a:lnTo>
                    <a:lnTo>
                      <a:pt x="1801" y="3473"/>
                    </a:lnTo>
                    <a:lnTo>
                      <a:pt x="2264" y="3447"/>
                    </a:lnTo>
                    <a:lnTo>
                      <a:pt x="2727" y="3370"/>
                    </a:lnTo>
                    <a:lnTo>
                      <a:pt x="3190" y="3242"/>
                    </a:lnTo>
                    <a:lnTo>
                      <a:pt x="3627" y="3061"/>
                    </a:lnTo>
                    <a:lnTo>
                      <a:pt x="3627" y="1441"/>
                    </a:lnTo>
                    <a:lnTo>
                      <a:pt x="3576" y="1132"/>
                    </a:lnTo>
                    <a:lnTo>
                      <a:pt x="3499" y="875"/>
                    </a:lnTo>
                    <a:lnTo>
                      <a:pt x="3370" y="618"/>
                    </a:lnTo>
                    <a:lnTo>
                      <a:pt x="3190" y="412"/>
                    </a:lnTo>
                    <a:lnTo>
                      <a:pt x="2984" y="232"/>
                    </a:lnTo>
                    <a:lnTo>
                      <a:pt x="2753" y="103"/>
                    </a:lnTo>
                    <a:lnTo>
                      <a:pt x="2470" y="26"/>
                    </a:lnTo>
                    <a:lnTo>
                      <a:pt x="2187"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0;p32">
                <a:extLst>
                  <a:ext uri="{FF2B5EF4-FFF2-40B4-BE49-F238E27FC236}">
                    <a16:creationId xmlns:a16="http://schemas.microsoft.com/office/drawing/2014/main" id="{4F3CFFDD-FB06-4C0E-F774-6BE929CAAAD6}"/>
                  </a:ext>
                </a:extLst>
              </p:cNvPr>
              <p:cNvSpPr/>
              <p:nvPr/>
            </p:nvSpPr>
            <p:spPr>
              <a:xfrm>
                <a:off x="371225" y="905475"/>
                <a:ext cx="53400" cy="82975"/>
              </a:xfrm>
              <a:custGeom>
                <a:avLst/>
                <a:gdLst/>
                <a:ahLst/>
                <a:cxnLst/>
                <a:rect l="l" t="t" r="r" b="b"/>
                <a:pathLst>
                  <a:path w="2136" h="3319" extrusionOk="0">
                    <a:moveTo>
                      <a:pt x="1" y="1"/>
                    </a:moveTo>
                    <a:lnTo>
                      <a:pt x="283" y="26"/>
                    </a:lnTo>
                    <a:lnTo>
                      <a:pt x="541" y="103"/>
                    </a:lnTo>
                    <a:lnTo>
                      <a:pt x="798" y="232"/>
                    </a:lnTo>
                    <a:lnTo>
                      <a:pt x="1004" y="412"/>
                    </a:lnTo>
                    <a:lnTo>
                      <a:pt x="1184" y="618"/>
                    </a:lnTo>
                    <a:lnTo>
                      <a:pt x="1312" y="875"/>
                    </a:lnTo>
                    <a:lnTo>
                      <a:pt x="1390" y="1132"/>
                    </a:lnTo>
                    <a:lnTo>
                      <a:pt x="1415" y="1441"/>
                    </a:lnTo>
                    <a:lnTo>
                      <a:pt x="1415" y="3319"/>
                    </a:lnTo>
                    <a:lnTo>
                      <a:pt x="1775" y="3190"/>
                    </a:lnTo>
                    <a:lnTo>
                      <a:pt x="2135" y="3061"/>
                    </a:lnTo>
                    <a:lnTo>
                      <a:pt x="2135" y="1441"/>
                    </a:lnTo>
                    <a:lnTo>
                      <a:pt x="2084" y="1132"/>
                    </a:lnTo>
                    <a:lnTo>
                      <a:pt x="2007" y="875"/>
                    </a:lnTo>
                    <a:lnTo>
                      <a:pt x="1878" y="618"/>
                    </a:lnTo>
                    <a:lnTo>
                      <a:pt x="1698" y="412"/>
                    </a:lnTo>
                    <a:lnTo>
                      <a:pt x="1492" y="232"/>
                    </a:lnTo>
                    <a:lnTo>
                      <a:pt x="1261" y="103"/>
                    </a:lnTo>
                    <a:lnTo>
                      <a:pt x="978" y="26"/>
                    </a:lnTo>
                    <a:lnTo>
                      <a:pt x="695" y="1"/>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1;p32">
                <a:extLst>
                  <a:ext uri="{FF2B5EF4-FFF2-40B4-BE49-F238E27FC236}">
                    <a16:creationId xmlns:a16="http://schemas.microsoft.com/office/drawing/2014/main" id="{F3EFBAE6-F7B6-A7FE-4B89-F5A1579C0283}"/>
                  </a:ext>
                </a:extLst>
              </p:cNvPr>
              <p:cNvSpPr/>
              <p:nvPr/>
            </p:nvSpPr>
            <p:spPr>
              <a:xfrm>
                <a:off x="348725" y="852750"/>
                <a:ext cx="60475" cy="64975"/>
              </a:xfrm>
              <a:custGeom>
                <a:avLst/>
                <a:gdLst/>
                <a:ahLst/>
                <a:cxnLst/>
                <a:rect l="l" t="t" r="r" b="b"/>
                <a:pathLst>
                  <a:path w="2419" h="2599" extrusionOk="0">
                    <a:moveTo>
                      <a:pt x="1441" y="0"/>
                    </a:moveTo>
                    <a:lnTo>
                      <a:pt x="1312" y="103"/>
                    </a:lnTo>
                    <a:lnTo>
                      <a:pt x="1158" y="180"/>
                    </a:lnTo>
                    <a:lnTo>
                      <a:pt x="1003" y="258"/>
                    </a:lnTo>
                    <a:lnTo>
                      <a:pt x="823" y="309"/>
                    </a:lnTo>
                    <a:lnTo>
                      <a:pt x="438" y="360"/>
                    </a:lnTo>
                    <a:lnTo>
                      <a:pt x="0" y="386"/>
                    </a:lnTo>
                    <a:lnTo>
                      <a:pt x="0" y="1415"/>
                    </a:lnTo>
                    <a:lnTo>
                      <a:pt x="26" y="1647"/>
                    </a:lnTo>
                    <a:lnTo>
                      <a:pt x="103" y="1878"/>
                    </a:lnTo>
                    <a:lnTo>
                      <a:pt x="206" y="2084"/>
                    </a:lnTo>
                    <a:lnTo>
                      <a:pt x="360" y="2264"/>
                    </a:lnTo>
                    <a:lnTo>
                      <a:pt x="540" y="2418"/>
                    </a:lnTo>
                    <a:lnTo>
                      <a:pt x="746" y="2521"/>
                    </a:lnTo>
                    <a:lnTo>
                      <a:pt x="978" y="2598"/>
                    </a:lnTo>
                    <a:lnTo>
                      <a:pt x="1466" y="2598"/>
                    </a:lnTo>
                    <a:lnTo>
                      <a:pt x="1672" y="2521"/>
                    </a:lnTo>
                    <a:lnTo>
                      <a:pt x="1878" y="2418"/>
                    </a:lnTo>
                    <a:lnTo>
                      <a:pt x="2058" y="2264"/>
                    </a:lnTo>
                    <a:lnTo>
                      <a:pt x="2212" y="2084"/>
                    </a:lnTo>
                    <a:lnTo>
                      <a:pt x="2315" y="1878"/>
                    </a:lnTo>
                    <a:lnTo>
                      <a:pt x="2392" y="1647"/>
                    </a:lnTo>
                    <a:lnTo>
                      <a:pt x="2418" y="1415"/>
                    </a:lnTo>
                    <a:lnTo>
                      <a:pt x="2418" y="386"/>
                    </a:lnTo>
                    <a:lnTo>
                      <a:pt x="2135" y="360"/>
                    </a:lnTo>
                    <a:lnTo>
                      <a:pt x="1878" y="309"/>
                    </a:lnTo>
                    <a:lnTo>
                      <a:pt x="1646" y="180"/>
                    </a:lnTo>
                    <a:lnTo>
                      <a:pt x="1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2;p32">
                <a:extLst>
                  <a:ext uri="{FF2B5EF4-FFF2-40B4-BE49-F238E27FC236}">
                    <a16:creationId xmlns:a16="http://schemas.microsoft.com/office/drawing/2014/main" id="{04BDB51C-AF9B-5359-0EB4-5FFC52B0382E}"/>
                  </a:ext>
                </a:extLst>
              </p:cNvPr>
              <p:cNvSpPr/>
              <p:nvPr/>
            </p:nvSpPr>
            <p:spPr>
              <a:xfrm>
                <a:off x="371225" y="859175"/>
                <a:ext cx="37975" cy="58550"/>
              </a:xfrm>
              <a:custGeom>
                <a:avLst/>
                <a:gdLst/>
                <a:ahLst/>
                <a:cxnLst/>
                <a:rect l="l" t="t" r="r" b="b"/>
                <a:pathLst>
                  <a:path w="1519" h="2342" extrusionOk="0">
                    <a:moveTo>
                      <a:pt x="901" y="1"/>
                    </a:moveTo>
                    <a:lnTo>
                      <a:pt x="901" y="1158"/>
                    </a:lnTo>
                    <a:lnTo>
                      <a:pt x="875" y="1364"/>
                    </a:lnTo>
                    <a:lnTo>
                      <a:pt x="824" y="1544"/>
                    </a:lnTo>
                    <a:lnTo>
                      <a:pt x="746" y="1724"/>
                    </a:lnTo>
                    <a:lnTo>
                      <a:pt x="644" y="1904"/>
                    </a:lnTo>
                    <a:lnTo>
                      <a:pt x="515" y="2033"/>
                    </a:lnTo>
                    <a:lnTo>
                      <a:pt x="361" y="2161"/>
                    </a:lnTo>
                    <a:lnTo>
                      <a:pt x="181" y="2238"/>
                    </a:lnTo>
                    <a:lnTo>
                      <a:pt x="1" y="2316"/>
                    </a:lnTo>
                    <a:lnTo>
                      <a:pt x="155" y="2341"/>
                    </a:lnTo>
                    <a:lnTo>
                      <a:pt x="566" y="2341"/>
                    </a:lnTo>
                    <a:lnTo>
                      <a:pt x="772" y="2264"/>
                    </a:lnTo>
                    <a:lnTo>
                      <a:pt x="978" y="2161"/>
                    </a:lnTo>
                    <a:lnTo>
                      <a:pt x="1158" y="2007"/>
                    </a:lnTo>
                    <a:lnTo>
                      <a:pt x="1312" y="1827"/>
                    </a:lnTo>
                    <a:lnTo>
                      <a:pt x="1415" y="1621"/>
                    </a:lnTo>
                    <a:lnTo>
                      <a:pt x="1492" y="1390"/>
                    </a:lnTo>
                    <a:lnTo>
                      <a:pt x="1518" y="1158"/>
                    </a:lnTo>
                    <a:lnTo>
                      <a:pt x="1518" y="129"/>
                    </a:lnTo>
                    <a:lnTo>
                      <a:pt x="1338" y="129"/>
                    </a:lnTo>
                    <a:lnTo>
                      <a:pt x="1184" y="103"/>
                    </a:lnTo>
                    <a:lnTo>
                      <a:pt x="1029" y="78"/>
                    </a:lnTo>
                    <a:lnTo>
                      <a:pt x="9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3;p32">
                <a:extLst>
                  <a:ext uri="{FF2B5EF4-FFF2-40B4-BE49-F238E27FC236}">
                    <a16:creationId xmlns:a16="http://schemas.microsoft.com/office/drawing/2014/main" id="{DDC8CFA8-B2E8-1632-2081-A4661AC24133}"/>
                  </a:ext>
                </a:extLst>
              </p:cNvPr>
              <p:cNvSpPr/>
              <p:nvPr/>
            </p:nvSpPr>
            <p:spPr>
              <a:xfrm>
                <a:off x="565425" y="1076525"/>
                <a:ext cx="17400" cy="18025"/>
              </a:xfrm>
              <a:custGeom>
                <a:avLst/>
                <a:gdLst/>
                <a:ahLst/>
                <a:cxnLst/>
                <a:rect l="l" t="t" r="r" b="b"/>
                <a:pathLst>
                  <a:path w="696" h="721" extrusionOk="0">
                    <a:moveTo>
                      <a:pt x="206" y="1"/>
                    </a:moveTo>
                    <a:lnTo>
                      <a:pt x="129" y="26"/>
                    </a:lnTo>
                    <a:lnTo>
                      <a:pt x="52" y="52"/>
                    </a:lnTo>
                    <a:lnTo>
                      <a:pt x="1" y="129"/>
                    </a:lnTo>
                    <a:lnTo>
                      <a:pt x="1" y="206"/>
                    </a:lnTo>
                    <a:lnTo>
                      <a:pt x="1" y="309"/>
                    </a:lnTo>
                    <a:lnTo>
                      <a:pt x="52" y="361"/>
                    </a:lnTo>
                    <a:lnTo>
                      <a:pt x="335" y="644"/>
                    </a:lnTo>
                    <a:lnTo>
                      <a:pt x="412" y="695"/>
                    </a:lnTo>
                    <a:lnTo>
                      <a:pt x="489" y="721"/>
                    </a:lnTo>
                    <a:lnTo>
                      <a:pt x="567" y="695"/>
                    </a:lnTo>
                    <a:lnTo>
                      <a:pt x="644" y="644"/>
                    </a:lnTo>
                    <a:lnTo>
                      <a:pt x="695" y="567"/>
                    </a:lnTo>
                    <a:lnTo>
                      <a:pt x="695" y="489"/>
                    </a:lnTo>
                    <a:lnTo>
                      <a:pt x="695" y="412"/>
                    </a:lnTo>
                    <a:lnTo>
                      <a:pt x="644" y="335"/>
                    </a:lnTo>
                    <a:lnTo>
                      <a:pt x="361" y="52"/>
                    </a:lnTo>
                    <a:lnTo>
                      <a:pt x="284" y="26"/>
                    </a:lnTo>
                    <a:lnTo>
                      <a:pt x="206"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4;p32">
                <a:extLst>
                  <a:ext uri="{FF2B5EF4-FFF2-40B4-BE49-F238E27FC236}">
                    <a16:creationId xmlns:a16="http://schemas.microsoft.com/office/drawing/2014/main" id="{0BA8A067-1C59-FB61-1425-A1C253495CAA}"/>
                  </a:ext>
                </a:extLst>
              </p:cNvPr>
              <p:cNvSpPr/>
              <p:nvPr/>
            </p:nvSpPr>
            <p:spPr>
              <a:xfrm>
                <a:off x="271550" y="782650"/>
                <a:ext cx="214800" cy="215450"/>
              </a:xfrm>
              <a:custGeom>
                <a:avLst/>
                <a:gdLst/>
                <a:ahLst/>
                <a:cxnLst/>
                <a:rect l="l" t="t" r="r" b="b"/>
                <a:pathLst>
                  <a:path w="8592" h="8618" extrusionOk="0">
                    <a:moveTo>
                      <a:pt x="4656" y="1595"/>
                    </a:moveTo>
                    <a:lnTo>
                      <a:pt x="4888" y="1621"/>
                    </a:lnTo>
                    <a:lnTo>
                      <a:pt x="5094" y="1673"/>
                    </a:lnTo>
                    <a:lnTo>
                      <a:pt x="5299" y="1775"/>
                    </a:lnTo>
                    <a:lnTo>
                      <a:pt x="5454" y="1930"/>
                    </a:lnTo>
                    <a:lnTo>
                      <a:pt x="5582" y="2084"/>
                    </a:lnTo>
                    <a:lnTo>
                      <a:pt x="5711" y="2290"/>
                    </a:lnTo>
                    <a:lnTo>
                      <a:pt x="5762" y="2496"/>
                    </a:lnTo>
                    <a:lnTo>
                      <a:pt x="5788" y="2727"/>
                    </a:lnTo>
                    <a:lnTo>
                      <a:pt x="5788" y="4039"/>
                    </a:lnTo>
                    <a:lnTo>
                      <a:pt x="5762" y="4116"/>
                    </a:lnTo>
                    <a:lnTo>
                      <a:pt x="5711" y="4193"/>
                    </a:lnTo>
                    <a:lnTo>
                      <a:pt x="5711" y="3190"/>
                    </a:lnTo>
                    <a:lnTo>
                      <a:pt x="5711" y="3113"/>
                    </a:lnTo>
                    <a:lnTo>
                      <a:pt x="5659" y="3036"/>
                    </a:lnTo>
                    <a:lnTo>
                      <a:pt x="5582" y="2984"/>
                    </a:lnTo>
                    <a:lnTo>
                      <a:pt x="5479" y="2959"/>
                    </a:lnTo>
                    <a:lnTo>
                      <a:pt x="5274" y="2959"/>
                    </a:lnTo>
                    <a:lnTo>
                      <a:pt x="5068" y="2907"/>
                    </a:lnTo>
                    <a:lnTo>
                      <a:pt x="4862" y="2804"/>
                    </a:lnTo>
                    <a:lnTo>
                      <a:pt x="4682" y="2650"/>
                    </a:lnTo>
                    <a:lnTo>
                      <a:pt x="4631" y="2624"/>
                    </a:lnTo>
                    <a:lnTo>
                      <a:pt x="4553" y="2599"/>
                    </a:lnTo>
                    <a:lnTo>
                      <a:pt x="4476" y="2599"/>
                    </a:lnTo>
                    <a:lnTo>
                      <a:pt x="4399" y="2650"/>
                    </a:lnTo>
                    <a:lnTo>
                      <a:pt x="4296" y="2727"/>
                    </a:lnTo>
                    <a:lnTo>
                      <a:pt x="4168" y="2779"/>
                    </a:lnTo>
                    <a:lnTo>
                      <a:pt x="3885" y="2881"/>
                    </a:lnTo>
                    <a:lnTo>
                      <a:pt x="3525" y="2933"/>
                    </a:lnTo>
                    <a:lnTo>
                      <a:pt x="3087" y="2959"/>
                    </a:lnTo>
                    <a:lnTo>
                      <a:pt x="3010" y="2984"/>
                    </a:lnTo>
                    <a:lnTo>
                      <a:pt x="2933" y="3036"/>
                    </a:lnTo>
                    <a:lnTo>
                      <a:pt x="2907" y="3113"/>
                    </a:lnTo>
                    <a:lnTo>
                      <a:pt x="2881" y="3190"/>
                    </a:lnTo>
                    <a:lnTo>
                      <a:pt x="2881" y="4193"/>
                    </a:lnTo>
                    <a:lnTo>
                      <a:pt x="2830" y="4116"/>
                    </a:lnTo>
                    <a:lnTo>
                      <a:pt x="2804" y="4039"/>
                    </a:lnTo>
                    <a:lnTo>
                      <a:pt x="2804" y="2727"/>
                    </a:lnTo>
                    <a:lnTo>
                      <a:pt x="2830" y="2496"/>
                    </a:lnTo>
                    <a:lnTo>
                      <a:pt x="2907" y="2290"/>
                    </a:lnTo>
                    <a:lnTo>
                      <a:pt x="3010" y="2084"/>
                    </a:lnTo>
                    <a:lnTo>
                      <a:pt x="3139" y="1930"/>
                    </a:lnTo>
                    <a:lnTo>
                      <a:pt x="3319" y="1775"/>
                    </a:lnTo>
                    <a:lnTo>
                      <a:pt x="3499" y="1673"/>
                    </a:lnTo>
                    <a:lnTo>
                      <a:pt x="3730" y="1621"/>
                    </a:lnTo>
                    <a:lnTo>
                      <a:pt x="3962" y="1595"/>
                    </a:lnTo>
                    <a:close/>
                    <a:moveTo>
                      <a:pt x="4528" y="3087"/>
                    </a:moveTo>
                    <a:lnTo>
                      <a:pt x="4682" y="3216"/>
                    </a:lnTo>
                    <a:lnTo>
                      <a:pt x="4888" y="3319"/>
                    </a:lnTo>
                    <a:lnTo>
                      <a:pt x="5068" y="3370"/>
                    </a:lnTo>
                    <a:lnTo>
                      <a:pt x="5274" y="3396"/>
                    </a:lnTo>
                    <a:lnTo>
                      <a:pt x="5274" y="4219"/>
                    </a:lnTo>
                    <a:lnTo>
                      <a:pt x="5274" y="4399"/>
                    </a:lnTo>
                    <a:lnTo>
                      <a:pt x="5196" y="4605"/>
                    </a:lnTo>
                    <a:lnTo>
                      <a:pt x="5119" y="4759"/>
                    </a:lnTo>
                    <a:lnTo>
                      <a:pt x="4991" y="4914"/>
                    </a:lnTo>
                    <a:lnTo>
                      <a:pt x="4836" y="5016"/>
                    </a:lnTo>
                    <a:lnTo>
                      <a:pt x="4682" y="5119"/>
                    </a:lnTo>
                    <a:lnTo>
                      <a:pt x="4502" y="5171"/>
                    </a:lnTo>
                    <a:lnTo>
                      <a:pt x="4296" y="5196"/>
                    </a:lnTo>
                    <a:lnTo>
                      <a:pt x="4090" y="5171"/>
                    </a:lnTo>
                    <a:lnTo>
                      <a:pt x="3910" y="5119"/>
                    </a:lnTo>
                    <a:lnTo>
                      <a:pt x="3756" y="5016"/>
                    </a:lnTo>
                    <a:lnTo>
                      <a:pt x="3602" y="4914"/>
                    </a:lnTo>
                    <a:lnTo>
                      <a:pt x="3473" y="4759"/>
                    </a:lnTo>
                    <a:lnTo>
                      <a:pt x="3396" y="4605"/>
                    </a:lnTo>
                    <a:lnTo>
                      <a:pt x="3344" y="4399"/>
                    </a:lnTo>
                    <a:lnTo>
                      <a:pt x="3319" y="4219"/>
                    </a:lnTo>
                    <a:lnTo>
                      <a:pt x="3319" y="3396"/>
                    </a:lnTo>
                    <a:lnTo>
                      <a:pt x="3679" y="3370"/>
                    </a:lnTo>
                    <a:lnTo>
                      <a:pt x="4013" y="3293"/>
                    </a:lnTo>
                    <a:lnTo>
                      <a:pt x="4296" y="3216"/>
                    </a:lnTo>
                    <a:lnTo>
                      <a:pt x="4528" y="3087"/>
                    </a:lnTo>
                    <a:close/>
                    <a:moveTo>
                      <a:pt x="4296" y="438"/>
                    </a:moveTo>
                    <a:lnTo>
                      <a:pt x="4682" y="464"/>
                    </a:lnTo>
                    <a:lnTo>
                      <a:pt x="5068" y="515"/>
                    </a:lnTo>
                    <a:lnTo>
                      <a:pt x="5454" y="618"/>
                    </a:lnTo>
                    <a:lnTo>
                      <a:pt x="5814" y="747"/>
                    </a:lnTo>
                    <a:lnTo>
                      <a:pt x="6148" y="901"/>
                    </a:lnTo>
                    <a:lnTo>
                      <a:pt x="6457" y="1107"/>
                    </a:lnTo>
                    <a:lnTo>
                      <a:pt x="6766" y="1338"/>
                    </a:lnTo>
                    <a:lnTo>
                      <a:pt x="7023" y="1570"/>
                    </a:lnTo>
                    <a:lnTo>
                      <a:pt x="7280" y="1853"/>
                    </a:lnTo>
                    <a:lnTo>
                      <a:pt x="7512" y="2136"/>
                    </a:lnTo>
                    <a:lnTo>
                      <a:pt x="7692" y="2470"/>
                    </a:lnTo>
                    <a:lnTo>
                      <a:pt x="7846" y="2804"/>
                    </a:lnTo>
                    <a:lnTo>
                      <a:pt x="8000" y="3164"/>
                    </a:lnTo>
                    <a:lnTo>
                      <a:pt x="8077" y="3525"/>
                    </a:lnTo>
                    <a:lnTo>
                      <a:pt x="8129" y="3910"/>
                    </a:lnTo>
                    <a:lnTo>
                      <a:pt x="8155" y="4296"/>
                    </a:lnTo>
                    <a:lnTo>
                      <a:pt x="8155" y="4579"/>
                    </a:lnTo>
                    <a:lnTo>
                      <a:pt x="8129" y="4811"/>
                    </a:lnTo>
                    <a:lnTo>
                      <a:pt x="8077" y="5068"/>
                    </a:lnTo>
                    <a:lnTo>
                      <a:pt x="8026" y="5325"/>
                    </a:lnTo>
                    <a:lnTo>
                      <a:pt x="7949" y="5557"/>
                    </a:lnTo>
                    <a:lnTo>
                      <a:pt x="7872" y="5788"/>
                    </a:lnTo>
                    <a:lnTo>
                      <a:pt x="7769" y="5994"/>
                    </a:lnTo>
                    <a:lnTo>
                      <a:pt x="7666" y="6225"/>
                    </a:lnTo>
                    <a:lnTo>
                      <a:pt x="7383" y="6611"/>
                    </a:lnTo>
                    <a:lnTo>
                      <a:pt x="7074" y="6997"/>
                    </a:lnTo>
                    <a:lnTo>
                      <a:pt x="6714" y="7306"/>
                    </a:lnTo>
                    <a:lnTo>
                      <a:pt x="6328" y="7589"/>
                    </a:lnTo>
                    <a:lnTo>
                      <a:pt x="6328" y="6354"/>
                    </a:lnTo>
                    <a:lnTo>
                      <a:pt x="6328" y="6148"/>
                    </a:lnTo>
                    <a:lnTo>
                      <a:pt x="6303" y="6071"/>
                    </a:lnTo>
                    <a:lnTo>
                      <a:pt x="6225" y="5994"/>
                    </a:lnTo>
                    <a:lnTo>
                      <a:pt x="6174" y="5968"/>
                    </a:lnTo>
                    <a:lnTo>
                      <a:pt x="6071" y="5942"/>
                    </a:lnTo>
                    <a:lnTo>
                      <a:pt x="5994" y="5994"/>
                    </a:lnTo>
                    <a:lnTo>
                      <a:pt x="5942" y="6045"/>
                    </a:lnTo>
                    <a:lnTo>
                      <a:pt x="5891" y="6122"/>
                    </a:lnTo>
                    <a:lnTo>
                      <a:pt x="5891" y="6200"/>
                    </a:lnTo>
                    <a:lnTo>
                      <a:pt x="5891" y="6354"/>
                    </a:lnTo>
                    <a:lnTo>
                      <a:pt x="5891" y="7820"/>
                    </a:lnTo>
                    <a:lnTo>
                      <a:pt x="5505" y="7974"/>
                    </a:lnTo>
                    <a:lnTo>
                      <a:pt x="5119" y="8077"/>
                    </a:lnTo>
                    <a:lnTo>
                      <a:pt x="4708" y="8155"/>
                    </a:lnTo>
                    <a:lnTo>
                      <a:pt x="4296" y="8180"/>
                    </a:lnTo>
                    <a:lnTo>
                      <a:pt x="3885" y="8155"/>
                    </a:lnTo>
                    <a:lnTo>
                      <a:pt x="3473" y="8077"/>
                    </a:lnTo>
                    <a:lnTo>
                      <a:pt x="3087" y="7974"/>
                    </a:lnTo>
                    <a:lnTo>
                      <a:pt x="2701" y="7820"/>
                    </a:lnTo>
                    <a:lnTo>
                      <a:pt x="2701" y="6354"/>
                    </a:lnTo>
                    <a:lnTo>
                      <a:pt x="2727" y="6174"/>
                    </a:lnTo>
                    <a:lnTo>
                      <a:pt x="2753" y="6020"/>
                    </a:lnTo>
                    <a:lnTo>
                      <a:pt x="2804" y="5865"/>
                    </a:lnTo>
                    <a:lnTo>
                      <a:pt x="2881" y="5711"/>
                    </a:lnTo>
                    <a:lnTo>
                      <a:pt x="2984" y="5582"/>
                    </a:lnTo>
                    <a:lnTo>
                      <a:pt x="3087" y="5454"/>
                    </a:lnTo>
                    <a:lnTo>
                      <a:pt x="3216" y="5351"/>
                    </a:lnTo>
                    <a:lnTo>
                      <a:pt x="3344" y="5274"/>
                    </a:lnTo>
                    <a:lnTo>
                      <a:pt x="3550" y="5428"/>
                    </a:lnTo>
                    <a:lnTo>
                      <a:pt x="3782" y="5531"/>
                    </a:lnTo>
                    <a:lnTo>
                      <a:pt x="4039" y="5608"/>
                    </a:lnTo>
                    <a:lnTo>
                      <a:pt x="4296" y="5634"/>
                    </a:lnTo>
                    <a:lnTo>
                      <a:pt x="4579" y="5608"/>
                    </a:lnTo>
                    <a:lnTo>
                      <a:pt x="4811" y="5531"/>
                    </a:lnTo>
                    <a:lnTo>
                      <a:pt x="5042" y="5428"/>
                    </a:lnTo>
                    <a:lnTo>
                      <a:pt x="5248" y="5274"/>
                    </a:lnTo>
                    <a:lnTo>
                      <a:pt x="5402" y="5377"/>
                    </a:lnTo>
                    <a:lnTo>
                      <a:pt x="5557" y="5505"/>
                    </a:lnTo>
                    <a:lnTo>
                      <a:pt x="5634" y="5557"/>
                    </a:lnTo>
                    <a:lnTo>
                      <a:pt x="5711" y="5582"/>
                    </a:lnTo>
                    <a:lnTo>
                      <a:pt x="5788" y="5557"/>
                    </a:lnTo>
                    <a:lnTo>
                      <a:pt x="5865" y="5505"/>
                    </a:lnTo>
                    <a:lnTo>
                      <a:pt x="5917" y="5454"/>
                    </a:lnTo>
                    <a:lnTo>
                      <a:pt x="5942" y="5351"/>
                    </a:lnTo>
                    <a:lnTo>
                      <a:pt x="5917" y="5274"/>
                    </a:lnTo>
                    <a:lnTo>
                      <a:pt x="5865" y="5196"/>
                    </a:lnTo>
                    <a:lnTo>
                      <a:pt x="5711" y="5042"/>
                    </a:lnTo>
                    <a:lnTo>
                      <a:pt x="5531" y="4914"/>
                    </a:lnTo>
                    <a:lnTo>
                      <a:pt x="5608" y="4785"/>
                    </a:lnTo>
                    <a:lnTo>
                      <a:pt x="5659" y="4656"/>
                    </a:lnTo>
                    <a:lnTo>
                      <a:pt x="5762" y="4631"/>
                    </a:lnTo>
                    <a:lnTo>
                      <a:pt x="5865" y="4605"/>
                    </a:lnTo>
                    <a:lnTo>
                      <a:pt x="5968" y="4528"/>
                    </a:lnTo>
                    <a:lnTo>
                      <a:pt x="6045" y="4476"/>
                    </a:lnTo>
                    <a:lnTo>
                      <a:pt x="6122" y="4373"/>
                    </a:lnTo>
                    <a:lnTo>
                      <a:pt x="6174" y="4270"/>
                    </a:lnTo>
                    <a:lnTo>
                      <a:pt x="6225" y="4168"/>
                    </a:lnTo>
                    <a:lnTo>
                      <a:pt x="6225" y="4039"/>
                    </a:lnTo>
                    <a:lnTo>
                      <a:pt x="6225" y="2727"/>
                    </a:lnTo>
                    <a:lnTo>
                      <a:pt x="6225" y="2573"/>
                    </a:lnTo>
                    <a:lnTo>
                      <a:pt x="6200" y="2418"/>
                    </a:lnTo>
                    <a:lnTo>
                      <a:pt x="6148" y="2264"/>
                    </a:lnTo>
                    <a:lnTo>
                      <a:pt x="6097" y="2110"/>
                    </a:lnTo>
                    <a:lnTo>
                      <a:pt x="5968" y="1853"/>
                    </a:lnTo>
                    <a:lnTo>
                      <a:pt x="5762" y="1621"/>
                    </a:lnTo>
                    <a:lnTo>
                      <a:pt x="5531" y="1415"/>
                    </a:lnTo>
                    <a:lnTo>
                      <a:pt x="5274" y="1287"/>
                    </a:lnTo>
                    <a:lnTo>
                      <a:pt x="5119" y="1235"/>
                    </a:lnTo>
                    <a:lnTo>
                      <a:pt x="4965" y="1184"/>
                    </a:lnTo>
                    <a:lnTo>
                      <a:pt x="4811" y="1158"/>
                    </a:lnTo>
                    <a:lnTo>
                      <a:pt x="4425" y="1158"/>
                    </a:lnTo>
                    <a:lnTo>
                      <a:pt x="4451" y="1081"/>
                    </a:lnTo>
                    <a:lnTo>
                      <a:pt x="4451" y="1004"/>
                    </a:lnTo>
                    <a:lnTo>
                      <a:pt x="4425" y="927"/>
                    </a:lnTo>
                    <a:lnTo>
                      <a:pt x="4373" y="875"/>
                    </a:lnTo>
                    <a:lnTo>
                      <a:pt x="4296" y="824"/>
                    </a:lnTo>
                    <a:lnTo>
                      <a:pt x="4219" y="824"/>
                    </a:lnTo>
                    <a:lnTo>
                      <a:pt x="4116" y="849"/>
                    </a:lnTo>
                    <a:lnTo>
                      <a:pt x="4065" y="901"/>
                    </a:lnTo>
                    <a:lnTo>
                      <a:pt x="3936" y="1055"/>
                    </a:lnTo>
                    <a:lnTo>
                      <a:pt x="3833" y="978"/>
                    </a:lnTo>
                    <a:lnTo>
                      <a:pt x="3756" y="927"/>
                    </a:lnTo>
                    <a:lnTo>
                      <a:pt x="3679" y="901"/>
                    </a:lnTo>
                    <a:lnTo>
                      <a:pt x="3602" y="927"/>
                    </a:lnTo>
                    <a:lnTo>
                      <a:pt x="3525" y="978"/>
                    </a:lnTo>
                    <a:lnTo>
                      <a:pt x="3473" y="1055"/>
                    </a:lnTo>
                    <a:lnTo>
                      <a:pt x="3473" y="1132"/>
                    </a:lnTo>
                    <a:lnTo>
                      <a:pt x="3499" y="1235"/>
                    </a:lnTo>
                    <a:lnTo>
                      <a:pt x="3267" y="1312"/>
                    </a:lnTo>
                    <a:lnTo>
                      <a:pt x="3036" y="1441"/>
                    </a:lnTo>
                    <a:lnTo>
                      <a:pt x="2856" y="1595"/>
                    </a:lnTo>
                    <a:lnTo>
                      <a:pt x="2701" y="1775"/>
                    </a:lnTo>
                    <a:lnTo>
                      <a:pt x="2547" y="1981"/>
                    </a:lnTo>
                    <a:lnTo>
                      <a:pt x="2470" y="2213"/>
                    </a:lnTo>
                    <a:lnTo>
                      <a:pt x="2393" y="2470"/>
                    </a:lnTo>
                    <a:lnTo>
                      <a:pt x="2367" y="2727"/>
                    </a:lnTo>
                    <a:lnTo>
                      <a:pt x="2367" y="4039"/>
                    </a:lnTo>
                    <a:lnTo>
                      <a:pt x="2393" y="4168"/>
                    </a:lnTo>
                    <a:lnTo>
                      <a:pt x="2418" y="4270"/>
                    </a:lnTo>
                    <a:lnTo>
                      <a:pt x="2470" y="4373"/>
                    </a:lnTo>
                    <a:lnTo>
                      <a:pt x="2547" y="4476"/>
                    </a:lnTo>
                    <a:lnTo>
                      <a:pt x="2624" y="4528"/>
                    </a:lnTo>
                    <a:lnTo>
                      <a:pt x="2727" y="4605"/>
                    </a:lnTo>
                    <a:lnTo>
                      <a:pt x="2830" y="4631"/>
                    </a:lnTo>
                    <a:lnTo>
                      <a:pt x="2959" y="4656"/>
                    </a:lnTo>
                    <a:lnTo>
                      <a:pt x="3010" y="4785"/>
                    </a:lnTo>
                    <a:lnTo>
                      <a:pt x="3062" y="4914"/>
                    </a:lnTo>
                    <a:lnTo>
                      <a:pt x="2907" y="5042"/>
                    </a:lnTo>
                    <a:lnTo>
                      <a:pt x="2727" y="5196"/>
                    </a:lnTo>
                    <a:lnTo>
                      <a:pt x="2599" y="5351"/>
                    </a:lnTo>
                    <a:lnTo>
                      <a:pt x="2496" y="5531"/>
                    </a:lnTo>
                    <a:lnTo>
                      <a:pt x="2393" y="5711"/>
                    </a:lnTo>
                    <a:lnTo>
                      <a:pt x="2316" y="5917"/>
                    </a:lnTo>
                    <a:lnTo>
                      <a:pt x="2290" y="6122"/>
                    </a:lnTo>
                    <a:lnTo>
                      <a:pt x="2264" y="6354"/>
                    </a:lnTo>
                    <a:lnTo>
                      <a:pt x="2264" y="7589"/>
                    </a:lnTo>
                    <a:lnTo>
                      <a:pt x="1878" y="7306"/>
                    </a:lnTo>
                    <a:lnTo>
                      <a:pt x="1518" y="6997"/>
                    </a:lnTo>
                    <a:lnTo>
                      <a:pt x="1210" y="6611"/>
                    </a:lnTo>
                    <a:lnTo>
                      <a:pt x="952" y="6225"/>
                    </a:lnTo>
                    <a:lnTo>
                      <a:pt x="824" y="5994"/>
                    </a:lnTo>
                    <a:lnTo>
                      <a:pt x="721" y="5788"/>
                    </a:lnTo>
                    <a:lnTo>
                      <a:pt x="644" y="5557"/>
                    </a:lnTo>
                    <a:lnTo>
                      <a:pt x="566" y="5325"/>
                    </a:lnTo>
                    <a:lnTo>
                      <a:pt x="515" y="5068"/>
                    </a:lnTo>
                    <a:lnTo>
                      <a:pt x="464" y="4811"/>
                    </a:lnTo>
                    <a:lnTo>
                      <a:pt x="438" y="4579"/>
                    </a:lnTo>
                    <a:lnTo>
                      <a:pt x="438" y="4296"/>
                    </a:lnTo>
                    <a:lnTo>
                      <a:pt x="464" y="3910"/>
                    </a:lnTo>
                    <a:lnTo>
                      <a:pt x="515" y="3525"/>
                    </a:lnTo>
                    <a:lnTo>
                      <a:pt x="618" y="3164"/>
                    </a:lnTo>
                    <a:lnTo>
                      <a:pt x="747" y="2804"/>
                    </a:lnTo>
                    <a:lnTo>
                      <a:pt x="901" y="2470"/>
                    </a:lnTo>
                    <a:lnTo>
                      <a:pt x="1107" y="2136"/>
                    </a:lnTo>
                    <a:lnTo>
                      <a:pt x="1312" y="1853"/>
                    </a:lnTo>
                    <a:lnTo>
                      <a:pt x="1570" y="1570"/>
                    </a:lnTo>
                    <a:lnTo>
                      <a:pt x="1853" y="1338"/>
                    </a:lnTo>
                    <a:lnTo>
                      <a:pt x="2136" y="1107"/>
                    </a:lnTo>
                    <a:lnTo>
                      <a:pt x="2470" y="901"/>
                    </a:lnTo>
                    <a:lnTo>
                      <a:pt x="2804" y="747"/>
                    </a:lnTo>
                    <a:lnTo>
                      <a:pt x="3139" y="618"/>
                    </a:lnTo>
                    <a:lnTo>
                      <a:pt x="3525" y="515"/>
                    </a:lnTo>
                    <a:lnTo>
                      <a:pt x="3910" y="464"/>
                    </a:lnTo>
                    <a:lnTo>
                      <a:pt x="4296" y="438"/>
                    </a:lnTo>
                    <a:close/>
                    <a:moveTo>
                      <a:pt x="4296" y="1"/>
                    </a:moveTo>
                    <a:lnTo>
                      <a:pt x="3859" y="26"/>
                    </a:lnTo>
                    <a:lnTo>
                      <a:pt x="3422" y="103"/>
                    </a:lnTo>
                    <a:lnTo>
                      <a:pt x="3010" y="206"/>
                    </a:lnTo>
                    <a:lnTo>
                      <a:pt x="2624" y="335"/>
                    </a:lnTo>
                    <a:lnTo>
                      <a:pt x="2238" y="541"/>
                    </a:lnTo>
                    <a:lnTo>
                      <a:pt x="1904" y="747"/>
                    </a:lnTo>
                    <a:lnTo>
                      <a:pt x="1570" y="978"/>
                    </a:lnTo>
                    <a:lnTo>
                      <a:pt x="1261" y="1261"/>
                    </a:lnTo>
                    <a:lnTo>
                      <a:pt x="978" y="1570"/>
                    </a:lnTo>
                    <a:lnTo>
                      <a:pt x="747" y="1904"/>
                    </a:lnTo>
                    <a:lnTo>
                      <a:pt x="515" y="2264"/>
                    </a:lnTo>
                    <a:lnTo>
                      <a:pt x="335" y="2624"/>
                    </a:lnTo>
                    <a:lnTo>
                      <a:pt x="206" y="3036"/>
                    </a:lnTo>
                    <a:lnTo>
                      <a:pt x="78" y="3447"/>
                    </a:lnTo>
                    <a:lnTo>
                      <a:pt x="26" y="3859"/>
                    </a:lnTo>
                    <a:lnTo>
                      <a:pt x="1" y="4296"/>
                    </a:lnTo>
                    <a:lnTo>
                      <a:pt x="26" y="4759"/>
                    </a:lnTo>
                    <a:lnTo>
                      <a:pt x="78" y="5171"/>
                    </a:lnTo>
                    <a:lnTo>
                      <a:pt x="206" y="5582"/>
                    </a:lnTo>
                    <a:lnTo>
                      <a:pt x="335" y="5994"/>
                    </a:lnTo>
                    <a:lnTo>
                      <a:pt x="515" y="6354"/>
                    </a:lnTo>
                    <a:lnTo>
                      <a:pt x="747" y="6714"/>
                    </a:lnTo>
                    <a:lnTo>
                      <a:pt x="978" y="7048"/>
                    </a:lnTo>
                    <a:lnTo>
                      <a:pt x="1261" y="7357"/>
                    </a:lnTo>
                    <a:lnTo>
                      <a:pt x="1570" y="7614"/>
                    </a:lnTo>
                    <a:lnTo>
                      <a:pt x="1904" y="7872"/>
                    </a:lnTo>
                    <a:lnTo>
                      <a:pt x="2238" y="8077"/>
                    </a:lnTo>
                    <a:lnTo>
                      <a:pt x="2624" y="8257"/>
                    </a:lnTo>
                    <a:lnTo>
                      <a:pt x="3010" y="8412"/>
                    </a:lnTo>
                    <a:lnTo>
                      <a:pt x="3422" y="8515"/>
                    </a:lnTo>
                    <a:lnTo>
                      <a:pt x="3859" y="8592"/>
                    </a:lnTo>
                    <a:lnTo>
                      <a:pt x="4296" y="8618"/>
                    </a:lnTo>
                    <a:lnTo>
                      <a:pt x="4733" y="8592"/>
                    </a:lnTo>
                    <a:lnTo>
                      <a:pt x="5171" y="8515"/>
                    </a:lnTo>
                    <a:lnTo>
                      <a:pt x="5582" y="8412"/>
                    </a:lnTo>
                    <a:lnTo>
                      <a:pt x="5968" y="8257"/>
                    </a:lnTo>
                    <a:lnTo>
                      <a:pt x="6354" y="8077"/>
                    </a:lnTo>
                    <a:lnTo>
                      <a:pt x="6714" y="7872"/>
                    </a:lnTo>
                    <a:lnTo>
                      <a:pt x="7023" y="7614"/>
                    </a:lnTo>
                    <a:lnTo>
                      <a:pt x="7331" y="7357"/>
                    </a:lnTo>
                    <a:lnTo>
                      <a:pt x="7614" y="7048"/>
                    </a:lnTo>
                    <a:lnTo>
                      <a:pt x="7872" y="6714"/>
                    </a:lnTo>
                    <a:lnTo>
                      <a:pt x="8077" y="6354"/>
                    </a:lnTo>
                    <a:lnTo>
                      <a:pt x="8257" y="5994"/>
                    </a:lnTo>
                    <a:lnTo>
                      <a:pt x="8412" y="5582"/>
                    </a:lnTo>
                    <a:lnTo>
                      <a:pt x="8515" y="5171"/>
                    </a:lnTo>
                    <a:lnTo>
                      <a:pt x="8566" y="4759"/>
                    </a:lnTo>
                    <a:lnTo>
                      <a:pt x="8592" y="4296"/>
                    </a:lnTo>
                    <a:lnTo>
                      <a:pt x="8566" y="3859"/>
                    </a:lnTo>
                    <a:lnTo>
                      <a:pt x="8515" y="3447"/>
                    </a:lnTo>
                    <a:lnTo>
                      <a:pt x="8412" y="3036"/>
                    </a:lnTo>
                    <a:lnTo>
                      <a:pt x="8257" y="2624"/>
                    </a:lnTo>
                    <a:lnTo>
                      <a:pt x="8077" y="2264"/>
                    </a:lnTo>
                    <a:lnTo>
                      <a:pt x="7872" y="1904"/>
                    </a:lnTo>
                    <a:lnTo>
                      <a:pt x="7614" y="1570"/>
                    </a:lnTo>
                    <a:lnTo>
                      <a:pt x="7331" y="1261"/>
                    </a:lnTo>
                    <a:lnTo>
                      <a:pt x="7023" y="1004"/>
                    </a:lnTo>
                    <a:lnTo>
                      <a:pt x="6714" y="747"/>
                    </a:lnTo>
                    <a:lnTo>
                      <a:pt x="6354" y="541"/>
                    </a:lnTo>
                    <a:lnTo>
                      <a:pt x="5968" y="335"/>
                    </a:lnTo>
                    <a:lnTo>
                      <a:pt x="5582" y="206"/>
                    </a:lnTo>
                    <a:lnTo>
                      <a:pt x="5171" y="103"/>
                    </a:lnTo>
                    <a:lnTo>
                      <a:pt x="4733" y="26"/>
                    </a:lnTo>
                    <a:lnTo>
                      <a:pt x="4296"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5;p32">
                <a:extLst>
                  <a:ext uri="{FF2B5EF4-FFF2-40B4-BE49-F238E27FC236}">
                    <a16:creationId xmlns:a16="http://schemas.microsoft.com/office/drawing/2014/main" id="{3F626414-3992-1C9D-0E8B-202CFBBD9123}"/>
                  </a:ext>
                </a:extLst>
              </p:cNvPr>
              <p:cNvSpPr/>
              <p:nvPr/>
            </p:nvSpPr>
            <p:spPr>
              <a:xfrm>
                <a:off x="238125" y="749225"/>
                <a:ext cx="372350" cy="372350"/>
              </a:xfrm>
              <a:custGeom>
                <a:avLst/>
                <a:gdLst/>
                <a:ahLst/>
                <a:cxnLst/>
                <a:rect l="l" t="t" r="r" b="b"/>
                <a:pathLst>
                  <a:path w="14894" h="14894" extrusionOk="0">
                    <a:moveTo>
                      <a:pt x="10572" y="8411"/>
                    </a:moveTo>
                    <a:lnTo>
                      <a:pt x="11369" y="9209"/>
                    </a:lnTo>
                    <a:lnTo>
                      <a:pt x="11395" y="9234"/>
                    </a:lnTo>
                    <a:lnTo>
                      <a:pt x="11369" y="9260"/>
                    </a:lnTo>
                    <a:lnTo>
                      <a:pt x="9260" y="11369"/>
                    </a:lnTo>
                    <a:lnTo>
                      <a:pt x="9234" y="11395"/>
                    </a:lnTo>
                    <a:lnTo>
                      <a:pt x="9209" y="11369"/>
                    </a:lnTo>
                    <a:lnTo>
                      <a:pt x="8385" y="10572"/>
                    </a:lnTo>
                    <a:lnTo>
                      <a:pt x="8720" y="10366"/>
                    </a:lnTo>
                    <a:lnTo>
                      <a:pt x="9029" y="10160"/>
                    </a:lnTo>
                    <a:lnTo>
                      <a:pt x="9337" y="9903"/>
                    </a:lnTo>
                    <a:lnTo>
                      <a:pt x="9620" y="9646"/>
                    </a:lnTo>
                    <a:lnTo>
                      <a:pt x="9903" y="9337"/>
                    </a:lnTo>
                    <a:lnTo>
                      <a:pt x="10135" y="9054"/>
                    </a:lnTo>
                    <a:lnTo>
                      <a:pt x="10366" y="8720"/>
                    </a:lnTo>
                    <a:lnTo>
                      <a:pt x="10572" y="8411"/>
                    </a:lnTo>
                    <a:close/>
                    <a:moveTo>
                      <a:pt x="5710" y="0"/>
                    </a:moveTo>
                    <a:lnTo>
                      <a:pt x="5144" y="26"/>
                    </a:lnTo>
                    <a:lnTo>
                      <a:pt x="4604" y="103"/>
                    </a:lnTo>
                    <a:lnTo>
                      <a:pt x="4090" y="206"/>
                    </a:lnTo>
                    <a:lnTo>
                      <a:pt x="3575" y="386"/>
                    </a:lnTo>
                    <a:lnTo>
                      <a:pt x="3087" y="617"/>
                    </a:lnTo>
                    <a:lnTo>
                      <a:pt x="2598" y="875"/>
                    </a:lnTo>
                    <a:lnTo>
                      <a:pt x="2161" y="1183"/>
                    </a:lnTo>
                    <a:lnTo>
                      <a:pt x="1749" y="1543"/>
                    </a:lnTo>
                    <a:lnTo>
                      <a:pt x="1698" y="1621"/>
                    </a:lnTo>
                    <a:lnTo>
                      <a:pt x="1672" y="1698"/>
                    </a:lnTo>
                    <a:lnTo>
                      <a:pt x="1698" y="1801"/>
                    </a:lnTo>
                    <a:lnTo>
                      <a:pt x="1749" y="1852"/>
                    </a:lnTo>
                    <a:lnTo>
                      <a:pt x="1801" y="1903"/>
                    </a:lnTo>
                    <a:lnTo>
                      <a:pt x="1903" y="1929"/>
                    </a:lnTo>
                    <a:lnTo>
                      <a:pt x="1981" y="1929"/>
                    </a:lnTo>
                    <a:lnTo>
                      <a:pt x="2058" y="1878"/>
                    </a:lnTo>
                    <a:lnTo>
                      <a:pt x="2418" y="1543"/>
                    </a:lnTo>
                    <a:lnTo>
                      <a:pt x="2829" y="1260"/>
                    </a:lnTo>
                    <a:lnTo>
                      <a:pt x="3267" y="1003"/>
                    </a:lnTo>
                    <a:lnTo>
                      <a:pt x="3704" y="797"/>
                    </a:lnTo>
                    <a:lnTo>
                      <a:pt x="4167" y="643"/>
                    </a:lnTo>
                    <a:lnTo>
                      <a:pt x="4656" y="540"/>
                    </a:lnTo>
                    <a:lnTo>
                      <a:pt x="5144" y="463"/>
                    </a:lnTo>
                    <a:lnTo>
                      <a:pt x="5633" y="437"/>
                    </a:lnTo>
                    <a:lnTo>
                      <a:pt x="6173" y="463"/>
                    </a:lnTo>
                    <a:lnTo>
                      <a:pt x="6688" y="540"/>
                    </a:lnTo>
                    <a:lnTo>
                      <a:pt x="7177" y="669"/>
                    </a:lnTo>
                    <a:lnTo>
                      <a:pt x="7665" y="849"/>
                    </a:lnTo>
                    <a:lnTo>
                      <a:pt x="8128" y="1055"/>
                    </a:lnTo>
                    <a:lnTo>
                      <a:pt x="8540" y="1338"/>
                    </a:lnTo>
                    <a:lnTo>
                      <a:pt x="8951" y="1621"/>
                    </a:lnTo>
                    <a:lnTo>
                      <a:pt x="9312" y="1955"/>
                    </a:lnTo>
                    <a:lnTo>
                      <a:pt x="9646" y="2341"/>
                    </a:lnTo>
                    <a:lnTo>
                      <a:pt x="9955" y="2727"/>
                    </a:lnTo>
                    <a:lnTo>
                      <a:pt x="10212" y="3164"/>
                    </a:lnTo>
                    <a:lnTo>
                      <a:pt x="10443" y="3627"/>
                    </a:lnTo>
                    <a:lnTo>
                      <a:pt x="10598" y="4090"/>
                    </a:lnTo>
                    <a:lnTo>
                      <a:pt x="10726" y="4604"/>
                    </a:lnTo>
                    <a:lnTo>
                      <a:pt x="10803" y="5119"/>
                    </a:lnTo>
                    <a:lnTo>
                      <a:pt x="10855" y="5633"/>
                    </a:lnTo>
                    <a:lnTo>
                      <a:pt x="10803" y="6173"/>
                    </a:lnTo>
                    <a:lnTo>
                      <a:pt x="10726" y="6688"/>
                    </a:lnTo>
                    <a:lnTo>
                      <a:pt x="10598" y="7202"/>
                    </a:lnTo>
                    <a:lnTo>
                      <a:pt x="10443" y="7665"/>
                    </a:lnTo>
                    <a:lnTo>
                      <a:pt x="10212" y="8128"/>
                    </a:lnTo>
                    <a:lnTo>
                      <a:pt x="9955" y="8566"/>
                    </a:lnTo>
                    <a:lnTo>
                      <a:pt x="9646" y="8951"/>
                    </a:lnTo>
                    <a:lnTo>
                      <a:pt x="9312" y="9337"/>
                    </a:lnTo>
                    <a:lnTo>
                      <a:pt x="8951" y="9672"/>
                    </a:lnTo>
                    <a:lnTo>
                      <a:pt x="8540" y="9955"/>
                    </a:lnTo>
                    <a:lnTo>
                      <a:pt x="8128" y="10212"/>
                    </a:lnTo>
                    <a:lnTo>
                      <a:pt x="7665" y="10443"/>
                    </a:lnTo>
                    <a:lnTo>
                      <a:pt x="7177" y="10623"/>
                    </a:lnTo>
                    <a:lnTo>
                      <a:pt x="6688" y="10752"/>
                    </a:lnTo>
                    <a:lnTo>
                      <a:pt x="6173" y="10829"/>
                    </a:lnTo>
                    <a:lnTo>
                      <a:pt x="5633" y="10855"/>
                    </a:lnTo>
                    <a:lnTo>
                      <a:pt x="5119" y="10829"/>
                    </a:lnTo>
                    <a:lnTo>
                      <a:pt x="4604" y="10752"/>
                    </a:lnTo>
                    <a:lnTo>
                      <a:pt x="4141" y="10623"/>
                    </a:lnTo>
                    <a:lnTo>
                      <a:pt x="3678" y="10469"/>
                    </a:lnTo>
                    <a:lnTo>
                      <a:pt x="3215" y="10263"/>
                    </a:lnTo>
                    <a:lnTo>
                      <a:pt x="2804" y="10006"/>
                    </a:lnTo>
                    <a:lnTo>
                      <a:pt x="2418" y="9723"/>
                    </a:lnTo>
                    <a:lnTo>
                      <a:pt x="2058" y="9414"/>
                    </a:lnTo>
                    <a:lnTo>
                      <a:pt x="1723" y="9080"/>
                    </a:lnTo>
                    <a:lnTo>
                      <a:pt x="1415" y="8694"/>
                    </a:lnTo>
                    <a:lnTo>
                      <a:pt x="1158" y="8308"/>
                    </a:lnTo>
                    <a:lnTo>
                      <a:pt x="926" y="7871"/>
                    </a:lnTo>
                    <a:lnTo>
                      <a:pt x="746" y="7434"/>
                    </a:lnTo>
                    <a:lnTo>
                      <a:pt x="592" y="6945"/>
                    </a:lnTo>
                    <a:lnTo>
                      <a:pt x="489" y="6482"/>
                    </a:lnTo>
                    <a:lnTo>
                      <a:pt x="437" y="5968"/>
                    </a:lnTo>
                    <a:lnTo>
                      <a:pt x="437" y="5505"/>
                    </a:lnTo>
                    <a:lnTo>
                      <a:pt x="463" y="5042"/>
                    </a:lnTo>
                    <a:lnTo>
                      <a:pt x="540" y="4579"/>
                    </a:lnTo>
                    <a:lnTo>
                      <a:pt x="643" y="4141"/>
                    </a:lnTo>
                    <a:lnTo>
                      <a:pt x="797" y="3704"/>
                    </a:lnTo>
                    <a:lnTo>
                      <a:pt x="1003" y="3292"/>
                    </a:lnTo>
                    <a:lnTo>
                      <a:pt x="1235" y="2881"/>
                    </a:lnTo>
                    <a:lnTo>
                      <a:pt x="1492" y="2495"/>
                    </a:lnTo>
                    <a:lnTo>
                      <a:pt x="1518" y="2418"/>
                    </a:lnTo>
                    <a:lnTo>
                      <a:pt x="1543" y="2341"/>
                    </a:lnTo>
                    <a:lnTo>
                      <a:pt x="1518" y="2264"/>
                    </a:lnTo>
                    <a:lnTo>
                      <a:pt x="1440" y="2186"/>
                    </a:lnTo>
                    <a:lnTo>
                      <a:pt x="1363" y="2161"/>
                    </a:lnTo>
                    <a:lnTo>
                      <a:pt x="1286" y="2161"/>
                    </a:lnTo>
                    <a:lnTo>
                      <a:pt x="1209" y="2186"/>
                    </a:lnTo>
                    <a:lnTo>
                      <a:pt x="1132" y="2238"/>
                    </a:lnTo>
                    <a:lnTo>
                      <a:pt x="849" y="2649"/>
                    </a:lnTo>
                    <a:lnTo>
                      <a:pt x="617" y="3087"/>
                    </a:lnTo>
                    <a:lnTo>
                      <a:pt x="412" y="3550"/>
                    </a:lnTo>
                    <a:lnTo>
                      <a:pt x="232" y="4013"/>
                    </a:lnTo>
                    <a:lnTo>
                      <a:pt x="103" y="4501"/>
                    </a:lnTo>
                    <a:lnTo>
                      <a:pt x="26" y="4990"/>
                    </a:lnTo>
                    <a:lnTo>
                      <a:pt x="0" y="5505"/>
                    </a:lnTo>
                    <a:lnTo>
                      <a:pt x="0" y="5993"/>
                    </a:lnTo>
                    <a:lnTo>
                      <a:pt x="77" y="6533"/>
                    </a:lnTo>
                    <a:lnTo>
                      <a:pt x="180" y="7074"/>
                    </a:lnTo>
                    <a:lnTo>
                      <a:pt x="334" y="7562"/>
                    </a:lnTo>
                    <a:lnTo>
                      <a:pt x="540" y="8051"/>
                    </a:lnTo>
                    <a:lnTo>
                      <a:pt x="772" y="8514"/>
                    </a:lnTo>
                    <a:lnTo>
                      <a:pt x="1080" y="8951"/>
                    </a:lnTo>
                    <a:lnTo>
                      <a:pt x="1389" y="9363"/>
                    </a:lnTo>
                    <a:lnTo>
                      <a:pt x="1749" y="9749"/>
                    </a:lnTo>
                    <a:lnTo>
                      <a:pt x="2135" y="10083"/>
                    </a:lnTo>
                    <a:lnTo>
                      <a:pt x="2572" y="10392"/>
                    </a:lnTo>
                    <a:lnTo>
                      <a:pt x="3010" y="10649"/>
                    </a:lnTo>
                    <a:lnTo>
                      <a:pt x="3498" y="10881"/>
                    </a:lnTo>
                    <a:lnTo>
                      <a:pt x="4013" y="11061"/>
                    </a:lnTo>
                    <a:lnTo>
                      <a:pt x="4527" y="11189"/>
                    </a:lnTo>
                    <a:lnTo>
                      <a:pt x="5067" y="11266"/>
                    </a:lnTo>
                    <a:lnTo>
                      <a:pt x="5633" y="11292"/>
                    </a:lnTo>
                    <a:lnTo>
                      <a:pt x="5942" y="11266"/>
                    </a:lnTo>
                    <a:lnTo>
                      <a:pt x="6251" y="11266"/>
                    </a:lnTo>
                    <a:lnTo>
                      <a:pt x="6559" y="11215"/>
                    </a:lnTo>
                    <a:lnTo>
                      <a:pt x="6842" y="11163"/>
                    </a:lnTo>
                    <a:lnTo>
                      <a:pt x="7151" y="11086"/>
                    </a:lnTo>
                    <a:lnTo>
                      <a:pt x="7434" y="11009"/>
                    </a:lnTo>
                    <a:lnTo>
                      <a:pt x="7717" y="10906"/>
                    </a:lnTo>
                    <a:lnTo>
                      <a:pt x="7974" y="10778"/>
                    </a:lnTo>
                    <a:lnTo>
                      <a:pt x="8900" y="11678"/>
                    </a:lnTo>
                    <a:lnTo>
                      <a:pt x="8977" y="11755"/>
                    </a:lnTo>
                    <a:lnTo>
                      <a:pt x="9054" y="11781"/>
                    </a:lnTo>
                    <a:lnTo>
                      <a:pt x="9131" y="11832"/>
                    </a:lnTo>
                    <a:lnTo>
                      <a:pt x="9312" y="11832"/>
                    </a:lnTo>
                    <a:lnTo>
                      <a:pt x="9414" y="11781"/>
                    </a:lnTo>
                    <a:lnTo>
                      <a:pt x="9492" y="11755"/>
                    </a:lnTo>
                    <a:lnTo>
                      <a:pt x="9569" y="11678"/>
                    </a:lnTo>
                    <a:lnTo>
                      <a:pt x="9646" y="11601"/>
                    </a:lnTo>
                    <a:lnTo>
                      <a:pt x="11112" y="13067"/>
                    </a:lnTo>
                    <a:lnTo>
                      <a:pt x="11189" y="13118"/>
                    </a:lnTo>
                    <a:lnTo>
                      <a:pt x="11266" y="13144"/>
                    </a:lnTo>
                    <a:lnTo>
                      <a:pt x="11369" y="13118"/>
                    </a:lnTo>
                    <a:lnTo>
                      <a:pt x="11421" y="13067"/>
                    </a:lnTo>
                    <a:lnTo>
                      <a:pt x="11472" y="13015"/>
                    </a:lnTo>
                    <a:lnTo>
                      <a:pt x="11498" y="12913"/>
                    </a:lnTo>
                    <a:lnTo>
                      <a:pt x="11472" y="12835"/>
                    </a:lnTo>
                    <a:lnTo>
                      <a:pt x="11421" y="12758"/>
                    </a:lnTo>
                    <a:lnTo>
                      <a:pt x="9955" y="11292"/>
                    </a:lnTo>
                    <a:lnTo>
                      <a:pt x="11292" y="9980"/>
                    </a:lnTo>
                    <a:lnTo>
                      <a:pt x="14173" y="12861"/>
                    </a:lnTo>
                    <a:lnTo>
                      <a:pt x="14302" y="13015"/>
                    </a:lnTo>
                    <a:lnTo>
                      <a:pt x="14379" y="13170"/>
                    </a:lnTo>
                    <a:lnTo>
                      <a:pt x="14430" y="13350"/>
                    </a:lnTo>
                    <a:lnTo>
                      <a:pt x="14456" y="13530"/>
                    </a:lnTo>
                    <a:lnTo>
                      <a:pt x="14430" y="13710"/>
                    </a:lnTo>
                    <a:lnTo>
                      <a:pt x="14379" y="13890"/>
                    </a:lnTo>
                    <a:lnTo>
                      <a:pt x="14302" y="14044"/>
                    </a:lnTo>
                    <a:lnTo>
                      <a:pt x="14173" y="14199"/>
                    </a:lnTo>
                    <a:lnTo>
                      <a:pt x="14044" y="14302"/>
                    </a:lnTo>
                    <a:lnTo>
                      <a:pt x="13864" y="14404"/>
                    </a:lnTo>
                    <a:lnTo>
                      <a:pt x="13710" y="14456"/>
                    </a:lnTo>
                    <a:lnTo>
                      <a:pt x="13350" y="14456"/>
                    </a:lnTo>
                    <a:lnTo>
                      <a:pt x="13170" y="14404"/>
                    </a:lnTo>
                    <a:lnTo>
                      <a:pt x="12990" y="14302"/>
                    </a:lnTo>
                    <a:lnTo>
                      <a:pt x="12861" y="14199"/>
                    </a:lnTo>
                    <a:lnTo>
                      <a:pt x="12038" y="13376"/>
                    </a:lnTo>
                    <a:lnTo>
                      <a:pt x="11987" y="13324"/>
                    </a:lnTo>
                    <a:lnTo>
                      <a:pt x="11807" y="13324"/>
                    </a:lnTo>
                    <a:lnTo>
                      <a:pt x="11729" y="13376"/>
                    </a:lnTo>
                    <a:lnTo>
                      <a:pt x="11704" y="13453"/>
                    </a:lnTo>
                    <a:lnTo>
                      <a:pt x="11678" y="13530"/>
                    </a:lnTo>
                    <a:lnTo>
                      <a:pt x="11704" y="13633"/>
                    </a:lnTo>
                    <a:lnTo>
                      <a:pt x="11729" y="13684"/>
                    </a:lnTo>
                    <a:lnTo>
                      <a:pt x="12553" y="14507"/>
                    </a:lnTo>
                    <a:lnTo>
                      <a:pt x="12758" y="14687"/>
                    </a:lnTo>
                    <a:lnTo>
                      <a:pt x="12990" y="14790"/>
                    </a:lnTo>
                    <a:lnTo>
                      <a:pt x="13247" y="14867"/>
                    </a:lnTo>
                    <a:lnTo>
                      <a:pt x="13530" y="14893"/>
                    </a:lnTo>
                    <a:lnTo>
                      <a:pt x="13787" y="14867"/>
                    </a:lnTo>
                    <a:lnTo>
                      <a:pt x="14044" y="14790"/>
                    </a:lnTo>
                    <a:lnTo>
                      <a:pt x="14276" y="14687"/>
                    </a:lnTo>
                    <a:lnTo>
                      <a:pt x="14482" y="14507"/>
                    </a:lnTo>
                    <a:lnTo>
                      <a:pt x="14662" y="14276"/>
                    </a:lnTo>
                    <a:lnTo>
                      <a:pt x="14790" y="14044"/>
                    </a:lnTo>
                    <a:lnTo>
                      <a:pt x="14868" y="13787"/>
                    </a:lnTo>
                    <a:lnTo>
                      <a:pt x="14893" y="13530"/>
                    </a:lnTo>
                    <a:lnTo>
                      <a:pt x="14868" y="13273"/>
                    </a:lnTo>
                    <a:lnTo>
                      <a:pt x="14790" y="13015"/>
                    </a:lnTo>
                    <a:lnTo>
                      <a:pt x="14662" y="12758"/>
                    </a:lnTo>
                    <a:lnTo>
                      <a:pt x="14482" y="12552"/>
                    </a:lnTo>
                    <a:lnTo>
                      <a:pt x="11601" y="9672"/>
                    </a:lnTo>
                    <a:lnTo>
                      <a:pt x="11678" y="9569"/>
                    </a:lnTo>
                    <a:lnTo>
                      <a:pt x="11755" y="9492"/>
                    </a:lnTo>
                    <a:lnTo>
                      <a:pt x="11781" y="9414"/>
                    </a:lnTo>
                    <a:lnTo>
                      <a:pt x="11807" y="9337"/>
                    </a:lnTo>
                    <a:lnTo>
                      <a:pt x="11832" y="9234"/>
                    </a:lnTo>
                    <a:lnTo>
                      <a:pt x="11807" y="9157"/>
                    </a:lnTo>
                    <a:lnTo>
                      <a:pt x="11781" y="9054"/>
                    </a:lnTo>
                    <a:lnTo>
                      <a:pt x="11755" y="8977"/>
                    </a:lnTo>
                    <a:lnTo>
                      <a:pt x="11678" y="8900"/>
                    </a:lnTo>
                    <a:lnTo>
                      <a:pt x="10778" y="8000"/>
                    </a:lnTo>
                    <a:lnTo>
                      <a:pt x="10881" y="7717"/>
                    </a:lnTo>
                    <a:lnTo>
                      <a:pt x="10983" y="7434"/>
                    </a:lnTo>
                    <a:lnTo>
                      <a:pt x="11086" y="7151"/>
                    </a:lnTo>
                    <a:lnTo>
                      <a:pt x="11138" y="6842"/>
                    </a:lnTo>
                    <a:lnTo>
                      <a:pt x="11215" y="6559"/>
                    </a:lnTo>
                    <a:lnTo>
                      <a:pt x="11241" y="6251"/>
                    </a:lnTo>
                    <a:lnTo>
                      <a:pt x="11266" y="5942"/>
                    </a:lnTo>
                    <a:lnTo>
                      <a:pt x="11266" y="5633"/>
                    </a:lnTo>
                    <a:lnTo>
                      <a:pt x="11241" y="5067"/>
                    </a:lnTo>
                    <a:lnTo>
                      <a:pt x="11164" y="4501"/>
                    </a:lnTo>
                    <a:lnTo>
                      <a:pt x="11035" y="3987"/>
                    </a:lnTo>
                    <a:lnTo>
                      <a:pt x="10829" y="3447"/>
                    </a:lnTo>
                    <a:lnTo>
                      <a:pt x="10598" y="2958"/>
                    </a:lnTo>
                    <a:lnTo>
                      <a:pt x="10315" y="2495"/>
                    </a:lnTo>
                    <a:lnTo>
                      <a:pt x="10006" y="2084"/>
                    </a:lnTo>
                    <a:lnTo>
                      <a:pt x="9646" y="1672"/>
                    </a:lnTo>
                    <a:lnTo>
                      <a:pt x="9260" y="1312"/>
                    </a:lnTo>
                    <a:lnTo>
                      <a:pt x="8823" y="977"/>
                    </a:lnTo>
                    <a:lnTo>
                      <a:pt x="8360" y="695"/>
                    </a:lnTo>
                    <a:lnTo>
                      <a:pt x="7871" y="463"/>
                    </a:lnTo>
                    <a:lnTo>
                      <a:pt x="7357" y="283"/>
                    </a:lnTo>
                    <a:lnTo>
                      <a:pt x="6816" y="129"/>
                    </a:lnTo>
                    <a:lnTo>
                      <a:pt x="6276" y="26"/>
                    </a:lnTo>
                    <a:lnTo>
                      <a:pt x="5710"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0" grpId="0"/>
      <p:bldP spid="932" grpId="0"/>
      <p:bldP spid="934" grpId="0"/>
      <p:bldP spid="93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6" name="Google Shape;1156;p45"/>
          <p:cNvSpPr txBox="1">
            <a:spLocks noGrp="1"/>
          </p:cNvSpPr>
          <p:nvPr>
            <p:ph type="title" idx="3"/>
          </p:nvPr>
        </p:nvSpPr>
        <p:spPr>
          <a:xfrm>
            <a:off x="4210906" y="1988383"/>
            <a:ext cx="2382244" cy="775568"/>
          </a:xfrm>
          <a:prstGeom prst="rect">
            <a:avLst/>
          </a:prstGeom>
        </p:spPr>
        <p:txBody>
          <a:bodyPr spcFirstLastPara="1" wrap="square" lIns="91425" tIns="91425" rIns="91425" bIns="91425" anchor="ctr" anchorCtr="0">
            <a:noAutofit/>
          </a:bodyPr>
          <a:lstStyle/>
          <a:p>
            <a:pPr marL="0" lvl="0" indent="0" algn="ctr" rtl="0">
              <a:lnSpc>
                <a:spcPct val="110000"/>
              </a:lnSpc>
              <a:spcBef>
                <a:spcPts val="0"/>
              </a:spcBef>
              <a:spcAft>
                <a:spcPts val="0"/>
              </a:spcAft>
              <a:buNone/>
            </a:pPr>
            <a:r>
              <a:rPr lang="en" sz="1800">
                <a:solidFill>
                  <a:schemeClr val="bg2"/>
                </a:solidFill>
              </a:rPr>
              <a:t>HẠN CHẾ QUYỀN KIỂM SOÁT</a:t>
            </a:r>
            <a:endParaRPr sz="1800">
              <a:solidFill>
                <a:schemeClr val="bg2"/>
              </a:solidFill>
            </a:endParaRPr>
          </a:p>
        </p:txBody>
      </p:sp>
      <p:sp>
        <p:nvSpPr>
          <p:cNvPr id="1160" name="Google Shape;1160;p45"/>
          <p:cNvSpPr txBox="1">
            <a:spLocks noGrp="1"/>
          </p:cNvSpPr>
          <p:nvPr>
            <p:ph type="title" idx="5"/>
          </p:nvPr>
        </p:nvSpPr>
        <p:spPr>
          <a:xfrm>
            <a:off x="2072769" y="3514606"/>
            <a:ext cx="2948262" cy="1011374"/>
          </a:xfrm>
          <a:prstGeom prst="rect">
            <a:avLst/>
          </a:prstGeom>
        </p:spPr>
        <p:txBody>
          <a:bodyPr spcFirstLastPara="1" wrap="square" lIns="91425" tIns="91425" rIns="91425" bIns="91425" anchor="ctr" anchorCtr="0">
            <a:noAutofit/>
          </a:bodyPr>
          <a:lstStyle/>
          <a:p>
            <a:pPr marL="0" lvl="0" indent="0" algn="ctr" rtl="0">
              <a:lnSpc>
                <a:spcPct val="110000"/>
              </a:lnSpc>
              <a:spcBef>
                <a:spcPts val="0"/>
              </a:spcBef>
              <a:spcAft>
                <a:spcPts val="0"/>
              </a:spcAft>
              <a:buNone/>
            </a:pPr>
            <a:r>
              <a:rPr lang="en" sz="1800">
                <a:solidFill>
                  <a:schemeClr val="bg2"/>
                </a:solidFill>
              </a:rPr>
              <a:t>VẤN ĐỀ LIÊN QUAN ĐẾN TUÂN THỦ PHÁP LUẬT</a:t>
            </a:r>
            <a:endParaRPr sz="1800">
              <a:solidFill>
                <a:schemeClr val="bg2"/>
              </a:solidFill>
            </a:endParaRPr>
          </a:p>
        </p:txBody>
      </p:sp>
      <p:sp>
        <p:nvSpPr>
          <p:cNvPr id="1162" name="Google Shape;1162;p45"/>
          <p:cNvSpPr txBox="1">
            <a:spLocks noGrp="1"/>
          </p:cNvSpPr>
          <p:nvPr>
            <p:ph type="title" idx="2"/>
          </p:nvPr>
        </p:nvSpPr>
        <p:spPr>
          <a:xfrm>
            <a:off x="1359335" y="1871318"/>
            <a:ext cx="2255635" cy="909880"/>
          </a:xfrm>
          <a:prstGeom prst="rect">
            <a:avLst/>
          </a:prstGeom>
        </p:spPr>
        <p:txBody>
          <a:bodyPr spcFirstLastPara="1" wrap="square" lIns="91425" tIns="91425" rIns="91425" bIns="91425" anchor="ctr" anchorCtr="0">
            <a:noAutofit/>
          </a:bodyPr>
          <a:lstStyle/>
          <a:p>
            <a:pPr marL="0" lvl="0" indent="0" algn="ctr" rtl="0">
              <a:lnSpc>
                <a:spcPct val="110000"/>
              </a:lnSpc>
              <a:spcBef>
                <a:spcPts val="0"/>
              </a:spcBef>
              <a:spcAft>
                <a:spcPts val="0"/>
              </a:spcAft>
              <a:buNone/>
            </a:pPr>
            <a:r>
              <a:rPr lang="en" sz="1800">
                <a:solidFill>
                  <a:schemeClr val="bg2"/>
                </a:solidFill>
              </a:rPr>
              <a:t>PHỤ THUỘC VÀO KẾT NỐI INTERNET</a:t>
            </a:r>
            <a:endParaRPr sz="1800">
              <a:solidFill>
                <a:schemeClr val="bg2"/>
              </a:solidFill>
            </a:endParaRPr>
          </a:p>
        </p:txBody>
      </p:sp>
      <p:sp>
        <p:nvSpPr>
          <p:cNvPr id="1163" name="Google Shape;1163;p45"/>
          <p:cNvSpPr txBox="1">
            <a:spLocks noGrp="1"/>
          </p:cNvSpPr>
          <p:nvPr>
            <p:ph type="title" idx="9"/>
          </p:nvPr>
        </p:nvSpPr>
        <p:spPr>
          <a:xfrm>
            <a:off x="5556356" y="3631184"/>
            <a:ext cx="2382243" cy="775567"/>
          </a:xfrm>
          <a:prstGeom prst="rect">
            <a:avLst/>
          </a:prstGeom>
        </p:spPr>
        <p:txBody>
          <a:bodyPr spcFirstLastPara="1" wrap="square" lIns="91425" tIns="91425" rIns="91425" bIns="91425" anchor="ctr" anchorCtr="0">
            <a:noAutofit/>
          </a:bodyPr>
          <a:lstStyle/>
          <a:p>
            <a:pPr marL="0" lvl="0" indent="0" algn="ctr" rtl="0">
              <a:lnSpc>
                <a:spcPct val="110000"/>
              </a:lnSpc>
              <a:spcBef>
                <a:spcPts val="0"/>
              </a:spcBef>
              <a:spcAft>
                <a:spcPts val="0"/>
              </a:spcAft>
              <a:buNone/>
            </a:pPr>
            <a:r>
              <a:rPr lang="en-US" sz="1800">
                <a:solidFill>
                  <a:schemeClr val="bg2"/>
                </a:solidFill>
              </a:rPr>
              <a:t>Q</a:t>
            </a:r>
            <a:r>
              <a:rPr lang="en" sz="1800">
                <a:solidFill>
                  <a:schemeClr val="bg2"/>
                </a:solidFill>
              </a:rPr>
              <a:t>UẢN LÝ TÀI NGUYÊN MÁY TÍNH</a:t>
            </a:r>
            <a:endParaRPr sz="1800">
              <a:solidFill>
                <a:schemeClr val="bg2"/>
              </a:solidFill>
            </a:endParaRPr>
          </a:p>
        </p:txBody>
      </p:sp>
      <p:grpSp>
        <p:nvGrpSpPr>
          <p:cNvPr id="1212" name="Google Shape;1212;p45"/>
          <p:cNvGrpSpPr/>
          <p:nvPr/>
        </p:nvGrpSpPr>
        <p:grpSpPr>
          <a:xfrm>
            <a:off x="5017406" y="1388456"/>
            <a:ext cx="559614" cy="524052"/>
            <a:chOff x="2037400" y="4363200"/>
            <a:chExt cx="373000" cy="373000"/>
          </a:xfrm>
        </p:grpSpPr>
        <p:sp>
          <p:nvSpPr>
            <p:cNvPr id="1213" name="Google Shape;1213;p45"/>
            <p:cNvSpPr/>
            <p:nvPr/>
          </p:nvSpPr>
          <p:spPr>
            <a:xfrm>
              <a:off x="2163425" y="4368975"/>
              <a:ext cx="120925" cy="108075"/>
            </a:xfrm>
            <a:custGeom>
              <a:avLst/>
              <a:gdLst/>
              <a:ahLst/>
              <a:cxnLst/>
              <a:rect l="l" t="t" r="r" b="b"/>
              <a:pathLst>
                <a:path w="4837" h="4323" extrusionOk="0">
                  <a:moveTo>
                    <a:pt x="1724" y="1"/>
                  </a:moveTo>
                  <a:lnTo>
                    <a:pt x="1570" y="26"/>
                  </a:lnTo>
                  <a:lnTo>
                    <a:pt x="1441" y="78"/>
                  </a:lnTo>
                  <a:lnTo>
                    <a:pt x="1287" y="129"/>
                  </a:lnTo>
                  <a:lnTo>
                    <a:pt x="1055" y="284"/>
                  </a:lnTo>
                  <a:lnTo>
                    <a:pt x="824" y="489"/>
                  </a:lnTo>
                  <a:lnTo>
                    <a:pt x="670" y="747"/>
                  </a:lnTo>
                  <a:lnTo>
                    <a:pt x="515" y="1030"/>
                  </a:lnTo>
                  <a:lnTo>
                    <a:pt x="438" y="1364"/>
                  </a:lnTo>
                  <a:lnTo>
                    <a:pt x="412" y="1698"/>
                  </a:lnTo>
                  <a:lnTo>
                    <a:pt x="387" y="2341"/>
                  </a:lnTo>
                  <a:lnTo>
                    <a:pt x="309" y="2933"/>
                  </a:lnTo>
                  <a:lnTo>
                    <a:pt x="258" y="3216"/>
                  </a:lnTo>
                  <a:lnTo>
                    <a:pt x="181" y="3473"/>
                  </a:lnTo>
                  <a:lnTo>
                    <a:pt x="104" y="3705"/>
                  </a:lnTo>
                  <a:lnTo>
                    <a:pt x="1" y="3911"/>
                  </a:lnTo>
                  <a:lnTo>
                    <a:pt x="541" y="4091"/>
                  </a:lnTo>
                  <a:lnTo>
                    <a:pt x="1158" y="4219"/>
                  </a:lnTo>
                  <a:lnTo>
                    <a:pt x="1776" y="4296"/>
                  </a:lnTo>
                  <a:lnTo>
                    <a:pt x="2419" y="4322"/>
                  </a:lnTo>
                  <a:lnTo>
                    <a:pt x="3062" y="4296"/>
                  </a:lnTo>
                  <a:lnTo>
                    <a:pt x="3679" y="4219"/>
                  </a:lnTo>
                  <a:lnTo>
                    <a:pt x="4296" y="4091"/>
                  </a:lnTo>
                  <a:lnTo>
                    <a:pt x="4837" y="3911"/>
                  </a:lnTo>
                  <a:lnTo>
                    <a:pt x="4734" y="3705"/>
                  </a:lnTo>
                  <a:lnTo>
                    <a:pt x="4657" y="3473"/>
                  </a:lnTo>
                  <a:lnTo>
                    <a:pt x="4579" y="3216"/>
                  </a:lnTo>
                  <a:lnTo>
                    <a:pt x="4528" y="2933"/>
                  </a:lnTo>
                  <a:lnTo>
                    <a:pt x="4451" y="2341"/>
                  </a:lnTo>
                  <a:lnTo>
                    <a:pt x="4425" y="1698"/>
                  </a:lnTo>
                  <a:lnTo>
                    <a:pt x="4399" y="1364"/>
                  </a:lnTo>
                  <a:lnTo>
                    <a:pt x="4322" y="1030"/>
                  </a:lnTo>
                  <a:lnTo>
                    <a:pt x="4194" y="747"/>
                  </a:lnTo>
                  <a:lnTo>
                    <a:pt x="4014" y="489"/>
                  </a:lnTo>
                  <a:lnTo>
                    <a:pt x="3782" y="284"/>
                  </a:lnTo>
                  <a:lnTo>
                    <a:pt x="3551" y="129"/>
                  </a:lnTo>
                  <a:lnTo>
                    <a:pt x="3422" y="78"/>
                  </a:lnTo>
                  <a:lnTo>
                    <a:pt x="3268" y="26"/>
                  </a:lnTo>
                  <a:lnTo>
                    <a:pt x="3139"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5"/>
            <p:cNvSpPr/>
            <p:nvPr/>
          </p:nvSpPr>
          <p:spPr>
            <a:xfrm>
              <a:off x="2223875" y="4368975"/>
              <a:ext cx="60475" cy="104200"/>
            </a:xfrm>
            <a:custGeom>
              <a:avLst/>
              <a:gdLst/>
              <a:ahLst/>
              <a:cxnLst/>
              <a:rect l="l" t="t" r="r" b="b"/>
              <a:pathLst>
                <a:path w="2419" h="4168" extrusionOk="0">
                  <a:moveTo>
                    <a:pt x="1" y="1"/>
                  </a:moveTo>
                  <a:lnTo>
                    <a:pt x="155" y="26"/>
                  </a:lnTo>
                  <a:lnTo>
                    <a:pt x="284" y="78"/>
                  </a:lnTo>
                  <a:lnTo>
                    <a:pt x="412" y="155"/>
                  </a:lnTo>
                  <a:lnTo>
                    <a:pt x="541" y="232"/>
                  </a:lnTo>
                  <a:lnTo>
                    <a:pt x="670" y="335"/>
                  </a:lnTo>
                  <a:lnTo>
                    <a:pt x="772" y="438"/>
                  </a:lnTo>
                  <a:lnTo>
                    <a:pt x="875" y="567"/>
                  </a:lnTo>
                  <a:lnTo>
                    <a:pt x="1055" y="850"/>
                  </a:lnTo>
                  <a:lnTo>
                    <a:pt x="1184" y="1184"/>
                  </a:lnTo>
                  <a:lnTo>
                    <a:pt x="1287" y="1544"/>
                  </a:lnTo>
                  <a:lnTo>
                    <a:pt x="1313" y="1930"/>
                  </a:lnTo>
                  <a:lnTo>
                    <a:pt x="1338" y="2547"/>
                  </a:lnTo>
                  <a:lnTo>
                    <a:pt x="1390" y="3139"/>
                  </a:lnTo>
                  <a:lnTo>
                    <a:pt x="1467" y="3679"/>
                  </a:lnTo>
                  <a:lnTo>
                    <a:pt x="1518" y="3936"/>
                  </a:lnTo>
                  <a:lnTo>
                    <a:pt x="1596" y="4168"/>
                  </a:lnTo>
                  <a:lnTo>
                    <a:pt x="2033" y="4065"/>
                  </a:lnTo>
                  <a:lnTo>
                    <a:pt x="2419" y="3911"/>
                  </a:lnTo>
                  <a:lnTo>
                    <a:pt x="2316" y="3705"/>
                  </a:lnTo>
                  <a:lnTo>
                    <a:pt x="2239" y="3473"/>
                  </a:lnTo>
                  <a:lnTo>
                    <a:pt x="2161" y="3216"/>
                  </a:lnTo>
                  <a:lnTo>
                    <a:pt x="2110" y="2933"/>
                  </a:lnTo>
                  <a:lnTo>
                    <a:pt x="2033" y="2341"/>
                  </a:lnTo>
                  <a:lnTo>
                    <a:pt x="2007" y="1698"/>
                  </a:lnTo>
                  <a:lnTo>
                    <a:pt x="1981" y="1364"/>
                  </a:lnTo>
                  <a:lnTo>
                    <a:pt x="1904" y="1030"/>
                  </a:lnTo>
                  <a:lnTo>
                    <a:pt x="1776" y="747"/>
                  </a:lnTo>
                  <a:lnTo>
                    <a:pt x="1596" y="489"/>
                  </a:lnTo>
                  <a:lnTo>
                    <a:pt x="1364" y="284"/>
                  </a:lnTo>
                  <a:lnTo>
                    <a:pt x="1133" y="129"/>
                  </a:lnTo>
                  <a:lnTo>
                    <a:pt x="1004" y="78"/>
                  </a:lnTo>
                  <a:lnTo>
                    <a:pt x="850" y="26"/>
                  </a:lnTo>
                  <a:lnTo>
                    <a:pt x="721"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5"/>
            <p:cNvSpPr/>
            <p:nvPr/>
          </p:nvSpPr>
          <p:spPr>
            <a:xfrm>
              <a:off x="2145425" y="4572175"/>
              <a:ext cx="156925" cy="158225"/>
            </a:xfrm>
            <a:custGeom>
              <a:avLst/>
              <a:gdLst/>
              <a:ahLst/>
              <a:cxnLst/>
              <a:rect l="l" t="t" r="r" b="b"/>
              <a:pathLst>
                <a:path w="6277" h="6329" extrusionOk="0">
                  <a:moveTo>
                    <a:pt x="798" y="1"/>
                  </a:moveTo>
                  <a:lnTo>
                    <a:pt x="1" y="6329"/>
                  </a:lnTo>
                  <a:lnTo>
                    <a:pt x="6277" y="6329"/>
                  </a:lnTo>
                  <a:lnTo>
                    <a:pt x="547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5"/>
            <p:cNvSpPr/>
            <p:nvPr/>
          </p:nvSpPr>
          <p:spPr>
            <a:xfrm>
              <a:off x="2172425" y="4477025"/>
              <a:ext cx="102925" cy="95175"/>
            </a:xfrm>
            <a:custGeom>
              <a:avLst/>
              <a:gdLst/>
              <a:ahLst/>
              <a:cxnLst/>
              <a:rect l="l" t="t" r="r" b="b"/>
              <a:pathLst>
                <a:path w="4117" h="3807" extrusionOk="0">
                  <a:moveTo>
                    <a:pt x="1056" y="0"/>
                  </a:moveTo>
                  <a:lnTo>
                    <a:pt x="824" y="77"/>
                  </a:lnTo>
                  <a:lnTo>
                    <a:pt x="618" y="206"/>
                  </a:lnTo>
                  <a:lnTo>
                    <a:pt x="438" y="360"/>
                  </a:lnTo>
                  <a:lnTo>
                    <a:pt x="284" y="540"/>
                  </a:lnTo>
                  <a:lnTo>
                    <a:pt x="181" y="746"/>
                  </a:lnTo>
                  <a:lnTo>
                    <a:pt x="78" y="952"/>
                  </a:lnTo>
                  <a:lnTo>
                    <a:pt x="27" y="1209"/>
                  </a:lnTo>
                  <a:lnTo>
                    <a:pt x="1" y="1441"/>
                  </a:lnTo>
                  <a:lnTo>
                    <a:pt x="1" y="3807"/>
                  </a:lnTo>
                  <a:lnTo>
                    <a:pt x="4117" y="3807"/>
                  </a:lnTo>
                  <a:lnTo>
                    <a:pt x="4117" y="1441"/>
                  </a:lnTo>
                  <a:lnTo>
                    <a:pt x="4117" y="1209"/>
                  </a:lnTo>
                  <a:lnTo>
                    <a:pt x="4039" y="952"/>
                  </a:lnTo>
                  <a:lnTo>
                    <a:pt x="3962" y="746"/>
                  </a:lnTo>
                  <a:lnTo>
                    <a:pt x="3834" y="540"/>
                  </a:lnTo>
                  <a:lnTo>
                    <a:pt x="3679" y="360"/>
                  </a:lnTo>
                  <a:lnTo>
                    <a:pt x="3499" y="206"/>
                  </a:lnTo>
                  <a:lnTo>
                    <a:pt x="3293" y="77"/>
                  </a:lnTo>
                  <a:lnTo>
                    <a:pt x="3062"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5"/>
            <p:cNvSpPr/>
            <p:nvPr/>
          </p:nvSpPr>
          <p:spPr>
            <a:xfrm>
              <a:off x="2236100" y="4477025"/>
              <a:ext cx="39250" cy="95175"/>
            </a:xfrm>
            <a:custGeom>
              <a:avLst/>
              <a:gdLst/>
              <a:ahLst/>
              <a:cxnLst/>
              <a:rect l="l" t="t" r="r" b="b"/>
              <a:pathLst>
                <a:path w="1570" h="3807" extrusionOk="0">
                  <a:moveTo>
                    <a:pt x="0" y="0"/>
                  </a:moveTo>
                  <a:lnTo>
                    <a:pt x="206" y="77"/>
                  </a:lnTo>
                  <a:lnTo>
                    <a:pt x="412" y="206"/>
                  </a:lnTo>
                  <a:lnTo>
                    <a:pt x="592" y="360"/>
                  </a:lnTo>
                  <a:lnTo>
                    <a:pt x="746" y="540"/>
                  </a:lnTo>
                  <a:lnTo>
                    <a:pt x="875" y="746"/>
                  </a:lnTo>
                  <a:lnTo>
                    <a:pt x="978" y="952"/>
                  </a:lnTo>
                  <a:lnTo>
                    <a:pt x="1029" y="1209"/>
                  </a:lnTo>
                  <a:lnTo>
                    <a:pt x="1055" y="1441"/>
                  </a:lnTo>
                  <a:lnTo>
                    <a:pt x="1055" y="3807"/>
                  </a:lnTo>
                  <a:lnTo>
                    <a:pt x="1570" y="3807"/>
                  </a:lnTo>
                  <a:lnTo>
                    <a:pt x="1570" y="1441"/>
                  </a:lnTo>
                  <a:lnTo>
                    <a:pt x="1570" y="1209"/>
                  </a:lnTo>
                  <a:lnTo>
                    <a:pt x="1492" y="952"/>
                  </a:lnTo>
                  <a:lnTo>
                    <a:pt x="1415" y="746"/>
                  </a:lnTo>
                  <a:lnTo>
                    <a:pt x="1287" y="540"/>
                  </a:lnTo>
                  <a:lnTo>
                    <a:pt x="1132" y="360"/>
                  </a:lnTo>
                  <a:lnTo>
                    <a:pt x="952" y="206"/>
                  </a:lnTo>
                  <a:lnTo>
                    <a:pt x="746" y="77"/>
                  </a:lnTo>
                  <a:lnTo>
                    <a:pt x="515"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5"/>
            <p:cNvSpPr/>
            <p:nvPr/>
          </p:nvSpPr>
          <p:spPr>
            <a:xfrm>
              <a:off x="2212950" y="4477650"/>
              <a:ext cx="21900" cy="32175"/>
            </a:xfrm>
            <a:custGeom>
              <a:avLst/>
              <a:gdLst/>
              <a:ahLst/>
              <a:cxnLst/>
              <a:rect l="l" t="t" r="r" b="b"/>
              <a:pathLst>
                <a:path w="876" h="1287" extrusionOk="0">
                  <a:moveTo>
                    <a:pt x="0" y="1"/>
                  </a:moveTo>
                  <a:lnTo>
                    <a:pt x="0" y="850"/>
                  </a:lnTo>
                  <a:lnTo>
                    <a:pt x="0" y="927"/>
                  </a:lnTo>
                  <a:lnTo>
                    <a:pt x="26" y="1030"/>
                  </a:lnTo>
                  <a:lnTo>
                    <a:pt x="78" y="1081"/>
                  </a:lnTo>
                  <a:lnTo>
                    <a:pt x="129" y="1158"/>
                  </a:lnTo>
                  <a:lnTo>
                    <a:pt x="206" y="1210"/>
                  </a:lnTo>
                  <a:lnTo>
                    <a:pt x="258" y="1261"/>
                  </a:lnTo>
                  <a:lnTo>
                    <a:pt x="361" y="1287"/>
                  </a:lnTo>
                  <a:lnTo>
                    <a:pt x="541" y="1287"/>
                  </a:lnTo>
                  <a:lnTo>
                    <a:pt x="618" y="1261"/>
                  </a:lnTo>
                  <a:lnTo>
                    <a:pt x="695" y="1210"/>
                  </a:lnTo>
                  <a:lnTo>
                    <a:pt x="746" y="1158"/>
                  </a:lnTo>
                  <a:lnTo>
                    <a:pt x="798" y="1081"/>
                  </a:lnTo>
                  <a:lnTo>
                    <a:pt x="849" y="1030"/>
                  </a:lnTo>
                  <a:lnTo>
                    <a:pt x="875" y="927"/>
                  </a:lnTo>
                  <a:lnTo>
                    <a:pt x="875" y="850"/>
                  </a:lnTo>
                  <a:lnTo>
                    <a:pt x="8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5"/>
            <p:cNvSpPr/>
            <p:nvPr/>
          </p:nvSpPr>
          <p:spPr>
            <a:xfrm>
              <a:off x="2188525" y="4412700"/>
              <a:ext cx="70750" cy="74625"/>
            </a:xfrm>
            <a:custGeom>
              <a:avLst/>
              <a:gdLst/>
              <a:ahLst/>
              <a:cxnLst/>
              <a:rect l="l" t="t" r="r" b="b"/>
              <a:pathLst>
                <a:path w="2830" h="2985" extrusionOk="0">
                  <a:moveTo>
                    <a:pt x="1852" y="1"/>
                  </a:moveTo>
                  <a:lnTo>
                    <a:pt x="1801" y="27"/>
                  </a:lnTo>
                  <a:lnTo>
                    <a:pt x="1646" y="104"/>
                  </a:lnTo>
                  <a:lnTo>
                    <a:pt x="1466" y="181"/>
                  </a:lnTo>
                  <a:lnTo>
                    <a:pt x="1260" y="232"/>
                  </a:lnTo>
                  <a:lnTo>
                    <a:pt x="1055" y="284"/>
                  </a:lnTo>
                  <a:lnTo>
                    <a:pt x="566" y="335"/>
                  </a:lnTo>
                  <a:lnTo>
                    <a:pt x="51" y="310"/>
                  </a:lnTo>
                  <a:lnTo>
                    <a:pt x="26" y="335"/>
                  </a:lnTo>
                  <a:lnTo>
                    <a:pt x="0" y="387"/>
                  </a:lnTo>
                  <a:lnTo>
                    <a:pt x="0" y="1570"/>
                  </a:lnTo>
                  <a:lnTo>
                    <a:pt x="26" y="1853"/>
                  </a:lnTo>
                  <a:lnTo>
                    <a:pt x="103" y="2110"/>
                  </a:lnTo>
                  <a:lnTo>
                    <a:pt x="232" y="2367"/>
                  </a:lnTo>
                  <a:lnTo>
                    <a:pt x="412" y="2573"/>
                  </a:lnTo>
                  <a:lnTo>
                    <a:pt x="617" y="2753"/>
                  </a:lnTo>
                  <a:lnTo>
                    <a:pt x="875" y="2882"/>
                  </a:lnTo>
                  <a:lnTo>
                    <a:pt x="1132" y="2959"/>
                  </a:lnTo>
                  <a:lnTo>
                    <a:pt x="1415" y="2985"/>
                  </a:lnTo>
                  <a:lnTo>
                    <a:pt x="1698" y="2959"/>
                  </a:lnTo>
                  <a:lnTo>
                    <a:pt x="1981" y="2882"/>
                  </a:lnTo>
                  <a:lnTo>
                    <a:pt x="2212" y="2753"/>
                  </a:lnTo>
                  <a:lnTo>
                    <a:pt x="2418" y="2573"/>
                  </a:lnTo>
                  <a:lnTo>
                    <a:pt x="2598" y="2367"/>
                  </a:lnTo>
                  <a:lnTo>
                    <a:pt x="2727" y="2110"/>
                  </a:lnTo>
                  <a:lnTo>
                    <a:pt x="2804" y="1853"/>
                  </a:lnTo>
                  <a:lnTo>
                    <a:pt x="2829" y="1570"/>
                  </a:lnTo>
                  <a:lnTo>
                    <a:pt x="2829" y="387"/>
                  </a:lnTo>
                  <a:lnTo>
                    <a:pt x="2829" y="335"/>
                  </a:lnTo>
                  <a:lnTo>
                    <a:pt x="2778" y="310"/>
                  </a:lnTo>
                  <a:lnTo>
                    <a:pt x="2495" y="310"/>
                  </a:lnTo>
                  <a:lnTo>
                    <a:pt x="2264" y="258"/>
                  </a:lnTo>
                  <a:lnTo>
                    <a:pt x="2058" y="155"/>
                  </a:lnTo>
                  <a:lnTo>
                    <a:pt x="1903" y="27"/>
                  </a:lnTo>
                  <a:lnTo>
                    <a:pt x="185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2218100" y="4419775"/>
              <a:ext cx="41175" cy="67550"/>
            </a:xfrm>
            <a:custGeom>
              <a:avLst/>
              <a:gdLst/>
              <a:ahLst/>
              <a:cxnLst/>
              <a:rect l="l" t="t" r="r" b="b"/>
              <a:pathLst>
                <a:path w="1647" h="2702" extrusionOk="0">
                  <a:moveTo>
                    <a:pt x="1158" y="1"/>
                  </a:moveTo>
                  <a:lnTo>
                    <a:pt x="1158" y="1287"/>
                  </a:lnTo>
                  <a:lnTo>
                    <a:pt x="1132" y="1544"/>
                  </a:lnTo>
                  <a:lnTo>
                    <a:pt x="1081" y="1776"/>
                  </a:lnTo>
                  <a:lnTo>
                    <a:pt x="978" y="2007"/>
                  </a:lnTo>
                  <a:lnTo>
                    <a:pt x="823" y="2187"/>
                  </a:lnTo>
                  <a:lnTo>
                    <a:pt x="643" y="2367"/>
                  </a:lnTo>
                  <a:lnTo>
                    <a:pt x="463" y="2522"/>
                  </a:lnTo>
                  <a:lnTo>
                    <a:pt x="232" y="2624"/>
                  </a:lnTo>
                  <a:lnTo>
                    <a:pt x="0" y="2676"/>
                  </a:lnTo>
                  <a:lnTo>
                    <a:pt x="232" y="2702"/>
                  </a:lnTo>
                  <a:lnTo>
                    <a:pt x="515" y="2676"/>
                  </a:lnTo>
                  <a:lnTo>
                    <a:pt x="798" y="2599"/>
                  </a:lnTo>
                  <a:lnTo>
                    <a:pt x="1029" y="2470"/>
                  </a:lnTo>
                  <a:lnTo>
                    <a:pt x="1235" y="2290"/>
                  </a:lnTo>
                  <a:lnTo>
                    <a:pt x="1415" y="2084"/>
                  </a:lnTo>
                  <a:lnTo>
                    <a:pt x="1544" y="1827"/>
                  </a:lnTo>
                  <a:lnTo>
                    <a:pt x="1621" y="1570"/>
                  </a:lnTo>
                  <a:lnTo>
                    <a:pt x="1646" y="1287"/>
                  </a:lnTo>
                  <a:lnTo>
                    <a:pt x="1646" y="104"/>
                  </a:lnTo>
                  <a:lnTo>
                    <a:pt x="1646" y="52"/>
                  </a:lnTo>
                  <a:lnTo>
                    <a:pt x="1595" y="27"/>
                  </a:lnTo>
                  <a:lnTo>
                    <a:pt x="1364" y="27"/>
                  </a:lnTo>
                  <a:lnTo>
                    <a:pt x="115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2043175" y="4464800"/>
              <a:ext cx="92625" cy="77200"/>
            </a:xfrm>
            <a:custGeom>
              <a:avLst/>
              <a:gdLst/>
              <a:ahLst/>
              <a:cxnLst/>
              <a:rect l="l" t="t" r="r" b="b"/>
              <a:pathLst>
                <a:path w="3705" h="3088" extrusionOk="0">
                  <a:moveTo>
                    <a:pt x="1750" y="0"/>
                  </a:moveTo>
                  <a:lnTo>
                    <a:pt x="1570" y="26"/>
                  </a:lnTo>
                  <a:lnTo>
                    <a:pt x="1415" y="78"/>
                  </a:lnTo>
                  <a:lnTo>
                    <a:pt x="1261" y="180"/>
                  </a:lnTo>
                  <a:lnTo>
                    <a:pt x="1184" y="335"/>
                  </a:lnTo>
                  <a:lnTo>
                    <a:pt x="1107" y="438"/>
                  </a:lnTo>
                  <a:lnTo>
                    <a:pt x="1004" y="541"/>
                  </a:lnTo>
                  <a:lnTo>
                    <a:pt x="901" y="592"/>
                  </a:lnTo>
                  <a:lnTo>
                    <a:pt x="772" y="618"/>
                  </a:lnTo>
                  <a:lnTo>
                    <a:pt x="335" y="618"/>
                  </a:lnTo>
                  <a:lnTo>
                    <a:pt x="258" y="643"/>
                  </a:lnTo>
                  <a:lnTo>
                    <a:pt x="129" y="721"/>
                  </a:lnTo>
                  <a:lnTo>
                    <a:pt x="26" y="849"/>
                  </a:lnTo>
                  <a:lnTo>
                    <a:pt x="1" y="926"/>
                  </a:lnTo>
                  <a:lnTo>
                    <a:pt x="1" y="1029"/>
                  </a:lnTo>
                  <a:lnTo>
                    <a:pt x="1" y="2675"/>
                  </a:lnTo>
                  <a:lnTo>
                    <a:pt x="1" y="2753"/>
                  </a:lnTo>
                  <a:lnTo>
                    <a:pt x="26" y="2830"/>
                  </a:lnTo>
                  <a:lnTo>
                    <a:pt x="129" y="2958"/>
                  </a:lnTo>
                  <a:lnTo>
                    <a:pt x="258" y="3061"/>
                  </a:lnTo>
                  <a:lnTo>
                    <a:pt x="335" y="3087"/>
                  </a:lnTo>
                  <a:lnTo>
                    <a:pt x="695" y="3087"/>
                  </a:lnTo>
                  <a:lnTo>
                    <a:pt x="695" y="2675"/>
                  </a:lnTo>
                  <a:lnTo>
                    <a:pt x="721" y="2521"/>
                  </a:lnTo>
                  <a:lnTo>
                    <a:pt x="798" y="2367"/>
                  </a:lnTo>
                  <a:lnTo>
                    <a:pt x="927" y="2264"/>
                  </a:lnTo>
                  <a:lnTo>
                    <a:pt x="1055" y="2212"/>
                  </a:lnTo>
                  <a:lnTo>
                    <a:pt x="1364" y="2135"/>
                  </a:lnTo>
                  <a:lnTo>
                    <a:pt x="1467" y="2084"/>
                  </a:lnTo>
                  <a:lnTo>
                    <a:pt x="1570" y="2032"/>
                  </a:lnTo>
                  <a:lnTo>
                    <a:pt x="1647" y="1955"/>
                  </a:lnTo>
                  <a:lnTo>
                    <a:pt x="1698" y="1852"/>
                  </a:lnTo>
                  <a:lnTo>
                    <a:pt x="1981" y="1261"/>
                  </a:lnTo>
                  <a:lnTo>
                    <a:pt x="2033" y="1132"/>
                  </a:lnTo>
                  <a:lnTo>
                    <a:pt x="2161" y="1055"/>
                  </a:lnTo>
                  <a:lnTo>
                    <a:pt x="2264" y="978"/>
                  </a:lnTo>
                  <a:lnTo>
                    <a:pt x="2419" y="952"/>
                  </a:lnTo>
                  <a:lnTo>
                    <a:pt x="3370" y="952"/>
                  </a:lnTo>
                  <a:lnTo>
                    <a:pt x="3576" y="798"/>
                  </a:lnTo>
                  <a:lnTo>
                    <a:pt x="3653" y="721"/>
                  </a:lnTo>
                  <a:lnTo>
                    <a:pt x="3679" y="618"/>
                  </a:lnTo>
                  <a:lnTo>
                    <a:pt x="3705" y="541"/>
                  </a:lnTo>
                  <a:lnTo>
                    <a:pt x="3679" y="438"/>
                  </a:lnTo>
                  <a:lnTo>
                    <a:pt x="3653" y="360"/>
                  </a:lnTo>
                  <a:lnTo>
                    <a:pt x="3576" y="283"/>
                  </a:lnTo>
                  <a:lnTo>
                    <a:pt x="3499" y="232"/>
                  </a:lnTo>
                  <a:lnTo>
                    <a:pt x="3396" y="206"/>
                  </a:lnTo>
                  <a:lnTo>
                    <a:pt x="1750"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2043175" y="4469300"/>
              <a:ext cx="92625" cy="72700"/>
            </a:xfrm>
            <a:custGeom>
              <a:avLst/>
              <a:gdLst/>
              <a:ahLst/>
              <a:cxnLst/>
              <a:rect l="l" t="t" r="r" b="b"/>
              <a:pathLst>
                <a:path w="3705" h="2908" extrusionOk="0">
                  <a:moveTo>
                    <a:pt x="3242" y="0"/>
                  </a:moveTo>
                  <a:lnTo>
                    <a:pt x="3242" y="78"/>
                  </a:lnTo>
                  <a:lnTo>
                    <a:pt x="3216" y="155"/>
                  </a:lnTo>
                  <a:lnTo>
                    <a:pt x="3190" y="232"/>
                  </a:lnTo>
                  <a:lnTo>
                    <a:pt x="3139" y="309"/>
                  </a:lnTo>
                  <a:lnTo>
                    <a:pt x="3010" y="386"/>
                  </a:lnTo>
                  <a:lnTo>
                    <a:pt x="2907" y="438"/>
                  </a:lnTo>
                  <a:lnTo>
                    <a:pt x="2779" y="463"/>
                  </a:lnTo>
                  <a:lnTo>
                    <a:pt x="2624" y="489"/>
                  </a:lnTo>
                  <a:lnTo>
                    <a:pt x="1827" y="489"/>
                  </a:lnTo>
                  <a:lnTo>
                    <a:pt x="1698" y="566"/>
                  </a:lnTo>
                  <a:lnTo>
                    <a:pt x="1596" y="643"/>
                  </a:lnTo>
                  <a:lnTo>
                    <a:pt x="1518" y="772"/>
                  </a:lnTo>
                  <a:lnTo>
                    <a:pt x="1261" y="1364"/>
                  </a:lnTo>
                  <a:lnTo>
                    <a:pt x="1184" y="1467"/>
                  </a:lnTo>
                  <a:lnTo>
                    <a:pt x="1107" y="1544"/>
                  </a:lnTo>
                  <a:lnTo>
                    <a:pt x="1030" y="1595"/>
                  </a:lnTo>
                  <a:lnTo>
                    <a:pt x="927" y="1647"/>
                  </a:lnTo>
                  <a:lnTo>
                    <a:pt x="618" y="1724"/>
                  </a:lnTo>
                  <a:lnTo>
                    <a:pt x="464" y="1775"/>
                  </a:lnTo>
                  <a:lnTo>
                    <a:pt x="361" y="1878"/>
                  </a:lnTo>
                  <a:lnTo>
                    <a:pt x="284" y="2032"/>
                  </a:lnTo>
                  <a:lnTo>
                    <a:pt x="258" y="2187"/>
                  </a:lnTo>
                  <a:lnTo>
                    <a:pt x="258" y="2367"/>
                  </a:lnTo>
                  <a:lnTo>
                    <a:pt x="232" y="2444"/>
                  </a:lnTo>
                  <a:lnTo>
                    <a:pt x="181" y="2521"/>
                  </a:lnTo>
                  <a:lnTo>
                    <a:pt x="104" y="2573"/>
                  </a:lnTo>
                  <a:lnTo>
                    <a:pt x="1" y="2598"/>
                  </a:lnTo>
                  <a:lnTo>
                    <a:pt x="78" y="2727"/>
                  </a:lnTo>
                  <a:lnTo>
                    <a:pt x="155" y="2804"/>
                  </a:lnTo>
                  <a:lnTo>
                    <a:pt x="284" y="2881"/>
                  </a:lnTo>
                  <a:lnTo>
                    <a:pt x="412" y="2907"/>
                  </a:lnTo>
                  <a:lnTo>
                    <a:pt x="695" y="2907"/>
                  </a:lnTo>
                  <a:lnTo>
                    <a:pt x="695" y="2495"/>
                  </a:lnTo>
                  <a:lnTo>
                    <a:pt x="721" y="2341"/>
                  </a:lnTo>
                  <a:lnTo>
                    <a:pt x="798" y="2187"/>
                  </a:lnTo>
                  <a:lnTo>
                    <a:pt x="927" y="2084"/>
                  </a:lnTo>
                  <a:lnTo>
                    <a:pt x="1055" y="2032"/>
                  </a:lnTo>
                  <a:lnTo>
                    <a:pt x="1364" y="1955"/>
                  </a:lnTo>
                  <a:lnTo>
                    <a:pt x="1467" y="1904"/>
                  </a:lnTo>
                  <a:lnTo>
                    <a:pt x="1570" y="1852"/>
                  </a:lnTo>
                  <a:lnTo>
                    <a:pt x="1647" y="1775"/>
                  </a:lnTo>
                  <a:lnTo>
                    <a:pt x="1698" y="1672"/>
                  </a:lnTo>
                  <a:lnTo>
                    <a:pt x="1981" y="1081"/>
                  </a:lnTo>
                  <a:lnTo>
                    <a:pt x="2033" y="952"/>
                  </a:lnTo>
                  <a:lnTo>
                    <a:pt x="2161" y="875"/>
                  </a:lnTo>
                  <a:lnTo>
                    <a:pt x="2264" y="798"/>
                  </a:lnTo>
                  <a:lnTo>
                    <a:pt x="2419" y="772"/>
                  </a:lnTo>
                  <a:lnTo>
                    <a:pt x="3370" y="772"/>
                  </a:lnTo>
                  <a:lnTo>
                    <a:pt x="3576" y="618"/>
                  </a:lnTo>
                  <a:lnTo>
                    <a:pt x="3653" y="541"/>
                  </a:lnTo>
                  <a:lnTo>
                    <a:pt x="3679" y="438"/>
                  </a:lnTo>
                  <a:lnTo>
                    <a:pt x="3705" y="361"/>
                  </a:lnTo>
                  <a:lnTo>
                    <a:pt x="3679" y="258"/>
                  </a:lnTo>
                  <a:lnTo>
                    <a:pt x="3653" y="180"/>
                  </a:lnTo>
                  <a:lnTo>
                    <a:pt x="3576" y="103"/>
                  </a:lnTo>
                  <a:lnTo>
                    <a:pt x="3499" y="52"/>
                  </a:lnTo>
                  <a:lnTo>
                    <a:pt x="3396" y="26"/>
                  </a:lnTo>
                  <a:lnTo>
                    <a:pt x="3242"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5"/>
            <p:cNvSpPr/>
            <p:nvPr/>
          </p:nvSpPr>
          <p:spPr>
            <a:xfrm>
              <a:off x="2311975" y="4464800"/>
              <a:ext cx="92625" cy="77200"/>
            </a:xfrm>
            <a:custGeom>
              <a:avLst/>
              <a:gdLst/>
              <a:ahLst/>
              <a:cxnLst/>
              <a:rect l="l" t="t" r="r" b="b"/>
              <a:pathLst>
                <a:path w="3705" h="3088" extrusionOk="0">
                  <a:moveTo>
                    <a:pt x="1956" y="0"/>
                  </a:moveTo>
                  <a:lnTo>
                    <a:pt x="309" y="206"/>
                  </a:lnTo>
                  <a:lnTo>
                    <a:pt x="206" y="232"/>
                  </a:lnTo>
                  <a:lnTo>
                    <a:pt x="129" y="283"/>
                  </a:lnTo>
                  <a:lnTo>
                    <a:pt x="52" y="360"/>
                  </a:lnTo>
                  <a:lnTo>
                    <a:pt x="26" y="438"/>
                  </a:lnTo>
                  <a:lnTo>
                    <a:pt x="1" y="541"/>
                  </a:lnTo>
                  <a:lnTo>
                    <a:pt x="26" y="618"/>
                  </a:lnTo>
                  <a:lnTo>
                    <a:pt x="52" y="721"/>
                  </a:lnTo>
                  <a:lnTo>
                    <a:pt x="129" y="798"/>
                  </a:lnTo>
                  <a:lnTo>
                    <a:pt x="361" y="952"/>
                  </a:lnTo>
                  <a:lnTo>
                    <a:pt x="1287" y="952"/>
                  </a:lnTo>
                  <a:lnTo>
                    <a:pt x="1441" y="978"/>
                  </a:lnTo>
                  <a:lnTo>
                    <a:pt x="1570" y="1055"/>
                  </a:lnTo>
                  <a:lnTo>
                    <a:pt x="1673" y="1132"/>
                  </a:lnTo>
                  <a:lnTo>
                    <a:pt x="1750" y="1261"/>
                  </a:lnTo>
                  <a:lnTo>
                    <a:pt x="2007" y="1852"/>
                  </a:lnTo>
                  <a:lnTo>
                    <a:pt x="2058" y="1955"/>
                  </a:lnTo>
                  <a:lnTo>
                    <a:pt x="2136" y="2032"/>
                  </a:lnTo>
                  <a:lnTo>
                    <a:pt x="2239" y="2084"/>
                  </a:lnTo>
                  <a:lnTo>
                    <a:pt x="2341" y="2135"/>
                  </a:lnTo>
                  <a:lnTo>
                    <a:pt x="2650" y="2212"/>
                  </a:lnTo>
                  <a:lnTo>
                    <a:pt x="2804" y="2264"/>
                  </a:lnTo>
                  <a:lnTo>
                    <a:pt x="2907" y="2367"/>
                  </a:lnTo>
                  <a:lnTo>
                    <a:pt x="2984" y="2521"/>
                  </a:lnTo>
                  <a:lnTo>
                    <a:pt x="3010" y="2675"/>
                  </a:lnTo>
                  <a:lnTo>
                    <a:pt x="3010" y="3087"/>
                  </a:lnTo>
                  <a:lnTo>
                    <a:pt x="3370" y="3087"/>
                  </a:lnTo>
                  <a:lnTo>
                    <a:pt x="3448" y="3061"/>
                  </a:lnTo>
                  <a:lnTo>
                    <a:pt x="3602" y="2958"/>
                  </a:lnTo>
                  <a:lnTo>
                    <a:pt x="3679" y="2830"/>
                  </a:lnTo>
                  <a:lnTo>
                    <a:pt x="3705" y="2753"/>
                  </a:lnTo>
                  <a:lnTo>
                    <a:pt x="3705" y="2675"/>
                  </a:lnTo>
                  <a:lnTo>
                    <a:pt x="3705" y="1029"/>
                  </a:lnTo>
                  <a:lnTo>
                    <a:pt x="3705" y="926"/>
                  </a:lnTo>
                  <a:lnTo>
                    <a:pt x="3679" y="849"/>
                  </a:lnTo>
                  <a:lnTo>
                    <a:pt x="3602" y="721"/>
                  </a:lnTo>
                  <a:lnTo>
                    <a:pt x="3448" y="643"/>
                  </a:lnTo>
                  <a:lnTo>
                    <a:pt x="3370" y="618"/>
                  </a:lnTo>
                  <a:lnTo>
                    <a:pt x="2933" y="618"/>
                  </a:lnTo>
                  <a:lnTo>
                    <a:pt x="2804" y="592"/>
                  </a:lnTo>
                  <a:lnTo>
                    <a:pt x="2702" y="541"/>
                  </a:lnTo>
                  <a:lnTo>
                    <a:pt x="2599" y="438"/>
                  </a:lnTo>
                  <a:lnTo>
                    <a:pt x="2521" y="335"/>
                  </a:lnTo>
                  <a:lnTo>
                    <a:pt x="2444" y="180"/>
                  </a:lnTo>
                  <a:lnTo>
                    <a:pt x="2316" y="78"/>
                  </a:lnTo>
                  <a:lnTo>
                    <a:pt x="2136" y="26"/>
                  </a:lnTo>
                  <a:lnTo>
                    <a:pt x="195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5"/>
            <p:cNvSpPr/>
            <p:nvPr/>
          </p:nvSpPr>
          <p:spPr>
            <a:xfrm>
              <a:off x="2311975" y="4464800"/>
              <a:ext cx="92625" cy="77200"/>
            </a:xfrm>
            <a:custGeom>
              <a:avLst/>
              <a:gdLst/>
              <a:ahLst/>
              <a:cxnLst/>
              <a:rect l="l" t="t" r="r" b="b"/>
              <a:pathLst>
                <a:path w="3705" h="3088" extrusionOk="0">
                  <a:moveTo>
                    <a:pt x="1956" y="0"/>
                  </a:moveTo>
                  <a:lnTo>
                    <a:pt x="309" y="206"/>
                  </a:lnTo>
                  <a:lnTo>
                    <a:pt x="232" y="232"/>
                  </a:lnTo>
                  <a:lnTo>
                    <a:pt x="155" y="258"/>
                  </a:lnTo>
                  <a:lnTo>
                    <a:pt x="104" y="309"/>
                  </a:lnTo>
                  <a:lnTo>
                    <a:pt x="52" y="386"/>
                  </a:lnTo>
                  <a:lnTo>
                    <a:pt x="26" y="438"/>
                  </a:lnTo>
                  <a:lnTo>
                    <a:pt x="1" y="515"/>
                  </a:lnTo>
                  <a:lnTo>
                    <a:pt x="26" y="592"/>
                  </a:lnTo>
                  <a:lnTo>
                    <a:pt x="26" y="669"/>
                  </a:lnTo>
                  <a:lnTo>
                    <a:pt x="1518" y="489"/>
                  </a:lnTo>
                  <a:lnTo>
                    <a:pt x="1698" y="489"/>
                  </a:lnTo>
                  <a:lnTo>
                    <a:pt x="1853" y="566"/>
                  </a:lnTo>
                  <a:lnTo>
                    <a:pt x="2007" y="669"/>
                  </a:lnTo>
                  <a:lnTo>
                    <a:pt x="2084" y="823"/>
                  </a:lnTo>
                  <a:lnTo>
                    <a:pt x="2161" y="926"/>
                  </a:lnTo>
                  <a:lnTo>
                    <a:pt x="2264" y="1004"/>
                  </a:lnTo>
                  <a:lnTo>
                    <a:pt x="2367" y="1081"/>
                  </a:lnTo>
                  <a:lnTo>
                    <a:pt x="2856" y="1081"/>
                  </a:lnTo>
                  <a:lnTo>
                    <a:pt x="2933" y="1106"/>
                  </a:lnTo>
                  <a:lnTo>
                    <a:pt x="3010" y="1132"/>
                  </a:lnTo>
                  <a:lnTo>
                    <a:pt x="3139" y="1209"/>
                  </a:lnTo>
                  <a:lnTo>
                    <a:pt x="3242" y="1338"/>
                  </a:lnTo>
                  <a:lnTo>
                    <a:pt x="3267" y="1415"/>
                  </a:lnTo>
                  <a:lnTo>
                    <a:pt x="3267" y="1492"/>
                  </a:lnTo>
                  <a:lnTo>
                    <a:pt x="3267" y="3087"/>
                  </a:lnTo>
                  <a:lnTo>
                    <a:pt x="3370" y="3087"/>
                  </a:lnTo>
                  <a:lnTo>
                    <a:pt x="3448" y="3061"/>
                  </a:lnTo>
                  <a:lnTo>
                    <a:pt x="3602" y="2958"/>
                  </a:lnTo>
                  <a:lnTo>
                    <a:pt x="3679" y="2830"/>
                  </a:lnTo>
                  <a:lnTo>
                    <a:pt x="3705" y="2753"/>
                  </a:lnTo>
                  <a:lnTo>
                    <a:pt x="3705" y="2675"/>
                  </a:lnTo>
                  <a:lnTo>
                    <a:pt x="3705" y="1029"/>
                  </a:lnTo>
                  <a:lnTo>
                    <a:pt x="3705" y="926"/>
                  </a:lnTo>
                  <a:lnTo>
                    <a:pt x="3679" y="849"/>
                  </a:lnTo>
                  <a:lnTo>
                    <a:pt x="3602" y="721"/>
                  </a:lnTo>
                  <a:lnTo>
                    <a:pt x="3448" y="643"/>
                  </a:lnTo>
                  <a:lnTo>
                    <a:pt x="3370" y="618"/>
                  </a:lnTo>
                  <a:lnTo>
                    <a:pt x="2933" y="618"/>
                  </a:lnTo>
                  <a:lnTo>
                    <a:pt x="2804" y="592"/>
                  </a:lnTo>
                  <a:lnTo>
                    <a:pt x="2702" y="541"/>
                  </a:lnTo>
                  <a:lnTo>
                    <a:pt x="2599" y="438"/>
                  </a:lnTo>
                  <a:lnTo>
                    <a:pt x="2521" y="335"/>
                  </a:lnTo>
                  <a:lnTo>
                    <a:pt x="2444" y="180"/>
                  </a:lnTo>
                  <a:lnTo>
                    <a:pt x="2316" y="78"/>
                  </a:lnTo>
                  <a:lnTo>
                    <a:pt x="2136" y="26"/>
                  </a:lnTo>
                  <a:lnTo>
                    <a:pt x="195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5"/>
            <p:cNvSpPr/>
            <p:nvPr/>
          </p:nvSpPr>
          <p:spPr>
            <a:xfrm>
              <a:off x="2060550" y="4488600"/>
              <a:ext cx="66900" cy="96475"/>
            </a:xfrm>
            <a:custGeom>
              <a:avLst/>
              <a:gdLst/>
              <a:ahLst/>
              <a:cxnLst/>
              <a:rect l="l" t="t" r="r" b="b"/>
              <a:pathLst>
                <a:path w="2676" h="3859" extrusionOk="0">
                  <a:moveTo>
                    <a:pt x="1724" y="0"/>
                  </a:moveTo>
                  <a:lnTo>
                    <a:pt x="1569" y="26"/>
                  </a:lnTo>
                  <a:lnTo>
                    <a:pt x="1466" y="103"/>
                  </a:lnTo>
                  <a:lnTo>
                    <a:pt x="1338" y="180"/>
                  </a:lnTo>
                  <a:lnTo>
                    <a:pt x="1286" y="309"/>
                  </a:lnTo>
                  <a:lnTo>
                    <a:pt x="1003" y="900"/>
                  </a:lnTo>
                  <a:lnTo>
                    <a:pt x="952" y="1003"/>
                  </a:lnTo>
                  <a:lnTo>
                    <a:pt x="875" y="1080"/>
                  </a:lnTo>
                  <a:lnTo>
                    <a:pt x="772" y="1132"/>
                  </a:lnTo>
                  <a:lnTo>
                    <a:pt x="669" y="1183"/>
                  </a:lnTo>
                  <a:lnTo>
                    <a:pt x="360" y="1260"/>
                  </a:lnTo>
                  <a:lnTo>
                    <a:pt x="232" y="1312"/>
                  </a:lnTo>
                  <a:lnTo>
                    <a:pt x="103" y="1415"/>
                  </a:lnTo>
                  <a:lnTo>
                    <a:pt x="26" y="1569"/>
                  </a:lnTo>
                  <a:lnTo>
                    <a:pt x="0" y="1723"/>
                  </a:lnTo>
                  <a:lnTo>
                    <a:pt x="0" y="2778"/>
                  </a:lnTo>
                  <a:lnTo>
                    <a:pt x="0" y="3138"/>
                  </a:lnTo>
                  <a:lnTo>
                    <a:pt x="0" y="3858"/>
                  </a:lnTo>
                  <a:lnTo>
                    <a:pt x="1158" y="3858"/>
                  </a:lnTo>
                  <a:lnTo>
                    <a:pt x="1158" y="3241"/>
                  </a:lnTo>
                  <a:lnTo>
                    <a:pt x="1158" y="3190"/>
                  </a:lnTo>
                  <a:lnTo>
                    <a:pt x="1183" y="3164"/>
                  </a:lnTo>
                  <a:lnTo>
                    <a:pt x="1209" y="3138"/>
                  </a:lnTo>
                  <a:lnTo>
                    <a:pt x="1441" y="3138"/>
                  </a:lnTo>
                  <a:lnTo>
                    <a:pt x="1698" y="3112"/>
                  </a:lnTo>
                  <a:lnTo>
                    <a:pt x="1929" y="3035"/>
                  </a:lnTo>
                  <a:lnTo>
                    <a:pt x="2135" y="2932"/>
                  </a:lnTo>
                  <a:lnTo>
                    <a:pt x="2315" y="2778"/>
                  </a:lnTo>
                  <a:lnTo>
                    <a:pt x="2470" y="2598"/>
                  </a:lnTo>
                  <a:lnTo>
                    <a:pt x="2572" y="2392"/>
                  </a:lnTo>
                  <a:lnTo>
                    <a:pt x="2650" y="2161"/>
                  </a:lnTo>
                  <a:lnTo>
                    <a:pt x="2675" y="1904"/>
                  </a:lnTo>
                  <a:lnTo>
                    <a:pt x="267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5"/>
            <p:cNvSpPr/>
            <p:nvPr/>
          </p:nvSpPr>
          <p:spPr>
            <a:xfrm>
              <a:off x="2320975" y="4488600"/>
              <a:ext cx="66275" cy="96475"/>
            </a:xfrm>
            <a:custGeom>
              <a:avLst/>
              <a:gdLst/>
              <a:ahLst/>
              <a:cxnLst/>
              <a:rect l="l" t="t" r="r" b="b"/>
              <a:pathLst>
                <a:path w="2651" h="3859" extrusionOk="0">
                  <a:moveTo>
                    <a:pt x="1" y="0"/>
                  </a:moveTo>
                  <a:lnTo>
                    <a:pt x="1" y="1904"/>
                  </a:lnTo>
                  <a:lnTo>
                    <a:pt x="27" y="2161"/>
                  </a:lnTo>
                  <a:lnTo>
                    <a:pt x="78" y="2392"/>
                  </a:lnTo>
                  <a:lnTo>
                    <a:pt x="207" y="2598"/>
                  </a:lnTo>
                  <a:lnTo>
                    <a:pt x="335" y="2778"/>
                  </a:lnTo>
                  <a:lnTo>
                    <a:pt x="515" y="2932"/>
                  </a:lnTo>
                  <a:lnTo>
                    <a:pt x="721" y="3035"/>
                  </a:lnTo>
                  <a:lnTo>
                    <a:pt x="953" y="3112"/>
                  </a:lnTo>
                  <a:lnTo>
                    <a:pt x="1210" y="3138"/>
                  </a:lnTo>
                  <a:lnTo>
                    <a:pt x="1493" y="3138"/>
                  </a:lnTo>
                  <a:lnTo>
                    <a:pt x="1493" y="3858"/>
                  </a:lnTo>
                  <a:lnTo>
                    <a:pt x="2650" y="3858"/>
                  </a:lnTo>
                  <a:lnTo>
                    <a:pt x="2650" y="3138"/>
                  </a:lnTo>
                  <a:lnTo>
                    <a:pt x="2650" y="2778"/>
                  </a:lnTo>
                  <a:lnTo>
                    <a:pt x="2650" y="1723"/>
                  </a:lnTo>
                  <a:lnTo>
                    <a:pt x="2624" y="1569"/>
                  </a:lnTo>
                  <a:lnTo>
                    <a:pt x="2547" y="1415"/>
                  </a:lnTo>
                  <a:lnTo>
                    <a:pt x="2444" y="1312"/>
                  </a:lnTo>
                  <a:lnTo>
                    <a:pt x="2290" y="1260"/>
                  </a:lnTo>
                  <a:lnTo>
                    <a:pt x="1981" y="1183"/>
                  </a:lnTo>
                  <a:lnTo>
                    <a:pt x="1879" y="1132"/>
                  </a:lnTo>
                  <a:lnTo>
                    <a:pt x="1776" y="1080"/>
                  </a:lnTo>
                  <a:lnTo>
                    <a:pt x="1698" y="1003"/>
                  </a:lnTo>
                  <a:lnTo>
                    <a:pt x="1647" y="900"/>
                  </a:lnTo>
                  <a:lnTo>
                    <a:pt x="1390" y="309"/>
                  </a:lnTo>
                  <a:lnTo>
                    <a:pt x="1313" y="180"/>
                  </a:lnTo>
                  <a:lnTo>
                    <a:pt x="1210" y="103"/>
                  </a:lnTo>
                  <a:lnTo>
                    <a:pt x="1081" y="26"/>
                  </a:lnTo>
                  <a:lnTo>
                    <a:pt x="92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5"/>
            <p:cNvSpPr/>
            <p:nvPr/>
          </p:nvSpPr>
          <p:spPr>
            <a:xfrm>
              <a:off x="2320975" y="4488600"/>
              <a:ext cx="66275" cy="96475"/>
            </a:xfrm>
            <a:custGeom>
              <a:avLst/>
              <a:gdLst/>
              <a:ahLst/>
              <a:cxnLst/>
              <a:rect l="l" t="t" r="r" b="b"/>
              <a:pathLst>
                <a:path w="2651" h="3859" extrusionOk="0">
                  <a:moveTo>
                    <a:pt x="1" y="0"/>
                  </a:moveTo>
                  <a:lnTo>
                    <a:pt x="1" y="386"/>
                  </a:lnTo>
                  <a:lnTo>
                    <a:pt x="515" y="386"/>
                  </a:lnTo>
                  <a:lnTo>
                    <a:pt x="644" y="412"/>
                  </a:lnTo>
                  <a:lnTo>
                    <a:pt x="772" y="463"/>
                  </a:lnTo>
                  <a:lnTo>
                    <a:pt x="875" y="540"/>
                  </a:lnTo>
                  <a:lnTo>
                    <a:pt x="953" y="669"/>
                  </a:lnTo>
                  <a:lnTo>
                    <a:pt x="1210" y="1260"/>
                  </a:lnTo>
                  <a:lnTo>
                    <a:pt x="1287" y="1363"/>
                  </a:lnTo>
                  <a:lnTo>
                    <a:pt x="1364" y="1441"/>
                  </a:lnTo>
                  <a:lnTo>
                    <a:pt x="1441" y="1492"/>
                  </a:lnTo>
                  <a:lnTo>
                    <a:pt x="1544" y="1543"/>
                  </a:lnTo>
                  <a:lnTo>
                    <a:pt x="1853" y="1621"/>
                  </a:lnTo>
                  <a:lnTo>
                    <a:pt x="2007" y="1698"/>
                  </a:lnTo>
                  <a:lnTo>
                    <a:pt x="2110" y="1801"/>
                  </a:lnTo>
                  <a:lnTo>
                    <a:pt x="2187" y="1929"/>
                  </a:lnTo>
                  <a:lnTo>
                    <a:pt x="2213" y="2084"/>
                  </a:lnTo>
                  <a:lnTo>
                    <a:pt x="2213" y="3138"/>
                  </a:lnTo>
                  <a:lnTo>
                    <a:pt x="2213" y="3498"/>
                  </a:lnTo>
                  <a:lnTo>
                    <a:pt x="2213" y="3858"/>
                  </a:lnTo>
                  <a:lnTo>
                    <a:pt x="2650" y="3858"/>
                  </a:lnTo>
                  <a:lnTo>
                    <a:pt x="2650" y="3138"/>
                  </a:lnTo>
                  <a:lnTo>
                    <a:pt x="2650" y="2778"/>
                  </a:lnTo>
                  <a:lnTo>
                    <a:pt x="2650" y="1723"/>
                  </a:lnTo>
                  <a:lnTo>
                    <a:pt x="2624" y="1569"/>
                  </a:lnTo>
                  <a:lnTo>
                    <a:pt x="2547" y="1415"/>
                  </a:lnTo>
                  <a:lnTo>
                    <a:pt x="2444" y="1312"/>
                  </a:lnTo>
                  <a:lnTo>
                    <a:pt x="2290" y="1260"/>
                  </a:lnTo>
                  <a:lnTo>
                    <a:pt x="1981" y="1183"/>
                  </a:lnTo>
                  <a:lnTo>
                    <a:pt x="1879" y="1132"/>
                  </a:lnTo>
                  <a:lnTo>
                    <a:pt x="1776" y="1080"/>
                  </a:lnTo>
                  <a:lnTo>
                    <a:pt x="1698" y="1003"/>
                  </a:lnTo>
                  <a:lnTo>
                    <a:pt x="1647" y="900"/>
                  </a:lnTo>
                  <a:lnTo>
                    <a:pt x="1390" y="309"/>
                  </a:lnTo>
                  <a:lnTo>
                    <a:pt x="1313" y="180"/>
                  </a:lnTo>
                  <a:lnTo>
                    <a:pt x="1210" y="103"/>
                  </a:lnTo>
                  <a:lnTo>
                    <a:pt x="1081" y="26"/>
                  </a:lnTo>
                  <a:lnTo>
                    <a:pt x="92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5"/>
            <p:cNvSpPr/>
            <p:nvPr/>
          </p:nvSpPr>
          <p:spPr>
            <a:xfrm>
              <a:off x="2047675" y="4585050"/>
              <a:ext cx="101000" cy="108050"/>
            </a:xfrm>
            <a:custGeom>
              <a:avLst/>
              <a:gdLst/>
              <a:ahLst/>
              <a:cxnLst/>
              <a:rect l="l" t="t" r="r" b="b"/>
              <a:pathLst>
                <a:path w="4040" h="4322" extrusionOk="0">
                  <a:moveTo>
                    <a:pt x="541" y="0"/>
                  </a:moveTo>
                  <a:lnTo>
                    <a:pt x="438" y="26"/>
                  </a:lnTo>
                  <a:lnTo>
                    <a:pt x="335" y="52"/>
                  </a:lnTo>
                  <a:lnTo>
                    <a:pt x="232" y="103"/>
                  </a:lnTo>
                  <a:lnTo>
                    <a:pt x="155" y="155"/>
                  </a:lnTo>
                  <a:lnTo>
                    <a:pt x="104" y="232"/>
                  </a:lnTo>
                  <a:lnTo>
                    <a:pt x="52" y="335"/>
                  </a:lnTo>
                  <a:lnTo>
                    <a:pt x="27" y="412"/>
                  </a:lnTo>
                  <a:lnTo>
                    <a:pt x="1" y="515"/>
                  </a:lnTo>
                  <a:lnTo>
                    <a:pt x="1" y="3807"/>
                  </a:lnTo>
                  <a:lnTo>
                    <a:pt x="27" y="3910"/>
                  </a:lnTo>
                  <a:lnTo>
                    <a:pt x="52" y="4013"/>
                  </a:lnTo>
                  <a:lnTo>
                    <a:pt x="104" y="4116"/>
                  </a:lnTo>
                  <a:lnTo>
                    <a:pt x="155" y="4193"/>
                  </a:lnTo>
                  <a:lnTo>
                    <a:pt x="232" y="4245"/>
                  </a:lnTo>
                  <a:lnTo>
                    <a:pt x="335" y="4296"/>
                  </a:lnTo>
                  <a:lnTo>
                    <a:pt x="438" y="4322"/>
                  </a:lnTo>
                  <a:lnTo>
                    <a:pt x="3628" y="4322"/>
                  </a:lnTo>
                  <a:lnTo>
                    <a:pt x="3756" y="4270"/>
                  </a:lnTo>
                  <a:lnTo>
                    <a:pt x="3859" y="4219"/>
                  </a:lnTo>
                  <a:lnTo>
                    <a:pt x="3936" y="4142"/>
                  </a:lnTo>
                  <a:lnTo>
                    <a:pt x="3988" y="4039"/>
                  </a:lnTo>
                  <a:lnTo>
                    <a:pt x="4039" y="3936"/>
                  </a:lnTo>
                  <a:lnTo>
                    <a:pt x="4039" y="3807"/>
                  </a:lnTo>
                  <a:lnTo>
                    <a:pt x="4039" y="3704"/>
                  </a:lnTo>
                  <a:lnTo>
                    <a:pt x="3242" y="412"/>
                  </a:lnTo>
                  <a:lnTo>
                    <a:pt x="3190" y="258"/>
                  </a:lnTo>
                  <a:lnTo>
                    <a:pt x="3062" y="129"/>
                  </a:lnTo>
                  <a:lnTo>
                    <a:pt x="2907" y="26"/>
                  </a:lnTo>
                  <a:lnTo>
                    <a:pt x="2753"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5"/>
            <p:cNvSpPr/>
            <p:nvPr/>
          </p:nvSpPr>
          <p:spPr>
            <a:xfrm>
              <a:off x="2102350" y="4585050"/>
              <a:ext cx="46325" cy="108050"/>
            </a:xfrm>
            <a:custGeom>
              <a:avLst/>
              <a:gdLst/>
              <a:ahLst/>
              <a:cxnLst/>
              <a:rect l="l" t="t" r="r" b="b"/>
              <a:pathLst>
                <a:path w="1853" h="4322" extrusionOk="0">
                  <a:moveTo>
                    <a:pt x="0" y="0"/>
                  </a:moveTo>
                  <a:lnTo>
                    <a:pt x="180" y="26"/>
                  </a:lnTo>
                  <a:lnTo>
                    <a:pt x="309" y="129"/>
                  </a:lnTo>
                  <a:lnTo>
                    <a:pt x="437" y="258"/>
                  </a:lnTo>
                  <a:lnTo>
                    <a:pt x="515" y="412"/>
                  </a:lnTo>
                  <a:lnTo>
                    <a:pt x="1286" y="3704"/>
                  </a:lnTo>
                  <a:lnTo>
                    <a:pt x="1286" y="3807"/>
                  </a:lnTo>
                  <a:lnTo>
                    <a:pt x="1286" y="3936"/>
                  </a:lnTo>
                  <a:lnTo>
                    <a:pt x="1235" y="4039"/>
                  </a:lnTo>
                  <a:lnTo>
                    <a:pt x="1183" y="4142"/>
                  </a:lnTo>
                  <a:lnTo>
                    <a:pt x="1106" y="4219"/>
                  </a:lnTo>
                  <a:lnTo>
                    <a:pt x="1003" y="4270"/>
                  </a:lnTo>
                  <a:lnTo>
                    <a:pt x="900" y="4322"/>
                  </a:lnTo>
                  <a:lnTo>
                    <a:pt x="1441" y="4322"/>
                  </a:lnTo>
                  <a:lnTo>
                    <a:pt x="1569" y="4270"/>
                  </a:lnTo>
                  <a:lnTo>
                    <a:pt x="1672" y="4219"/>
                  </a:lnTo>
                  <a:lnTo>
                    <a:pt x="1749" y="4142"/>
                  </a:lnTo>
                  <a:lnTo>
                    <a:pt x="1801" y="4039"/>
                  </a:lnTo>
                  <a:lnTo>
                    <a:pt x="1852" y="3936"/>
                  </a:lnTo>
                  <a:lnTo>
                    <a:pt x="1852" y="3807"/>
                  </a:lnTo>
                  <a:lnTo>
                    <a:pt x="1852" y="3704"/>
                  </a:lnTo>
                  <a:lnTo>
                    <a:pt x="1055" y="412"/>
                  </a:lnTo>
                  <a:lnTo>
                    <a:pt x="1003" y="258"/>
                  </a:lnTo>
                  <a:lnTo>
                    <a:pt x="875" y="129"/>
                  </a:lnTo>
                  <a:lnTo>
                    <a:pt x="720" y="26"/>
                  </a:lnTo>
                  <a:lnTo>
                    <a:pt x="566"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5"/>
            <p:cNvSpPr/>
            <p:nvPr/>
          </p:nvSpPr>
          <p:spPr>
            <a:xfrm>
              <a:off x="2077900" y="4608850"/>
              <a:ext cx="89425" cy="60475"/>
            </a:xfrm>
            <a:custGeom>
              <a:avLst/>
              <a:gdLst/>
              <a:ahLst/>
              <a:cxnLst/>
              <a:rect l="l" t="t" r="r" b="b"/>
              <a:pathLst>
                <a:path w="3577" h="2419" extrusionOk="0">
                  <a:moveTo>
                    <a:pt x="1" y="0"/>
                  </a:moveTo>
                  <a:lnTo>
                    <a:pt x="1" y="1981"/>
                  </a:lnTo>
                  <a:lnTo>
                    <a:pt x="26" y="2058"/>
                  </a:lnTo>
                  <a:lnTo>
                    <a:pt x="52" y="2135"/>
                  </a:lnTo>
                  <a:lnTo>
                    <a:pt x="78" y="2212"/>
                  </a:lnTo>
                  <a:lnTo>
                    <a:pt x="129" y="2289"/>
                  </a:lnTo>
                  <a:lnTo>
                    <a:pt x="207" y="2341"/>
                  </a:lnTo>
                  <a:lnTo>
                    <a:pt x="284" y="2392"/>
                  </a:lnTo>
                  <a:lnTo>
                    <a:pt x="361" y="2418"/>
                  </a:lnTo>
                  <a:lnTo>
                    <a:pt x="3576" y="2418"/>
                  </a:lnTo>
                  <a:lnTo>
                    <a:pt x="3576" y="1518"/>
                  </a:lnTo>
                  <a:lnTo>
                    <a:pt x="901" y="1518"/>
                  </a:lnTo>
                  <a:lnTo>
                    <a:pt x="901"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5"/>
            <p:cNvSpPr/>
            <p:nvPr/>
          </p:nvSpPr>
          <p:spPr>
            <a:xfrm>
              <a:off x="2167300" y="4650000"/>
              <a:ext cx="30875" cy="17375"/>
            </a:xfrm>
            <a:custGeom>
              <a:avLst/>
              <a:gdLst/>
              <a:ahLst/>
              <a:cxnLst/>
              <a:rect l="l" t="t" r="r" b="b"/>
              <a:pathLst>
                <a:path w="1235" h="695" extrusionOk="0">
                  <a:moveTo>
                    <a:pt x="0" y="0"/>
                  </a:moveTo>
                  <a:lnTo>
                    <a:pt x="0" y="695"/>
                  </a:lnTo>
                  <a:lnTo>
                    <a:pt x="849" y="695"/>
                  </a:lnTo>
                  <a:lnTo>
                    <a:pt x="926" y="643"/>
                  </a:lnTo>
                  <a:lnTo>
                    <a:pt x="1029" y="618"/>
                  </a:lnTo>
                  <a:lnTo>
                    <a:pt x="1106" y="541"/>
                  </a:lnTo>
                  <a:lnTo>
                    <a:pt x="1158" y="463"/>
                  </a:lnTo>
                  <a:lnTo>
                    <a:pt x="1209" y="386"/>
                  </a:lnTo>
                  <a:lnTo>
                    <a:pt x="1235" y="283"/>
                  </a:lnTo>
                  <a:lnTo>
                    <a:pt x="1235" y="180"/>
                  </a:lnTo>
                  <a:lnTo>
                    <a:pt x="1235" y="129"/>
                  </a:lnTo>
                  <a:lnTo>
                    <a:pt x="1235" y="78"/>
                  </a:lnTo>
                  <a:lnTo>
                    <a:pt x="1209" y="52"/>
                  </a:lnTo>
                  <a:lnTo>
                    <a:pt x="1183" y="26"/>
                  </a:lnTo>
                  <a:lnTo>
                    <a:pt x="1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5"/>
            <p:cNvSpPr/>
            <p:nvPr/>
          </p:nvSpPr>
          <p:spPr>
            <a:xfrm>
              <a:off x="2249600" y="4650000"/>
              <a:ext cx="30900" cy="17375"/>
            </a:xfrm>
            <a:custGeom>
              <a:avLst/>
              <a:gdLst/>
              <a:ahLst/>
              <a:cxnLst/>
              <a:rect l="l" t="t" r="r" b="b"/>
              <a:pathLst>
                <a:path w="1236" h="695" extrusionOk="0">
                  <a:moveTo>
                    <a:pt x="104" y="0"/>
                  </a:moveTo>
                  <a:lnTo>
                    <a:pt x="52" y="26"/>
                  </a:lnTo>
                  <a:lnTo>
                    <a:pt x="26" y="52"/>
                  </a:lnTo>
                  <a:lnTo>
                    <a:pt x="1" y="78"/>
                  </a:lnTo>
                  <a:lnTo>
                    <a:pt x="1" y="129"/>
                  </a:lnTo>
                  <a:lnTo>
                    <a:pt x="1" y="180"/>
                  </a:lnTo>
                  <a:lnTo>
                    <a:pt x="1" y="283"/>
                  </a:lnTo>
                  <a:lnTo>
                    <a:pt x="26" y="386"/>
                  </a:lnTo>
                  <a:lnTo>
                    <a:pt x="78" y="463"/>
                  </a:lnTo>
                  <a:lnTo>
                    <a:pt x="155" y="541"/>
                  </a:lnTo>
                  <a:lnTo>
                    <a:pt x="206" y="618"/>
                  </a:lnTo>
                  <a:lnTo>
                    <a:pt x="309" y="643"/>
                  </a:lnTo>
                  <a:lnTo>
                    <a:pt x="386" y="695"/>
                  </a:lnTo>
                  <a:lnTo>
                    <a:pt x="1235" y="695"/>
                  </a:lnTo>
                  <a:lnTo>
                    <a:pt x="12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5"/>
            <p:cNvSpPr/>
            <p:nvPr/>
          </p:nvSpPr>
          <p:spPr>
            <a:xfrm>
              <a:off x="2299125" y="4585050"/>
              <a:ext cx="100975" cy="108050"/>
            </a:xfrm>
            <a:custGeom>
              <a:avLst/>
              <a:gdLst/>
              <a:ahLst/>
              <a:cxnLst/>
              <a:rect l="l" t="t" r="r" b="b"/>
              <a:pathLst>
                <a:path w="4039" h="4322" extrusionOk="0">
                  <a:moveTo>
                    <a:pt x="1312" y="0"/>
                  </a:moveTo>
                  <a:lnTo>
                    <a:pt x="1132" y="26"/>
                  </a:lnTo>
                  <a:lnTo>
                    <a:pt x="978" y="129"/>
                  </a:lnTo>
                  <a:lnTo>
                    <a:pt x="849" y="258"/>
                  </a:lnTo>
                  <a:lnTo>
                    <a:pt x="798" y="412"/>
                  </a:lnTo>
                  <a:lnTo>
                    <a:pt x="26" y="3704"/>
                  </a:lnTo>
                  <a:lnTo>
                    <a:pt x="0" y="3807"/>
                  </a:lnTo>
                  <a:lnTo>
                    <a:pt x="26" y="3936"/>
                  </a:lnTo>
                  <a:lnTo>
                    <a:pt x="52" y="4039"/>
                  </a:lnTo>
                  <a:lnTo>
                    <a:pt x="129" y="4142"/>
                  </a:lnTo>
                  <a:lnTo>
                    <a:pt x="206" y="4219"/>
                  </a:lnTo>
                  <a:lnTo>
                    <a:pt x="283" y="4270"/>
                  </a:lnTo>
                  <a:lnTo>
                    <a:pt x="412" y="4322"/>
                  </a:lnTo>
                  <a:lnTo>
                    <a:pt x="3627" y="4322"/>
                  </a:lnTo>
                  <a:lnTo>
                    <a:pt x="3704" y="4296"/>
                  </a:lnTo>
                  <a:lnTo>
                    <a:pt x="3807" y="4245"/>
                  </a:lnTo>
                  <a:lnTo>
                    <a:pt x="3884" y="4193"/>
                  </a:lnTo>
                  <a:lnTo>
                    <a:pt x="3936" y="4116"/>
                  </a:lnTo>
                  <a:lnTo>
                    <a:pt x="3987" y="4013"/>
                  </a:lnTo>
                  <a:lnTo>
                    <a:pt x="4013" y="3910"/>
                  </a:lnTo>
                  <a:lnTo>
                    <a:pt x="4039" y="3807"/>
                  </a:lnTo>
                  <a:lnTo>
                    <a:pt x="4039" y="515"/>
                  </a:lnTo>
                  <a:lnTo>
                    <a:pt x="4013" y="412"/>
                  </a:lnTo>
                  <a:lnTo>
                    <a:pt x="3987" y="335"/>
                  </a:lnTo>
                  <a:lnTo>
                    <a:pt x="3936" y="232"/>
                  </a:lnTo>
                  <a:lnTo>
                    <a:pt x="3884" y="155"/>
                  </a:lnTo>
                  <a:lnTo>
                    <a:pt x="3807" y="103"/>
                  </a:lnTo>
                  <a:lnTo>
                    <a:pt x="3704" y="52"/>
                  </a:lnTo>
                  <a:lnTo>
                    <a:pt x="3627" y="26"/>
                  </a:lnTo>
                  <a:lnTo>
                    <a:pt x="3524"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5"/>
            <p:cNvSpPr/>
            <p:nvPr/>
          </p:nvSpPr>
          <p:spPr>
            <a:xfrm>
              <a:off x="2372425" y="4585050"/>
              <a:ext cx="27675" cy="108050"/>
            </a:xfrm>
            <a:custGeom>
              <a:avLst/>
              <a:gdLst/>
              <a:ahLst/>
              <a:cxnLst/>
              <a:rect l="l" t="t" r="r" b="b"/>
              <a:pathLst>
                <a:path w="1107" h="4322" extrusionOk="0">
                  <a:moveTo>
                    <a:pt x="1" y="0"/>
                  </a:moveTo>
                  <a:lnTo>
                    <a:pt x="129" y="26"/>
                  </a:lnTo>
                  <a:lnTo>
                    <a:pt x="206" y="52"/>
                  </a:lnTo>
                  <a:lnTo>
                    <a:pt x="309" y="103"/>
                  </a:lnTo>
                  <a:lnTo>
                    <a:pt x="386" y="155"/>
                  </a:lnTo>
                  <a:lnTo>
                    <a:pt x="438" y="232"/>
                  </a:lnTo>
                  <a:lnTo>
                    <a:pt x="489" y="335"/>
                  </a:lnTo>
                  <a:lnTo>
                    <a:pt x="515" y="412"/>
                  </a:lnTo>
                  <a:lnTo>
                    <a:pt x="541" y="515"/>
                  </a:lnTo>
                  <a:lnTo>
                    <a:pt x="541" y="3807"/>
                  </a:lnTo>
                  <a:lnTo>
                    <a:pt x="515" y="3910"/>
                  </a:lnTo>
                  <a:lnTo>
                    <a:pt x="489" y="4013"/>
                  </a:lnTo>
                  <a:lnTo>
                    <a:pt x="438" y="4116"/>
                  </a:lnTo>
                  <a:lnTo>
                    <a:pt x="386" y="4193"/>
                  </a:lnTo>
                  <a:lnTo>
                    <a:pt x="309" y="4245"/>
                  </a:lnTo>
                  <a:lnTo>
                    <a:pt x="206" y="4296"/>
                  </a:lnTo>
                  <a:lnTo>
                    <a:pt x="129" y="4322"/>
                  </a:lnTo>
                  <a:lnTo>
                    <a:pt x="695" y="4322"/>
                  </a:lnTo>
                  <a:lnTo>
                    <a:pt x="772" y="4296"/>
                  </a:lnTo>
                  <a:lnTo>
                    <a:pt x="875" y="4245"/>
                  </a:lnTo>
                  <a:lnTo>
                    <a:pt x="952" y="4193"/>
                  </a:lnTo>
                  <a:lnTo>
                    <a:pt x="1004" y="4116"/>
                  </a:lnTo>
                  <a:lnTo>
                    <a:pt x="1055" y="4013"/>
                  </a:lnTo>
                  <a:lnTo>
                    <a:pt x="1081" y="3910"/>
                  </a:lnTo>
                  <a:lnTo>
                    <a:pt x="1107" y="3807"/>
                  </a:lnTo>
                  <a:lnTo>
                    <a:pt x="1107" y="515"/>
                  </a:lnTo>
                  <a:lnTo>
                    <a:pt x="1081" y="412"/>
                  </a:lnTo>
                  <a:lnTo>
                    <a:pt x="1055" y="335"/>
                  </a:lnTo>
                  <a:lnTo>
                    <a:pt x="1004" y="232"/>
                  </a:lnTo>
                  <a:lnTo>
                    <a:pt x="952" y="155"/>
                  </a:lnTo>
                  <a:lnTo>
                    <a:pt x="875" y="103"/>
                  </a:lnTo>
                  <a:lnTo>
                    <a:pt x="772" y="52"/>
                  </a:lnTo>
                  <a:lnTo>
                    <a:pt x="695" y="26"/>
                  </a:lnTo>
                  <a:lnTo>
                    <a:pt x="592"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5"/>
            <p:cNvSpPr/>
            <p:nvPr/>
          </p:nvSpPr>
          <p:spPr>
            <a:xfrm>
              <a:off x="2280475" y="4608850"/>
              <a:ext cx="89400" cy="60475"/>
            </a:xfrm>
            <a:custGeom>
              <a:avLst/>
              <a:gdLst/>
              <a:ahLst/>
              <a:cxnLst/>
              <a:rect l="l" t="t" r="r" b="b"/>
              <a:pathLst>
                <a:path w="3576" h="2419" extrusionOk="0">
                  <a:moveTo>
                    <a:pt x="2675" y="0"/>
                  </a:moveTo>
                  <a:lnTo>
                    <a:pt x="2675" y="1518"/>
                  </a:lnTo>
                  <a:lnTo>
                    <a:pt x="0" y="1518"/>
                  </a:lnTo>
                  <a:lnTo>
                    <a:pt x="0" y="2418"/>
                  </a:lnTo>
                  <a:lnTo>
                    <a:pt x="3216" y="2418"/>
                  </a:lnTo>
                  <a:lnTo>
                    <a:pt x="3293" y="2392"/>
                  </a:lnTo>
                  <a:lnTo>
                    <a:pt x="3370" y="2341"/>
                  </a:lnTo>
                  <a:lnTo>
                    <a:pt x="3447" y="2289"/>
                  </a:lnTo>
                  <a:lnTo>
                    <a:pt x="3499" y="2212"/>
                  </a:lnTo>
                  <a:lnTo>
                    <a:pt x="3524" y="2135"/>
                  </a:lnTo>
                  <a:lnTo>
                    <a:pt x="3576" y="2058"/>
                  </a:lnTo>
                  <a:lnTo>
                    <a:pt x="3576" y="1981"/>
                  </a:lnTo>
                  <a:lnTo>
                    <a:pt x="3576"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5"/>
            <p:cNvSpPr/>
            <p:nvPr/>
          </p:nvSpPr>
          <p:spPr>
            <a:xfrm>
              <a:off x="2347350" y="4608850"/>
              <a:ext cx="22525" cy="25"/>
            </a:xfrm>
            <a:custGeom>
              <a:avLst/>
              <a:gdLst/>
              <a:ahLst/>
              <a:cxnLst/>
              <a:rect l="l" t="t" r="r" b="b"/>
              <a:pathLst>
                <a:path w="901" h="1" extrusionOk="0">
                  <a:moveTo>
                    <a:pt x="901" y="0"/>
                  </a:moveTo>
                  <a:lnTo>
                    <a:pt x="0" y="0"/>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5"/>
            <p:cNvSpPr/>
            <p:nvPr/>
          </p:nvSpPr>
          <p:spPr>
            <a:xfrm>
              <a:off x="2347350" y="4608850"/>
              <a:ext cx="22525" cy="25"/>
            </a:xfrm>
            <a:custGeom>
              <a:avLst/>
              <a:gdLst/>
              <a:ahLst/>
              <a:cxnLst/>
              <a:rect l="l" t="t" r="r" b="b"/>
              <a:pathLst>
                <a:path w="901" h="1" fill="none" extrusionOk="0">
                  <a:moveTo>
                    <a:pt x="901"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5"/>
            <p:cNvSpPr/>
            <p:nvPr/>
          </p:nvSpPr>
          <p:spPr>
            <a:xfrm>
              <a:off x="2243175" y="4527175"/>
              <a:ext cx="24450" cy="10950"/>
            </a:xfrm>
            <a:custGeom>
              <a:avLst/>
              <a:gdLst/>
              <a:ahLst/>
              <a:cxnLst/>
              <a:rect l="l" t="t" r="r" b="b"/>
              <a:pathLst>
                <a:path w="978" h="438" extrusionOk="0">
                  <a:moveTo>
                    <a:pt x="129" y="0"/>
                  </a:moveTo>
                  <a:lnTo>
                    <a:pt x="78" y="52"/>
                  </a:lnTo>
                  <a:lnTo>
                    <a:pt x="26" y="129"/>
                  </a:lnTo>
                  <a:lnTo>
                    <a:pt x="0" y="206"/>
                  </a:lnTo>
                  <a:lnTo>
                    <a:pt x="26" y="283"/>
                  </a:lnTo>
                  <a:lnTo>
                    <a:pt x="78" y="361"/>
                  </a:lnTo>
                  <a:lnTo>
                    <a:pt x="129" y="412"/>
                  </a:lnTo>
                  <a:lnTo>
                    <a:pt x="232" y="438"/>
                  </a:lnTo>
                  <a:lnTo>
                    <a:pt x="772" y="438"/>
                  </a:lnTo>
                  <a:lnTo>
                    <a:pt x="849" y="412"/>
                  </a:lnTo>
                  <a:lnTo>
                    <a:pt x="926" y="361"/>
                  </a:lnTo>
                  <a:lnTo>
                    <a:pt x="978" y="283"/>
                  </a:lnTo>
                  <a:lnTo>
                    <a:pt x="978" y="206"/>
                  </a:lnTo>
                  <a:lnTo>
                    <a:pt x="978" y="129"/>
                  </a:lnTo>
                  <a:lnTo>
                    <a:pt x="926" y="52"/>
                  </a:lnTo>
                  <a:lnTo>
                    <a:pt x="849"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5"/>
            <p:cNvSpPr/>
            <p:nvPr/>
          </p:nvSpPr>
          <p:spPr>
            <a:xfrm>
              <a:off x="2203300" y="4439075"/>
              <a:ext cx="10950" cy="12875"/>
            </a:xfrm>
            <a:custGeom>
              <a:avLst/>
              <a:gdLst/>
              <a:ahLst/>
              <a:cxnLst/>
              <a:rect l="l" t="t" r="r" b="b"/>
              <a:pathLst>
                <a:path w="438" h="515" extrusionOk="0">
                  <a:moveTo>
                    <a:pt x="232" y="0"/>
                  </a:moveTo>
                  <a:lnTo>
                    <a:pt x="155" y="26"/>
                  </a:lnTo>
                  <a:lnTo>
                    <a:pt x="78" y="78"/>
                  </a:lnTo>
                  <a:lnTo>
                    <a:pt x="26" y="155"/>
                  </a:lnTo>
                  <a:lnTo>
                    <a:pt x="1" y="232"/>
                  </a:lnTo>
                  <a:lnTo>
                    <a:pt x="1" y="309"/>
                  </a:lnTo>
                  <a:lnTo>
                    <a:pt x="26" y="386"/>
                  </a:lnTo>
                  <a:lnTo>
                    <a:pt x="78" y="463"/>
                  </a:lnTo>
                  <a:lnTo>
                    <a:pt x="155" y="515"/>
                  </a:lnTo>
                  <a:lnTo>
                    <a:pt x="309" y="515"/>
                  </a:lnTo>
                  <a:lnTo>
                    <a:pt x="386" y="463"/>
                  </a:lnTo>
                  <a:lnTo>
                    <a:pt x="438" y="386"/>
                  </a:lnTo>
                  <a:lnTo>
                    <a:pt x="438" y="309"/>
                  </a:lnTo>
                  <a:lnTo>
                    <a:pt x="438" y="232"/>
                  </a:lnTo>
                  <a:lnTo>
                    <a:pt x="438" y="155"/>
                  </a:lnTo>
                  <a:lnTo>
                    <a:pt x="386" y="78"/>
                  </a:lnTo>
                  <a:lnTo>
                    <a:pt x="309" y="26"/>
                  </a:lnTo>
                  <a:lnTo>
                    <a:pt x="23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5"/>
            <p:cNvSpPr/>
            <p:nvPr/>
          </p:nvSpPr>
          <p:spPr>
            <a:xfrm>
              <a:off x="2233525" y="4439075"/>
              <a:ext cx="10950" cy="12875"/>
            </a:xfrm>
            <a:custGeom>
              <a:avLst/>
              <a:gdLst/>
              <a:ahLst/>
              <a:cxnLst/>
              <a:rect l="l" t="t" r="r" b="b"/>
              <a:pathLst>
                <a:path w="438" h="515" extrusionOk="0">
                  <a:moveTo>
                    <a:pt x="206" y="0"/>
                  </a:moveTo>
                  <a:lnTo>
                    <a:pt x="129" y="26"/>
                  </a:lnTo>
                  <a:lnTo>
                    <a:pt x="52" y="78"/>
                  </a:lnTo>
                  <a:lnTo>
                    <a:pt x="1" y="155"/>
                  </a:lnTo>
                  <a:lnTo>
                    <a:pt x="1" y="232"/>
                  </a:lnTo>
                  <a:lnTo>
                    <a:pt x="1" y="309"/>
                  </a:lnTo>
                  <a:lnTo>
                    <a:pt x="1" y="386"/>
                  </a:lnTo>
                  <a:lnTo>
                    <a:pt x="52" y="463"/>
                  </a:lnTo>
                  <a:lnTo>
                    <a:pt x="129" y="515"/>
                  </a:lnTo>
                  <a:lnTo>
                    <a:pt x="309" y="515"/>
                  </a:lnTo>
                  <a:lnTo>
                    <a:pt x="361" y="463"/>
                  </a:lnTo>
                  <a:lnTo>
                    <a:pt x="412" y="386"/>
                  </a:lnTo>
                  <a:lnTo>
                    <a:pt x="438" y="309"/>
                  </a:lnTo>
                  <a:lnTo>
                    <a:pt x="438" y="232"/>
                  </a:lnTo>
                  <a:lnTo>
                    <a:pt x="412" y="155"/>
                  </a:lnTo>
                  <a:lnTo>
                    <a:pt x="361" y="78"/>
                  </a:lnTo>
                  <a:lnTo>
                    <a:pt x="309" y="26"/>
                  </a:lnTo>
                  <a:lnTo>
                    <a:pt x="206"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5"/>
            <p:cNvSpPr/>
            <p:nvPr/>
          </p:nvSpPr>
          <p:spPr>
            <a:xfrm>
              <a:off x="2212300" y="4458375"/>
              <a:ext cx="23175" cy="12875"/>
            </a:xfrm>
            <a:custGeom>
              <a:avLst/>
              <a:gdLst/>
              <a:ahLst/>
              <a:cxnLst/>
              <a:rect l="l" t="t" r="r" b="b"/>
              <a:pathLst>
                <a:path w="927" h="515" extrusionOk="0">
                  <a:moveTo>
                    <a:pt x="181" y="0"/>
                  </a:moveTo>
                  <a:lnTo>
                    <a:pt x="104" y="26"/>
                  </a:lnTo>
                  <a:lnTo>
                    <a:pt x="26" y="103"/>
                  </a:lnTo>
                  <a:lnTo>
                    <a:pt x="1" y="180"/>
                  </a:lnTo>
                  <a:lnTo>
                    <a:pt x="1" y="257"/>
                  </a:lnTo>
                  <a:lnTo>
                    <a:pt x="26" y="335"/>
                  </a:lnTo>
                  <a:lnTo>
                    <a:pt x="104" y="386"/>
                  </a:lnTo>
                  <a:lnTo>
                    <a:pt x="284" y="489"/>
                  </a:lnTo>
                  <a:lnTo>
                    <a:pt x="387" y="515"/>
                  </a:lnTo>
                  <a:lnTo>
                    <a:pt x="567" y="515"/>
                  </a:lnTo>
                  <a:lnTo>
                    <a:pt x="670" y="489"/>
                  </a:lnTo>
                  <a:lnTo>
                    <a:pt x="747" y="437"/>
                  </a:lnTo>
                  <a:lnTo>
                    <a:pt x="850" y="386"/>
                  </a:lnTo>
                  <a:lnTo>
                    <a:pt x="901" y="335"/>
                  </a:lnTo>
                  <a:lnTo>
                    <a:pt x="927" y="257"/>
                  </a:lnTo>
                  <a:lnTo>
                    <a:pt x="927" y="154"/>
                  </a:lnTo>
                  <a:lnTo>
                    <a:pt x="875" y="77"/>
                  </a:lnTo>
                  <a:lnTo>
                    <a:pt x="824" y="26"/>
                  </a:lnTo>
                  <a:lnTo>
                    <a:pt x="747" y="0"/>
                  </a:lnTo>
                  <a:lnTo>
                    <a:pt x="670" y="0"/>
                  </a:lnTo>
                  <a:lnTo>
                    <a:pt x="592" y="52"/>
                  </a:lnTo>
                  <a:lnTo>
                    <a:pt x="541" y="77"/>
                  </a:lnTo>
                  <a:lnTo>
                    <a:pt x="412" y="77"/>
                  </a:lnTo>
                  <a:lnTo>
                    <a:pt x="335" y="26"/>
                  </a:lnTo>
                  <a:lnTo>
                    <a:pt x="258"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5"/>
            <p:cNvSpPr/>
            <p:nvPr/>
          </p:nvSpPr>
          <p:spPr>
            <a:xfrm>
              <a:off x="2102975" y="4514950"/>
              <a:ext cx="10975" cy="13525"/>
            </a:xfrm>
            <a:custGeom>
              <a:avLst/>
              <a:gdLst/>
              <a:ahLst/>
              <a:cxnLst/>
              <a:rect l="l" t="t" r="r" b="b"/>
              <a:pathLst>
                <a:path w="439" h="541" extrusionOk="0">
                  <a:moveTo>
                    <a:pt x="130" y="1"/>
                  </a:moveTo>
                  <a:lnTo>
                    <a:pt x="78" y="52"/>
                  </a:lnTo>
                  <a:lnTo>
                    <a:pt x="27" y="129"/>
                  </a:lnTo>
                  <a:lnTo>
                    <a:pt x="1" y="206"/>
                  </a:lnTo>
                  <a:lnTo>
                    <a:pt x="1" y="309"/>
                  </a:lnTo>
                  <a:lnTo>
                    <a:pt x="27" y="387"/>
                  </a:lnTo>
                  <a:lnTo>
                    <a:pt x="78" y="464"/>
                  </a:lnTo>
                  <a:lnTo>
                    <a:pt x="130" y="515"/>
                  </a:lnTo>
                  <a:lnTo>
                    <a:pt x="232" y="541"/>
                  </a:lnTo>
                  <a:lnTo>
                    <a:pt x="310" y="515"/>
                  </a:lnTo>
                  <a:lnTo>
                    <a:pt x="387" y="464"/>
                  </a:lnTo>
                  <a:lnTo>
                    <a:pt x="438" y="387"/>
                  </a:lnTo>
                  <a:lnTo>
                    <a:pt x="438" y="309"/>
                  </a:lnTo>
                  <a:lnTo>
                    <a:pt x="438" y="206"/>
                  </a:lnTo>
                  <a:lnTo>
                    <a:pt x="438" y="129"/>
                  </a:lnTo>
                  <a:lnTo>
                    <a:pt x="387" y="52"/>
                  </a:lnTo>
                  <a:lnTo>
                    <a:pt x="310"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5"/>
            <p:cNvSpPr/>
            <p:nvPr/>
          </p:nvSpPr>
          <p:spPr>
            <a:xfrm>
              <a:off x="2037400" y="4363200"/>
              <a:ext cx="373000" cy="373000"/>
            </a:xfrm>
            <a:custGeom>
              <a:avLst/>
              <a:gdLst/>
              <a:ahLst/>
              <a:cxnLst/>
              <a:rect l="l" t="t" r="r" b="b"/>
              <a:pathLst>
                <a:path w="14920" h="14920" extrusionOk="0">
                  <a:moveTo>
                    <a:pt x="7871" y="2238"/>
                  </a:moveTo>
                  <a:lnTo>
                    <a:pt x="8026" y="2341"/>
                  </a:lnTo>
                  <a:lnTo>
                    <a:pt x="8206" y="2418"/>
                  </a:lnTo>
                  <a:lnTo>
                    <a:pt x="8411" y="2495"/>
                  </a:lnTo>
                  <a:lnTo>
                    <a:pt x="8669" y="2521"/>
                  </a:lnTo>
                  <a:lnTo>
                    <a:pt x="8669" y="3550"/>
                  </a:lnTo>
                  <a:lnTo>
                    <a:pt x="8643" y="3781"/>
                  </a:lnTo>
                  <a:lnTo>
                    <a:pt x="8566" y="4013"/>
                  </a:lnTo>
                  <a:lnTo>
                    <a:pt x="8463" y="4219"/>
                  </a:lnTo>
                  <a:lnTo>
                    <a:pt x="8309" y="4399"/>
                  </a:lnTo>
                  <a:lnTo>
                    <a:pt x="8129" y="4553"/>
                  </a:lnTo>
                  <a:lnTo>
                    <a:pt x="7923" y="4656"/>
                  </a:lnTo>
                  <a:lnTo>
                    <a:pt x="7717" y="4733"/>
                  </a:lnTo>
                  <a:lnTo>
                    <a:pt x="7460" y="4759"/>
                  </a:lnTo>
                  <a:lnTo>
                    <a:pt x="7228" y="4733"/>
                  </a:lnTo>
                  <a:lnTo>
                    <a:pt x="6997" y="4656"/>
                  </a:lnTo>
                  <a:lnTo>
                    <a:pt x="6791" y="4553"/>
                  </a:lnTo>
                  <a:lnTo>
                    <a:pt x="6611" y="4399"/>
                  </a:lnTo>
                  <a:lnTo>
                    <a:pt x="6457" y="4219"/>
                  </a:lnTo>
                  <a:lnTo>
                    <a:pt x="6354" y="4013"/>
                  </a:lnTo>
                  <a:lnTo>
                    <a:pt x="6277" y="3781"/>
                  </a:lnTo>
                  <a:lnTo>
                    <a:pt x="6251" y="3550"/>
                  </a:lnTo>
                  <a:lnTo>
                    <a:pt x="6251" y="2521"/>
                  </a:lnTo>
                  <a:lnTo>
                    <a:pt x="6611" y="2521"/>
                  </a:lnTo>
                  <a:lnTo>
                    <a:pt x="7022" y="2495"/>
                  </a:lnTo>
                  <a:lnTo>
                    <a:pt x="7254" y="2444"/>
                  </a:lnTo>
                  <a:lnTo>
                    <a:pt x="7485" y="2392"/>
                  </a:lnTo>
                  <a:lnTo>
                    <a:pt x="7691" y="2341"/>
                  </a:lnTo>
                  <a:lnTo>
                    <a:pt x="7871" y="2238"/>
                  </a:lnTo>
                  <a:close/>
                  <a:moveTo>
                    <a:pt x="7691" y="5170"/>
                  </a:moveTo>
                  <a:lnTo>
                    <a:pt x="7691" y="5428"/>
                  </a:lnTo>
                  <a:lnTo>
                    <a:pt x="7666" y="5505"/>
                  </a:lnTo>
                  <a:lnTo>
                    <a:pt x="7614" y="5582"/>
                  </a:lnTo>
                  <a:lnTo>
                    <a:pt x="7537" y="5633"/>
                  </a:lnTo>
                  <a:lnTo>
                    <a:pt x="7383" y="5633"/>
                  </a:lnTo>
                  <a:lnTo>
                    <a:pt x="7305" y="5582"/>
                  </a:lnTo>
                  <a:lnTo>
                    <a:pt x="7254" y="5505"/>
                  </a:lnTo>
                  <a:lnTo>
                    <a:pt x="7228" y="5428"/>
                  </a:lnTo>
                  <a:lnTo>
                    <a:pt x="7228" y="5170"/>
                  </a:lnTo>
                  <a:lnTo>
                    <a:pt x="7460" y="5196"/>
                  </a:lnTo>
                  <a:lnTo>
                    <a:pt x="7691" y="5170"/>
                  </a:lnTo>
                  <a:close/>
                  <a:moveTo>
                    <a:pt x="1955" y="4296"/>
                  </a:moveTo>
                  <a:lnTo>
                    <a:pt x="3601" y="4476"/>
                  </a:lnTo>
                  <a:lnTo>
                    <a:pt x="3653" y="4502"/>
                  </a:lnTo>
                  <a:lnTo>
                    <a:pt x="3679" y="4527"/>
                  </a:lnTo>
                  <a:lnTo>
                    <a:pt x="3704" y="4553"/>
                  </a:lnTo>
                  <a:lnTo>
                    <a:pt x="3704" y="4605"/>
                  </a:lnTo>
                  <a:lnTo>
                    <a:pt x="3704" y="4656"/>
                  </a:lnTo>
                  <a:lnTo>
                    <a:pt x="3679" y="4682"/>
                  </a:lnTo>
                  <a:lnTo>
                    <a:pt x="3524" y="4810"/>
                  </a:lnTo>
                  <a:lnTo>
                    <a:pt x="2650" y="4810"/>
                  </a:lnTo>
                  <a:lnTo>
                    <a:pt x="2444" y="4836"/>
                  </a:lnTo>
                  <a:lnTo>
                    <a:pt x="2264" y="4913"/>
                  </a:lnTo>
                  <a:lnTo>
                    <a:pt x="2109" y="5068"/>
                  </a:lnTo>
                  <a:lnTo>
                    <a:pt x="2007" y="5222"/>
                  </a:lnTo>
                  <a:lnTo>
                    <a:pt x="1724" y="5839"/>
                  </a:lnTo>
                  <a:lnTo>
                    <a:pt x="1646" y="5916"/>
                  </a:lnTo>
                  <a:lnTo>
                    <a:pt x="1544" y="5968"/>
                  </a:lnTo>
                  <a:lnTo>
                    <a:pt x="1209" y="6071"/>
                  </a:lnTo>
                  <a:lnTo>
                    <a:pt x="1106" y="6122"/>
                  </a:lnTo>
                  <a:lnTo>
                    <a:pt x="1003" y="6174"/>
                  </a:lnTo>
                  <a:lnTo>
                    <a:pt x="926" y="6251"/>
                  </a:lnTo>
                  <a:lnTo>
                    <a:pt x="849" y="6328"/>
                  </a:lnTo>
                  <a:lnTo>
                    <a:pt x="798" y="6405"/>
                  </a:lnTo>
                  <a:lnTo>
                    <a:pt x="746" y="6508"/>
                  </a:lnTo>
                  <a:lnTo>
                    <a:pt x="720" y="6637"/>
                  </a:lnTo>
                  <a:lnTo>
                    <a:pt x="720" y="6739"/>
                  </a:lnTo>
                  <a:lnTo>
                    <a:pt x="720" y="6920"/>
                  </a:lnTo>
                  <a:lnTo>
                    <a:pt x="566" y="6920"/>
                  </a:lnTo>
                  <a:lnTo>
                    <a:pt x="515" y="6868"/>
                  </a:lnTo>
                  <a:lnTo>
                    <a:pt x="463" y="6817"/>
                  </a:lnTo>
                  <a:lnTo>
                    <a:pt x="438" y="6739"/>
                  </a:lnTo>
                  <a:lnTo>
                    <a:pt x="438" y="5093"/>
                  </a:lnTo>
                  <a:lnTo>
                    <a:pt x="463" y="5016"/>
                  </a:lnTo>
                  <a:lnTo>
                    <a:pt x="515" y="4939"/>
                  </a:lnTo>
                  <a:lnTo>
                    <a:pt x="566" y="4913"/>
                  </a:lnTo>
                  <a:lnTo>
                    <a:pt x="643" y="4887"/>
                  </a:lnTo>
                  <a:lnTo>
                    <a:pt x="1003" y="4887"/>
                  </a:lnTo>
                  <a:lnTo>
                    <a:pt x="1183" y="4862"/>
                  </a:lnTo>
                  <a:lnTo>
                    <a:pt x="1364" y="4785"/>
                  </a:lnTo>
                  <a:lnTo>
                    <a:pt x="1518" y="4656"/>
                  </a:lnTo>
                  <a:lnTo>
                    <a:pt x="1621" y="4476"/>
                  </a:lnTo>
                  <a:lnTo>
                    <a:pt x="1672" y="4399"/>
                  </a:lnTo>
                  <a:lnTo>
                    <a:pt x="1749" y="4322"/>
                  </a:lnTo>
                  <a:lnTo>
                    <a:pt x="1852" y="4296"/>
                  </a:lnTo>
                  <a:close/>
                  <a:moveTo>
                    <a:pt x="13067" y="4296"/>
                  </a:moveTo>
                  <a:lnTo>
                    <a:pt x="13170" y="4322"/>
                  </a:lnTo>
                  <a:lnTo>
                    <a:pt x="13247" y="4399"/>
                  </a:lnTo>
                  <a:lnTo>
                    <a:pt x="13324" y="4476"/>
                  </a:lnTo>
                  <a:lnTo>
                    <a:pt x="13427" y="4656"/>
                  </a:lnTo>
                  <a:lnTo>
                    <a:pt x="13556" y="4785"/>
                  </a:lnTo>
                  <a:lnTo>
                    <a:pt x="13736" y="4862"/>
                  </a:lnTo>
                  <a:lnTo>
                    <a:pt x="13916" y="4887"/>
                  </a:lnTo>
                  <a:lnTo>
                    <a:pt x="14276" y="4887"/>
                  </a:lnTo>
                  <a:lnTo>
                    <a:pt x="14353" y="4913"/>
                  </a:lnTo>
                  <a:lnTo>
                    <a:pt x="14431" y="4939"/>
                  </a:lnTo>
                  <a:lnTo>
                    <a:pt x="14456" y="5016"/>
                  </a:lnTo>
                  <a:lnTo>
                    <a:pt x="14482" y="5093"/>
                  </a:lnTo>
                  <a:lnTo>
                    <a:pt x="14482" y="6739"/>
                  </a:lnTo>
                  <a:lnTo>
                    <a:pt x="14456" y="6817"/>
                  </a:lnTo>
                  <a:lnTo>
                    <a:pt x="14431" y="6868"/>
                  </a:lnTo>
                  <a:lnTo>
                    <a:pt x="14353" y="6920"/>
                  </a:lnTo>
                  <a:lnTo>
                    <a:pt x="14225" y="6920"/>
                  </a:lnTo>
                  <a:lnTo>
                    <a:pt x="14225" y="6739"/>
                  </a:lnTo>
                  <a:lnTo>
                    <a:pt x="14199" y="6611"/>
                  </a:lnTo>
                  <a:lnTo>
                    <a:pt x="14173" y="6508"/>
                  </a:lnTo>
                  <a:lnTo>
                    <a:pt x="14148" y="6431"/>
                  </a:lnTo>
                  <a:lnTo>
                    <a:pt x="14096" y="6328"/>
                  </a:lnTo>
                  <a:lnTo>
                    <a:pt x="13967" y="6199"/>
                  </a:lnTo>
                  <a:lnTo>
                    <a:pt x="13839" y="6122"/>
                  </a:lnTo>
                  <a:lnTo>
                    <a:pt x="13685" y="6071"/>
                  </a:lnTo>
                  <a:lnTo>
                    <a:pt x="13556" y="6019"/>
                  </a:lnTo>
                  <a:lnTo>
                    <a:pt x="13376" y="5968"/>
                  </a:lnTo>
                  <a:lnTo>
                    <a:pt x="13273" y="5916"/>
                  </a:lnTo>
                  <a:lnTo>
                    <a:pt x="13196" y="5839"/>
                  </a:lnTo>
                  <a:lnTo>
                    <a:pt x="12913" y="5222"/>
                  </a:lnTo>
                  <a:lnTo>
                    <a:pt x="12810" y="5068"/>
                  </a:lnTo>
                  <a:lnTo>
                    <a:pt x="12656" y="4913"/>
                  </a:lnTo>
                  <a:lnTo>
                    <a:pt x="12476" y="4836"/>
                  </a:lnTo>
                  <a:lnTo>
                    <a:pt x="12270" y="4810"/>
                  </a:lnTo>
                  <a:lnTo>
                    <a:pt x="11421" y="4810"/>
                  </a:lnTo>
                  <a:lnTo>
                    <a:pt x="11267" y="4682"/>
                  </a:lnTo>
                  <a:lnTo>
                    <a:pt x="11215" y="4656"/>
                  </a:lnTo>
                  <a:lnTo>
                    <a:pt x="11215" y="4605"/>
                  </a:lnTo>
                  <a:lnTo>
                    <a:pt x="11215" y="4553"/>
                  </a:lnTo>
                  <a:lnTo>
                    <a:pt x="11241" y="4527"/>
                  </a:lnTo>
                  <a:lnTo>
                    <a:pt x="11267" y="4502"/>
                  </a:lnTo>
                  <a:lnTo>
                    <a:pt x="11318" y="4476"/>
                  </a:lnTo>
                  <a:lnTo>
                    <a:pt x="12964" y="4296"/>
                  </a:lnTo>
                  <a:close/>
                  <a:moveTo>
                    <a:pt x="8514" y="4810"/>
                  </a:moveTo>
                  <a:lnTo>
                    <a:pt x="8694" y="4887"/>
                  </a:lnTo>
                  <a:lnTo>
                    <a:pt x="8849" y="4990"/>
                  </a:lnTo>
                  <a:lnTo>
                    <a:pt x="8977" y="5119"/>
                  </a:lnTo>
                  <a:lnTo>
                    <a:pt x="9080" y="5273"/>
                  </a:lnTo>
                  <a:lnTo>
                    <a:pt x="9183" y="5453"/>
                  </a:lnTo>
                  <a:lnTo>
                    <a:pt x="9260" y="5608"/>
                  </a:lnTo>
                  <a:lnTo>
                    <a:pt x="9286" y="5813"/>
                  </a:lnTo>
                  <a:lnTo>
                    <a:pt x="9312" y="5994"/>
                  </a:lnTo>
                  <a:lnTo>
                    <a:pt x="9312" y="8128"/>
                  </a:lnTo>
                  <a:lnTo>
                    <a:pt x="5608" y="8128"/>
                  </a:lnTo>
                  <a:lnTo>
                    <a:pt x="5608" y="5994"/>
                  </a:lnTo>
                  <a:lnTo>
                    <a:pt x="5633" y="5813"/>
                  </a:lnTo>
                  <a:lnTo>
                    <a:pt x="5685" y="5608"/>
                  </a:lnTo>
                  <a:lnTo>
                    <a:pt x="5736" y="5453"/>
                  </a:lnTo>
                  <a:lnTo>
                    <a:pt x="5839" y="5273"/>
                  </a:lnTo>
                  <a:lnTo>
                    <a:pt x="5942" y="5119"/>
                  </a:lnTo>
                  <a:lnTo>
                    <a:pt x="6071" y="4990"/>
                  </a:lnTo>
                  <a:lnTo>
                    <a:pt x="6225" y="4887"/>
                  </a:lnTo>
                  <a:lnTo>
                    <a:pt x="6405" y="4810"/>
                  </a:lnTo>
                  <a:lnTo>
                    <a:pt x="6585" y="4939"/>
                  </a:lnTo>
                  <a:lnTo>
                    <a:pt x="6791" y="5042"/>
                  </a:lnTo>
                  <a:lnTo>
                    <a:pt x="6791" y="5428"/>
                  </a:lnTo>
                  <a:lnTo>
                    <a:pt x="6817" y="5556"/>
                  </a:lnTo>
                  <a:lnTo>
                    <a:pt x="6842" y="5685"/>
                  </a:lnTo>
                  <a:lnTo>
                    <a:pt x="6920" y="5788"/>
                  </a:lnTo>
                  <a:lnTo>
                    <a:pt x="6997" y="5891"/>
                  </a:lnTo>
                  <a:lnTo>
                    <a:pt x="7100" y="5968"/>
                  </a:lnTo>
                  <a:lnTo>
                    <a:pt x="7203" y="6019"/>
                  </a:lnTo>
                  <a:lnTo>
                    <a:pt x="7331" y="6071"/>
                  </a:lnTo>
                  <a:lnTo>
                    <a:pt x="7588" y="6071"/>
                  </a:lnTo>
                  <a:lnTo>
                    <a:pt x="7717" y="6019"/>
                  </a:lnTo>
                  <a:lnTo>
                    <a:pt x="7820" y="5968"/>
                  </a:lnTo>
                  <a:lnTo>
                    <a:pt x="7923" y="5891"/>
                  </a:lnTo>
                  <a:lnTo>
                    <a:pt x="8000" y="5788"/>
                  </a:lnTo>
                  <a:lnTo>
                    <a:pt x="8077" y="5685"/>
                  </a:lnTo>
                  <a:lnTo>
                    <a:pt x="8103" y="5556"/>
                  </a:lnTo>
                  <a:lnTo>
                    <a:pt x="8129" y="5428"/>
                  </a:lnTo>
                  <a:lnTo>
                    <a:pt x="8129" y="5042"/>
                  </a:lnTo>
                  <a:lnTo>
                    <a:pt x="8334" y="4939"/>
                  </a:lnTo>
                  <a:lnTo>
                    <a:pt x="8514" y="4810"/>
                  </a:lnTo>
                  <a:close/>
                  <a:moveTo>
                    <a:pt x="3370" y="5248"/>
                  </a:moveTo>
                  <a:lnTo>
                    <a:pt x="3370" y="6920"/>
                  </a:lnTo>
                  <a:lnTo>
                    <a:pt x="3370" y="7022"/>
                  </a:lnTo>
                  <a:lnTo>
                    <a:pt x="3190" y="7048"/>
                  </a:lnTo>
                  <a:lnTo>
                    <a:pt x="3087" y="7022"/>
                  </a:lnTo>
                  <a:lnTo>
                    <a:pt x="3010" y="6997"/>
                  </a:lnTo>
                  <a:lnTo>
                    <a:pt x="2907" y="6971"/>
                  </a:lnTo>
                  <a:lnTo>
                    <a:pt x="2830" y="6997"/>
                  </a:lnTo>
                  <a:lnTo>
                    <a:pt x="2753" y="7022"/>
                  </a:lnTo>
                  <a:lnTo>
                    <a:pt x="2701" y="7100"/>
                  </a:lnTo>
                  <a:lnTo>
                    <a:pt x="2675" y="7177"/>
                  </a:lnTo>
                  <a:lnTo>
                    <a:pt x="2701" y="7254"/>
                  </a:lnTo>
                  <a:lnTo>
                    <a:pt x="2753" y="7331"/>
                  </a:lnTo>
                  <a:lnTo>
                    <a:pt x="2804" y="7383"/>
                  </a:lnTo>
                  <a:lnTo>
                    <a:pt x="3010" y="7460"/>
                  </a:lnTo>
                  <a:lnTo>
                    <a:pt x="3216" y="7485"/>
                  </a:lnTo>
                  <a:lnTo>
                    <a:pt x="3061" y="7665"/>
                  </a:lnTo>
                  <a:lnTo>
                    <a:pt x="2855" y="7794"/>
                  </a:lnTo>
                  <a:lnTo>
                    <a:pt x="2624" y="7897"/>
                  </a:lnTo>
                  <a:lnTo>
                    <a:pt x="2495" y="7923"/>
                  </a:lnTo>
                  <a:lnTo>
                    <a:pt x="2187" y="7923"/>
                  </a:lnTo>
                  <a:lnTo>
                    <a:pt x="2058" y="7948"/>
                  </a:lnTo>
                  <a:lnTo>
                    <a:pt x="1955" y="8026"/>
                  </a:lnTo>
                  <a:lnTo>
                    <a:pt x="1878" y="8128"/>
                  </a:lnTo>
                  <a:lnTo>
                    <a:pt x="1852" y="8257"/>
                  </a:lnTo>
                  <a:lnTo>
                    <a:pt x="1852" y="8669"/>
                  </a:lnTo>
                  <a:lnTo>
                    <a:pt x="1158" y="8669"/>
                  </a:lnTo>
                  <a:lnTo>
                    <a:pt x="1158" y="6739"/>
                  </a:lnTo>
                  <a:lnTo>
                    <a:pt x="1158" y="6662"/>
                  </a:lnTo>
                  <a:lnTo>
                    <a:pt x="1183" y="6585"/>
                  </a:lnTo>
                  <a:lnTo>
                    <a:pt x="1235" y="6534"/>
                  </a:lnTo>
                  <a:lnTo>
                    <a:pt x="1312" y="6508"/>
                  </a:lnTo>
                  <a:lnTo>
                    <a:pt x="1672" y="6405"/>
                  </a:lnTo>
                  <a:lnTo>
                    <a:pt x="1801" y="6354"/>
                  </a:lnTo>
                  <a:lnTo>
                    <a:pt x="1929" y="6251"/>
                  </a:lnTo>
                  <a:lnTo>
                    <a:pt x="2058" y="6148"/>
                  </a:lnTo>
                  <a:lnTo>
                    <a:pt x="2135" y="5994"/>
                  </a:lnTo>
                  <a:lnTo>
                    <a:pt x="2418" y="5376"/>
                  </a:lnTo>
                  <a:lnTo>
                    <a:pt x="2470" y="5325"/>
                  </a:lnTo>
                  <a:lnTo>
                    <a:pt x="2521" y="5273"/>
                  </a:lnTo>
                  <a:lnTo>
                    <a:pt x="2572" y="5248"/>
                  </a:lnTo>
                  <a:close/>
                  <a:moveTo>
                    <a:pt x="12347" y="5248"/>
                  </a:moveTo>
                  <a:lnTo>
                    <a:pt x="12424" y="5299"/>
                  </a:lnTo>
                  <a:lnTo>
                    <a:pt x="12476" y="5350"/>
                  </a:lnTo>
                  <a:lnTo>
                    <a:pt x="12527" y="5402"/>
                  </a:lnTo>
                  <a:lnTo>
                    <a:pt x="12784" y="5994"/>
                  </a:lnTo>
                  <a:lnTo>
                    <a:pt x="12887" y="6148"/>
                  </a:lnTo>
                  <a:lnTo>
                    <a:pt x="12990" y="6251"/>
                  </a:lnTo>
                  <a:lnTo>
                    <a:pt x="13119" y="6354"/>
                  </a:lnTo>
                  <a:lnTo>
                    <a:pt x="13273" y="6405"/>
                  </a:lnTo>
                  <a:lnTo>
                    <a:pt x="13582" y="6482"/>
                  </a:lnTo>
                  <a:lnTo>
                    <a:pt x="13659" y="6508"/>
                  </a:lnTo>
                  <a:lnTo>
                    <a:pt x="13710" y="6585"/>
                  </a:lnTo>
                  <a:lnTo>
                    <a:pt x="13762" y="6662"/>
                  </a:lnTo>
                  <a:lnTo>
                    <a:pt x="13787" y="6739"/>
                  </a:lnTo>
                  <a:lnTo>
                    <a:pt x="13787" y="8669"/>
                  </a:lnTo>
                  <a:lnTo>
                    <a:pt x="13067" y="8669"/>
                  </a:lnTo>
                  <a:lnTo>
                    <a:pt x="13067" y="8154"/>
                  </a:lnTo>
                  <a:lnTo>
                    <a:pt x="13041" y="8051"/>
                  </a:lnTo>
                  <a:lnTo>
                    <a:pt x="12990" y="8000"/>
                  </a:lnTo>
                  <a:lnTo>
                    <a:pt x="12939" y="7948"/>
                  </a:lnTo>
                  <a:lnTo>
                    <a:pt x="12836" y="7923"/>
                  </a:lnTo>
                  <a:lnTo>
                    <a:pt x="12424" y="7923"/>
                  </a:lnTo>
                  <a:lnTo>
                    <a:pt x="12296" y="7897"/>
                  </a:lnTo>
                  <a:lnTo>
                    <a:pt x="12064" y="7794"/>
                  </a:lnTo>
                  <a:lnTo>
                    <a:pt x="11884" y="7665"/>
                  </a:lnTo>
                  <a:lnTo>
                    <a:pt x="11730" y="7485"/>
                  </a:lnTo>
                  <a:lnTo>
                    <a:pt x="11910" y="7460"/>
                  </a:lnTo>
                  <a:lnTo>
                    <a:pt x="12115" y="7383"/>
                  </a:lnTo>
                  <a:lnTo>
                    <a:pt x="12193" y="7331"/>
                  </a:lnTo>
                  <a:lnTo>
                    <a:pt x="12218" y="7254"/>
                  </a:lnTo>
                  <a:lnTo>
                    <a:pt x="12244" y="7177"/>
                  </a:lnTo>
                  <a:lnTo>
                    <a:pt x="12218" y="7100"/>
                  </a:lnTo>
                  <a:lnTo>
                    <a:pt x="12167" y="7022"/>
                  </a:lnTo>
                  <a:lnTo>
                    <a:pt x="12090" y="6997"/>
                  </a:lnTo>
                  <a:lnTo>
                    <a:pt x="12013" y="6971"/>
                  </a:lnTo>
                  <a:lnTo>
                    <a:pt x="11935" y="6997"/>
                  </a:lnTo>
                  <a:lnTo>
                    <a:pt x="11833" y="7022"/>
                  </a:lnTo>
                  <a:lnTo>
                    <a:pt x="11755" y="7048"/>
                  </a:lnTo>
                  <a:lnTo>
                    <a:pt x="11550" y="7022"/>
                  </a:lnTo>
                  <a:lnTo>
                    <a:pt x="11550" y="6920"/>
                  </a:lnTo>
                  <a:lnTo>
                    <a:pt x="11550" y="5248"/>
                  </a:lnTo>
                  <a:close/>
                  <a:moveTo>
                    <a:pt x="6225" y="11704"/>
                  </a:moveTo>
                  <a:lnTo>
                    <a:pt x="6199" y="11807"/>
                  </a:lnTo>
                  <a:lnTo>
                    <a:pt x="6122" y="11884"/>
                  </a:lnTo>
                  <a:lnTo>
                    <a:pt x="6045" y="11935"/>
                  </a:lnTo>
                  <a:lnTo>
                    <a:pt x="5402" y="11935"/>
                  </a:lnTo>
                  <a:lnTo>
                    <a:pt x="5402" y="11704"/>
                  </a:lnTo>
                  <a:close/>
                  <a:moveTo>
                    <a:pt x="9518" y="11704"/>
                  </a:moveTo>
                  <a:lnTo>
                    <a:pt x="9518" y="11935"/>
                  </a:lnTo>
                  <a:lnTo>
                    <a:pt x="8874" y="11935"/>
                  </a:lnTo>
                  <a:lnTo>
                    <a:pt x="8797" y="11884"/>
                  </a:lnTo>
                  <a:lnTo>
                    <a:pt x="8746" y="11807"/>
                  </a:lnTo>
                  <a:lnTo>
                    <a:pt x="8694" y="11704"/>
                  </a:lnTo>
                  <a:close/>
                  <a:moveTo>
                    <a:pt x="9620" y="8566"/>
                  </a:moveTo>
                  <a:lnTo>
                    <a:pt x="9929" y="11138"/>
                  </a:lnTo>
                  <a:lnTo>
                    <a:pt x="9672" y="11138"/>
                  </a:lnTo>
                  <a:lnTo>
                    <a:pt x="9620" y="11164"/>
                  </a:lnTo>
                  <a:lnTo>
                    <a:pt x="9569" y="11215"/>
                  </a:lnTo>
                  <a:lnTo>
                    <a:pt x="9518" y="11267"/>
                  </a:lnTo>
                  <a:lnTo>
                    <a:pt x="8592" y="11267"/>
                  </a:lnTo>
                  <a:lnTo>
                    <a:pt x="8463" y="11292"/>
                  </a:lnTo>
                  <a:lnTo>
                    <a:pt x="8360" y="11369"/>
                  </a:lnTo>
                  <a:lnTo>
                    <a:pt x="8283" y="11472"/>
                  </a:lnTo>
                  <a:lnTo>
                    <a:pt x="8257" y="11601"/>
                  </a:lnTo>
                  <a:lnTo>
                    <a:pt x="8257" y="11652"/>
                  </a:lnTo>
                  <a:lnTo>
                    <a:pt x="8283" y="11807"/>
                  </a:lnTo>
                  <a:lnTo>
                    <a:pt x="8334" y="11935"/>
                  </a:lnTo>
                  <a:lnTo>
                    <a:pt x="8386" y="12064"/>
                  </a:lnTo>
                  <a:lnTo>
                    <a:pt x="8489" y="12167"/>
                  </a:lnTo>
                  <a:lnTo>
                    <a:pt x="8592" y="12270"/>
                  </a:lnTo>
                  <a:lnTo>
                    <a:pt x="8694" y="12321"/>
                  </a:lnTo>
                  <a:lnTo>
                    <a:pt x="8849" y="12373"/>
                  </a:lnTo>
                  <a:lnTo>
                    <a:pt x="9569" y="12373"/>
                  </a:lnTo>
                  <a:lnTo>
                    <a:pt x="9646" y="12450"/>
                  </a:lnTo>
                  <a:lnTo>
                    <a:pt x="9723" y="12476"/>
                  </a:lnTo>
                  <a:lnTo>
                    <a:pt x="10109" y="12476"/>
                  </a:lnTo>
                  <a:lnTo>
                    <a:pt x="10366" y="14482"/>
                  </a:lnTo>
                  <a:lnTo>
                    <a:pt x="4579" y="14482"/>
                  </a:lnTo>
                  <a:lnTo>
                    <a:pt x="4836" y="12476"/>
                  </a:lnTo>
                  <a:lnTo>
                    <a:pt x="5196" y="12476"/>
                  </a:lnTo>
                  <a:lnTo>
                    <a:pt x="5299" y="12450"/>
                  </a:lnTo>
                  <a:lnTo>
                    <a:pt x="5376" y="12373"/>
                  </a:lnTo>
                  <a:lnTo>
                    <a:pt x="6071" y="12373"/>
                  </a:lnTo>
                  <a:lnTo>
                    <a:pt x="6225" y="12321"/>
                  </a:lnTo>
                  <a:lnTo>
                    <a:pt x="6354" y="12270"/>
                  </a:lnTo>
                  <a:lnTo>
                    <a:pt x="6457" y="12167"/>
                  </a:lnTo>
                  <a:lnTo>
                    <a:pt x="6534" y="12064"/>
                  </a:lnTo>
                  <a:lnTo>
                    <a:pt x="6611" y="11935"/>
                  </a:lnTo>
                  <a:lnTo>
                    <a:pt x="6637" y="11807"/>
                  </a:lnTo>
                  <a:lnTo>
                    <a:pt x="6662" y="11652"/>
                  </a:lnTo>
                  <a:lnTo>
                    <a:pt x="6662" y="11601"/>
                  </a:lnTo>
                  <a:lnTo>
                    <a:pt x="6637" y="11472"/>
                  </a:lnTo>
                  <a:lnTo>
                    <a:pt x="6559" y="11369"/>
                  </a:lnTo>
                  <a:lnTo>
                    <a:pt x="6457" y="11292"/>
                  </a:lnTo>
                  <a:lnTo>
                    <a:pt x="6328" y="11267"/>
                  </a:lnTo>
                  <a:lnTo>
                    <a:pt x="5402" y="11267"/>
                  </a:lnTo>
                  <a:lnTo>
                    <a:pt x="5376" y="11215"/>
                  </a:lnTo>
                  <a:lnTo>
                    <a:pt x="5325" y="11164"/>
                  </a:lnTo>
                  <a:lnTo>
                    <a:pt x="5248" y="11138"/>
                  </a:lnTo>
                  <a:lnTo>
                    <a:pt x="4990" y="11138"/>
                  </a:lnTo>
                  <a:lnTo>
                    <a:pt x="5325" y="8566"/>
                  </a:lnTo>
                  <a:close/>
                  <a:moveTo>
                    <a:pt x="6894" y="0"/>
                  </a:moveTo>
                  <a:lnTo>
                    <a:pt x="6740" y="26"/>
                  </a:lnTo>
                  <a:lnTo>
                    <a:pt x="6559" y="52"/>
                  </a:lnTo>
                  <a:lnTo>
                    <a:pt x="6405" y="103"/>
                  </a:lnTo>
                  <a:lnTo>
                    <a:pt x="6251" y="155"/>
                  </a:lnTo>
                  <a:lnTo>
                    <a:pt x="6122" y="232"/>
                  </a:lnTo>
                  <a:lnTo>
                    <a:pt x="5968" y="335"/>
                  </a:lnTo>
                  <a:lnTo>
                    <a:pt x="5839" y="463"/>
                  </a:lnTo>
                  <a:lnTo>
                    <a:pt x="5736" y="566"/>
                  </a:lnTo>
                  <a:lnTo>
                    <a:pt x="5608" y="720"/>
                  </a:lnTo>
                  <a:lnTo>
                    <a:pt x="5531" y="849"/>
                  </a:lnTo>
                  <a:lnTo>
                    <a:pt x="5428" y="1029"/>
                  </a:lnTo>
                  <a:lnTo>
                    <a:pt x="5376" y="1183"/>
                  </a:lnTo>
                  <a:lnTo>
                    <a:pt x="5299" y="1364"/>
                  </a:lnTo>
                  <a:lnTo>
                    <a:pt x="5273" y="1544"/>
                  </a:lnTo>
                  <a:lnTo>
                    <a:pt x="5248" y="1749"/>
                  </a:lnTo>
                  <a:lnTo>
                    <a:pt x="5222" y="1929"/>
                  </a:lnTo>
                  <a:lnTo>
                    <a:pt x="5196" y="2624"/>
                  </a:lnTo>
                  <a:lnTo>
                    <a:pt x="5119" y="3216"/>
                  </a:lnTo>
                  <a:lnTo>
                    <a:pt x="5068" y="3447"/>
                  </a:lnTo>
                  <a:lnTo>
                    <a:pt x="5016" y="3679"/>
                  </a:lnTo>
                  <a:lnTo>
                    <a:pt x="4939" y="3884"/>
                  </a:lnTo>
                  <a:lnTo>
                    <a:pt x="4836" y="4039"/>
                  </a:lnTo>
                  <a:lnTo>
                    <a:pt x="4810" y="4142"/>
                  </a:lnTo>
                  <a:lnTo>
                    <a:pt x="4836" y="4219"/>
                  </a:lnTo>
                  <a:lnTo>
                    <a:pt x="4887" y="4296"/>
                  </a:lnTo>
                  <a:lnTo>
                    <a:pt x="4965" y="4347"/>
                  </a:lnTo>
                  <a:lnTo>
                    <a:pt x="5402" y="4502"/>
                  </a:lnTo>
                  <a:lnTo>
                    <a:pt x="5865" y="4605"/>
                  </a:lnTo>
                  <a:lnTo>
                    <a:pt x="5711" y="4733"/>
                  </a:lnTo>
                  <a:lnTo>
                    <a:pt x="5582" y="4887"/>
                  </a:lnTo>
                  <a:lnTo>
                    <a:pt x="5453" y="5042"/>
                  </a:lnTo>
                  <a:lnTo>
                    <a:pt x="5376" y="5222"/>
                  </a:lnTo>
                  <a:lnTo>
                    <a:pt x="5273" y="5402"/>
                  </a:lnTo>
                  <a:lnTo>
                    <a:pt x="5222" y="5582"/>
                  </a:lnTo>
                  <a:lnTo>
                    <a:pt x="5196" y="5788"/>
                  </a:lnTo>
                  <a:lnTo>
                    <a:pt x="5170" y="5994"/>
                  </a:lnTo>
                  <a:lnTo>
                    <a:pt x="5170" y="8128"/>
                  </a:lnTo>
                  <a:lnTo>
                    <a:pt x="5119" y="8128"/>
                  </a:lnTo>
                  <a:lnTo>
                    <a:pt x="5042" y="8154"/>
                  </a:lnTo>
                  <a:lnTo>
                    <a:pt x="4990" y="8206"/>
                  </a:lnTo>
                  <a:lnTo>
                    <a:pt x="4939" y="8257"/>
                  </a:lnTo>
                  <a:lnTo>
                    <a:pt x="4913" y="8334"/>
                  </a:lnTo>
                  <a:lnTo>
                    <a:pt x="4553" y="11138"/>
                  </a:lnTo>
                  <a:lnTo>
                    <a:pt x="4322" y="11138"/>
                  </a:lnTo>
                  <a:lnTo>
                    <a:pt x="3884" y="9235"/>
                  </a:lnTo>
                  <a:lnTo>
                    <a:pt x="3833" y="9106"/>
                  </a:lnTo>
                  <a:lnTo>
                    <a:pt x="3781" y="9003"/>
                  </a:lnTo>
                  <a:lnTo>
                    <a:pt x="3704" y="8900"/>
                  </a:lnTo>
                  <a:lnTo>
                    <a:pt x="3627" y="8823"/>
                  </a:lnTo>
                  <a:lnTo>
                    <a:pt x="3524" y="8746"/>
                  </a:lnTo>
                  <a:lnTo>
                    <a:pt x="3396" y="8694"/>
                  </a:lnTo>
                  <a:lnTo>
                    <a:pt x="3293" y="8669"/>
                  </a:lnTo>
                  <a:lnTo>
                    <a:pt x="2290" y="8669"/>
                  </a:lnTo>
                  <a:lnTo>
                    <a:pt x="2290" y="8360"/>
                  </a:lnTo>
                  <a:lnTo>
                    <a:pt x="2367" y="8360"/>
                  </a:lnTo>
                  <a:lnTo>
                    <a:pt x="2675" y="8334"/>
                  </a:lnTo>
                  <a:lnTo>
                    <a:pt x="2933" y="8257"/>
                  </a:lnTo>
                  <a:lnTo>
                    <a:pt x="3190" y="8103"/>
                  </a:lnTo>
                  <a:lnTo>
                    <a:pt x="3396" y="7948"/>
                  </a:lnTo>
                  <a:lnTo>
                    <a:pt x="3576" y="7717"/>
                  </a:lnTo>
                  <a:lnTo>
                    <a:pt x="3704" y="7485"/>
                  </a:lnTo>
                  <a:lnTo>
                    <a:pt x="3781" y="7202"/>
                  </a:lnTo>
                  <a:lnTo>
                    <a:pt x="3807" y="6920"/>
                  </a:lnTo>
                  <a:lnTo>
                    <a:pt x="3807" y="5145"/>
                  </a:lnTo>
                  <a:lnTo>
                    <a:pt x="3936" y="5016"/>
                  </a:lnTo>
                  <a:lnTo>
                    <a:pt x="4064" y="4913"/>
                  </a:lnTo>
                  <a:lnTo>
                    <a:pt x="4116" y="4759"/>
                  </a:lnTo>
                  <a:lnTo>
                    <a:pt x="4142" y="4605"/>
                  </a:lnTo>
                  <a:lnTo>
                    <a:pt x="4116" y="4450"/>
                  </a:lnTo>
                  <a:lnTo>
                    <a:pt x="4064" y="4296"/>
                  </a:lnTo>
                  <a:lnTo>
                    <a:pt x="3961" y="4167"/>
                  </a:lnTo>
                  <a:lnTo>
                    <a:pt x="3833" y="4090"/>
                  </a:lnTo>
                  <a:lnTo>
                    <a:pt x="3653" y="4064"/>
                  </a:lnTo>
                  <a:lnTo>
                    <a:pt x="2007" y="3859"/>
                  </a:lnTo>
                  <a:lnTo>
                    <a:pt x="1749" y="3859"/>
                  </a:lnTo>
                  <a:lnTo>
                    <a:pt x="1646" y="3910"/>
                  </a:lnTo>
                  <a:lnTo>
                    <a:pt x="1518" y="3961"/>
                  </a:lnTo>
                  <a:lnTo>
                    <a:pt x="1441" y="4013"/>
                  </a:lnTo>
                  <a:lnTo>
                    <a:pt x="1338" y="4116"/>
                  </a:lnTo>
                  <a:lnTo>
                    <a:pt x="1261" y="4193"/>
                  </a:lnTo>
                  <a:lnTo>
                    <a:pt x="1209" y="4322"/>
                  </a:lnTo>
                  <a:lnTo>
                    <a:pt x="1183" y="4373"/>
                  </a:lnTo>
                  <a:lnTo>
                    <a:pt x="1132" y="4424"/>
                  </a:lnTo>
                  <a:lnTo>
                    <a:pt x="1081" y="4450"/>
                  </a:lnTo>
                  <a:lnTo>
                    <a:pt x="643" y="4450"/>
                  </a:lnTo>
                  <a:lnTo>
                    <a:pt x="515" y="4476"/>
                  </a:lnTo>
                  <a:lnTo>
                    <a:pt x="386" y="4502"/>
                  </a:lnTo>
                  <a:lnTo>
                    <a:pt x="283" y="4553"/>
                  </a:lnTo>
                  <a:lnTo>
                    <a:pt x="206" y="4630"/>
                  </a:lnTo>
                  <a:lnTo>
                    <a:pt x="129" y="4733"/>
                  </a:lnTo>
                  <a:lnTo>
                    <a:pt x="52" y="4836"/>
                  </a:lnTo>
                  <a:lnTo>
                    <a:pt x="26" y="4965"/>
                  </a:lnTo>
                  <a:lnTo>
                    <a:pt x="0" y="5093"/>
                  </a:lnTo>
                  <a:lnTo>
                    <a:pt x="0" y="6739"/>
                  </a:lnTo>
                  <a:lnTo>
                    <a:pt x="26" y="6868"/>
                  </a:lnTo>
                  <a:lnTo>
                    <a:pt x="52" y="6971"/>
                  </a:lnTo>
                  <a:lnTo>
                    <a:pt x="129" y="7100"/>
                  </a:lnTo>
                  <a:lnTo>
                    <a:pt x="206" y="7177"/>
                  </a:lnTo>
                  <a:lnTo>
                    <a:pt x="283" y="7254"/>
                  </a:lnTo>
                  <a:lnTo>
                    <a:pt x="386" y="7305"/>
                  </a:lnTo>
                  <a:lnTo>
                    <a:pt x="515" y="7357"/>
                  </a:lnTo>
                  <a:lnTo>
                    <a:pt x="720" y="7357"/>
                  </a:lnTo>
                  <a:lnTo>
                    <a:pt x="720" y="8694"/>
                  </a:lnTo>
                  <a:lnTo>
                    <a:pt x="592" y="8746"/>
                  </a:lnTo>
                  <a:lnTo>
                    <a:pt x="515" y="8797"/>
                  </a:lnTo>
                  <a:lnTo>
                    <a:pt x="412" y="8874"/>
                  </a:lnTo>
                  <a:lnTo>
                    <a:pt x="335" y="8952"/>
                  </a:lnTo>
                  <a:lnTo>
                    <a:pt x="283" y="9054"/>
                  </a:lnTo>
                  <a:lnTo>
                    <a:pt x="232" y="9157"/>
                  </a:lnTo>
                  <a:lnTo>
                    <a:pt x="206" y="9286"/>
                  </a:lnTo>
                  <a:lnTo>
                    <a:pt x="206" y="9389"/>
                  </a:lnTo>
                  <a:lnTo>
                    <a:pt x="206" y="12681"/>
                  </a:lnTo>
                  <a:lnTo>
                    <a:pt x="206" y="12836"/>
                  </a:lnTo>
                  <a:lnTo>
                    <a:pt x="257" y="12964"/>
                  </a:lnTo>
                  <a:lnTo>
                    <a:pt x="335" y="13093"/>
                  </a:lnTo>
                  <a:lnTo>
                    <a:pt x="412" y="13221"/>
                  </a:lnTo>
                  <a:lnTo>
                    <a:pt x="540" y="13299"/>
                  </a:lnTo>
                  <a:lnTo>
                    <a:pt x="643" y="13376"/>
                  </a:lnTo>
                  <a:lnTo>
                    <a:pt x="798" y="13402"/>
                  </a:lnTo>
                  <a:lnTo>
                    <a:pt x="952" y="13427"/>
                  </a:lnTo>
                  <a:lnTo>
                    <a:pt x="1183" y="13427"/>
                  </a:lnTo>
                  <a:lnTo>
                    <a:pt x="1286" y="13402"/>
                  </a:lnTo>
                  <a:lnTo>
                    <a:pt x="1338" y="13350"/>
                  </a:lnTo>
                  <a:lnTo>
                    <a:pt x="1389" y="13299"/>
                  </a:lnTo>
                  <a:lnTo>
                    <a:pt x="1415" y="13196"/>
                  </a:lnTo>
                  <a:lnTo>
                    <a:pt x="1389" y="13119"/>
                  </a:lnTo>
                  <a:lnTo>
                    <a:pt x="1338" y="13041"/>
                  </a:lnTo>
                  <a:lnTo>
                    <a:pt x="1286" y="13016"/>
                  </a:lnTo>
                  <a:lnTo>
                    <a:pt x="1183" y="12990"/>
                  </a:lnTo>
                  <a:lnTo>
                    <a:pt x="952" y="12990"/>
                  </a:lnTo>
                  <a:lnTo>
                    <a:pt x="823" y="12964"/>
                  </a:lnTo>
                  <a:lnTo>
                    <a:pt x="720" y="12913"/>
                  </a:lnTo>
                  <a:lnTo>
                    <a:pt x="669" y="12810"/>
                  </a:lnTo>
                  <a:lnTo>
                    <a:pt x="643" y="12681"/>
                  </a:lnTo>
                  <a:lnTo>
                    <a:pt x="643" y="9389"/>
                  </a:lnTo>
                  <a:lnTo>
                    <a:pt x="669" y="9286"/>
                  </a:lnTo>
                  <a:lnTo>
                    <a:pt x="720" y="9183"/>
                  </a:lnTo>
                  <a:lnTo>
                    <a:pt x="823" y="9132"/>
                  </a:lnTo>
                  <a:lnTo>
                    <a:pt x="952" y="9106"/>
                  </a:lnTo>
                  <a:lnTo>
                    <a:pt x="3267" y="9106"/>
                  </a:lnTo>
                  <a:lnTo>
                    <a:pt x="3344" y="9157"/>
                  </a:lnTo>
                  <a:lnTo>
                    <a:pt x="3421" y="9235"/>
                  </a:lnTo>
                  <a:lnTo>
                    <a:pt x="3447" y="9337"/>
                  </a:lnTo>
                  <a:lnTo>
                    <a:pt x="3884" y="11138"/>
                  </a:lnTo>
                  <a:lnTo>
                    <a:pt x="2753" y="11138"/>
                  </a:lnTo>
                  <a:lnTo>
                    <a:pt x="2753" y="9826"/>
                  </a:lnTo>
                  <a:lnTo>
                    <a:pt x="2727" y="9749"/>
                  </a:lnTo>
                  <a:lnTo>
                    <a:pt x="2675" y="9672"/>
                  </a:lnTo>
                  <a:lnTo>
                    <a:pt x="2624" y="9620"/>
                  </a:lnTo>
                  <a:lnTo>
                    <a:pt x="2444" y="9620"/>
                  </a:lnTo>
                  <a:lnTo>
                    <a:pt x="2367" y="9672"/>
                  </a:lnTo>
                  <a:lnTo>
                    <a:pt x="2341" y="9749"/>
                  </a:lnTo>
                  <a:lnTo>
                    <a:pt x="2315" y="9826"/>
                  </a:lnTo>
                  <a:lnTo>
                    <a:pt x="2315" y="11344"/>
                  </a:lnTo>
                  <a:lnTo>
                    <a:pt x="2341" y="11421"/>
                  </a:lnTo>
                  <a:lnTo>
                    <a:pt x="2367" y="11498"/>
                  </a:lnTo>
                  <a:lnTo>
                    <a:pt x="2444" y="11550"/>
                  </a:lnTo>
                  <a:lnTo>
                    <a:pt x="4965" y="11550"/>
                  </a:lnTo>
                  <a:lnTo>
                    <a:pt x="4965" y="12038"/>
                  </a:lnTo>
                  <a:lnTo>
                    <a:pt x="2084" y="12038"/>
                  </a:lnTo>
                  <a:lnTo>
                    <a:pt x="1981" y="12013"/>
                  </a:lnTo>
                  <a:lnTo>
                    <a:pt x="1904" y="11961"/>
                  </a:lnTo>
                  <a:lnTo>
                    <a:pt x="1878" y="11884"/>
                  </a:lnTo>
                  <a:lnTo>
                    <a:pt x="1852" y="11807"/>
                  </a:lnTo>
                  <a:lnTo>
                    <a:pt x="1852" y="9826"/>
                  </a:lnTo>
                  <a:lnTo>
                    <a:pt x="1827" y="9749"/>
                  </a:lnTo>
                  <a:lnTo>
                    <a:pt x="1775" y="9672"/>
                  </a:lnTo>
                  <a:lnTo>
                    <a:pt x="1724" y="9620"/>
                  </a:lnTo>
                  <a:lnTo>
                    <a:pt x="1544" y="9620"/>
                  </a:lnTo>
                  <a:lnTo>
                    <a:pt x="1466" y="9672"/>
                  </a:lnTo>
                  <a:lnTo>
                    <a:pt x="1441" y="9749"/>
                  </a:lnTo>
                  <a:lnTo>
                    <a:pt x="1415" y="9826"/>
                  </a:lnTo>
                  <a:lnTo>
                    <a:pt x="1415" y="11807"/>
                  </a:lnTo>
                  <a:lnTo>
                    <a:pt x="1415" y="11935"/>
                  </a:lnTo>
                  <a:lnTo>
                    <a:pt x="1466" y="12064"/>
                  </a:lnTo>
                  <a:lnTo>
                    <a:pt x="1518" y="12167"/>
                  </a:lnTo>
                  <a:lnTo>
                    <a:pt x="1595" y="12270"/>
                  </a:lnTo>
                  <a:lnTo>
                    <a:pt x="1698" y="12347"/>
                  </a:lnTo>
                  <a:lnTo>
                    <a:pt x="1827" y="12424"/>
                  </a:lnTo>
                  <a:lnTo>
                    <a:pt x="1955" y="12450"/>
                  </a:lnTo>
                  <a:lnTo>
                    <a:pt x="2084" y="12476"/>
                  </a:lnTo>
                  <a:lnTo>
                    <a:pt x="4193" y="12476"/>
                  </a:lnTo>
                  <a:lnTo>
                    <a:pt x="4219" y="12604"/>
                  </a:lnTo>
                  <a:lnTo>
                    <a:pt x="4244" y="12681"/>
                  </a:lnTo>
                  <a:lnTo>
                    <a:pt x="4219" y="12758"/>
                  </a:lnTo>
                  <a:lnTo>
                    <a:pt x="4193" y="12810"/>
                  </a:lnTo>
                  <a:lnTo>
                    <a:pt x="4167" y="12861"/>
                  </a:lnTo>
                  <a:lnTo>
                    <a:pt x="4116" y="12913"/>
                  </a:lnTo>
                  <a:lnTo>
                    <a:pt x="4064" y="12964"/>
                  </a:lnTo>
                  <a:lnTo>
                    <a:pt x="3987" y="12990"/>
                  </a:lnTo>
                  <a:lnTo>
                    <a:pt x="2058" y="12990"/>
                  </a:lnTo>
                  <a:lnTo>
                    <a:pt x="1981" y="13016"/>
                  </a:lnTo>
                  <a:lnTo>
                    <a:pt x="1904" y="13041"/>
                  </a:lnTo>
                  <a:lnTo>
                    <a:pt x="1852" y="13119"/>
                  </a:lnTo>
                  <a:lnTo>
                    <a:pt x="1852" y="13196"/>
                  </a:lnTo>
                  <a:lnTo>
                    <a:pt x="1852" y="13299"/>
                  </a:lnTo>
                  <a:lnTo>
                    <a:pt x="1904" y="13350"/>
                  </a:lnTo>
                  <a:lnTo>
                    <a:pt x="1981" y="13402"/>
                  </a:lnTo>
                  <a:lnTo>
                    <a:pt x="2058" y="13427"/>
                  </a:lnTo>
                  <a:lnTo>
                    <a:pt x="3936" y="13427"/>
                  </a:lnTo>
                  <a:lnTo>
                    <a:pt x="4116" y="13402"/>
                  </a:lnTo>
                  <a:lnTo>
                    <a:pt x="4270" y="13350"/>
                  </a:lnTo>
                  <a:lnTo>
                    <a:pt x="4116" y="14662"/>
                  </a:lnTo>
                  <a:lnTo>
                    <a:pt x="4116" y="14765"/>
                  </a:lnTo>
                  <a:lnTo>
                    <a:pt x="4167" y="14842"/>
                  </a:lnTo>
                  <a:lnTo>
                    <a:pt x="4244" y="14893"/>
                  </a:lnTo>
                  <a:lnTo>
                    <a:pt x="4322" y="14919"/>
                  </a:lnTo>
                  <a:lnTo>
                    <a:pt x="10598" y="14919"/>
                  </a:lnTo>
                  <a:lnTo>
                    <a:pt x="10701" y="14893"/>
                  </a:lnTo>
                  <a:lnTo>
                    <a:pt x="10778" y="14842"/>
                  </a:lnTo>
                  <a:lnTo>
                    <a:pt x="10804" y="14765"/>
                  </a:lnTo>
                  <a:lnTo>
                    <a:pt x="10829" y="14662"/>
                  </a:lnTo>
                  <a:lnTo>
                    <a:pt x="10649" y="13350"/>
                  </a:lnTo>
                  <a:lnTo>
                    <a:pt x="10649" y="13350"/>
                  </a:lnTo>
                  <a:lnTo>
                    <a:pt x="10829" y="13402"/>
                  </a:lnTo>
                  <a:lnTo>
                    <a:pt x="10984" y="13427"/>
                  </a:lnTo>
                  <a:lnTo>
                    <a:pt x="13993" y="13427"/>
                  </a:lnTo>
                  <a:lnTo>
                    <a:pt x="14122" y="13402"/>
                  </a:lnTo>
                  <a:lnTo>
                    <a:pt x="14276" y="13376"/>
                  </a:lnTo>
                  <a:lnTo>
                    <a:pt x="14405" y="13299"/>
                  </a:lnTo>
                  <a:lnTo>
                    <a:pt x="14508" y="13221"/>
                  </a:lnTo>
                  <a:lnTo>
                    <a:pt x="14585" y="13093"/>
                  </a:lnTo>
                  <a:lnTo>
                    <a:pt x="14662" y="12964"/>
                  </a:lnTo>
                  <a:lnTo>
                    <a:pt x="14713" y="12836"/>
                  </a:lnTo>
                  <a:lnTo>
                    <a:pt x="14713" y="12681"/>
                  </a:lnTo>
                  <a:lnTo>
                    <a:pt x="14713" y="10701"/>
                  </a:lnTo>
                  <a:lnTo>
                    <a:pt x="14713" y="10624"/>
                  </a:lnTo>
                  <a:lnTo>
                    <a:pt x="14662" y="10546"/>
                  </a:lnTo>
                  <a:lnTo>
                    <a:pt x="14585" y="10495"/>
                  </a:lnTo>
                  <a:lnTo>
                    <a:pt x="14431" y="10495"/>
                  </a:lnTo>
                  <a:lnTo>
                    <a:pt x="14353" y="10546"/>
                  </a:lnTo>
                  <a:lnTo>
                    <a:pt x="14302" y="10624"/>
                  </a:lnTo>
                  <a:lnTo>
                    <a:pt x="14276" y="10701"/>
                  </a:lnTo>
                  <a:lnTo>
                    <a:pt x="14276" y="12681"/>
                  </a:lnTo>
                  <a:lnTo>
                    <a:pt x="14250" y="12810"/>
                  </a:lnTo>
                  <a:lnTo>
                    <a:pt x="14199" y="12913"/>
                  </a:lnTo>
                  <a:lnTo>
                    <a:pt x="14096" y="12964"/>
                  </a:lnTo>
                  <a:lnTo>
                    <a:pt x="13993" y="12990"/>
                  </a:lnTo>
                  <a:lnTo>
                    <a:pt x="10932" y="12990"/>
                  </a:lnTo>
                  <a:lnTo>
                    <a:pt x="10855" y="12964"/>
                  </a:lnTo>
                  <a:lnTo>
                    <a:pt x="10804" y="12913"/>
                  </a:lnTo>
                  <a:lnTo>
                    <a:pt x="10752" y="12861"/>
                  </a:lnTo>
                  <a:lnTo>
                    <a:pt x="10726" y="12810"/>
                  </a:lnTo>
                  <a:lnTo>
                    <a:pt x="10701" y="12758"/>
                  </a:lnTo>
                  <a:lnTo>
                    <a:pt x="10701" y="12681"/>
                  </a:lnTo>
                  <a:lnTo>
                    <a:pt x="10701" y="12604"/>
                  </a:lnTo>
                  <a:lnTo>
                    <a:pt x="10726" y="12476"/>
                  </a:lnTo>
                  <a:lnTo>
                    <a:pt x="12836" y="12476"/>
                  </a:lnTo>
                  <a:lnTo>
                    <a:pt x="12990" y="12450"/>
                  </a:lnTo>
                  <a:lnTo>
                    <a:pt x="13093" y="12424"/>
                  </a:lnTo>
                  <a:lnTo>
                    <a:pt x="13222" y="12347"/>
                  </a:lnTo>
                  <a:lnTo>
                    <a:pt x="13324" y="12270"/>
                  </a:lnTo>
                  <a:lnTo>
                    <a:pt x="13402" y="12167"/>
                  </a:lnTo>
                  <a:lnTo>
                    <a:pt x="13453" y="12064"/>
                  </a:lnTo>
                  <a:lnTo>
                    <a:pt x="13504" y="11935"/>
                  </a:lnTo>
                  <a:lnTo>
                    <a:pt x="13504" y="11807"/>
                  </a:lnTo>
                  <a:lnTo>
                    <a:pt x="13504" y="9826"/>
                  </a:lnTo>
                  <a:lnTo>
                    <a:pt x="13504" y="9749"/>
                  </a:lnTo>
                  <a:lnTo>
                    <a:pt x="13453" y="9672"/>
                  </a:lnTo>
                  <a:lnTo>
                    <a:pt x="13376" y="9620"/>
                  </a:lnTo>
                  <a:lnTo>
                    <a:pt x="13222" y="9620"/>
                  </a:lnTo>
                  <a:lnTo>
                    <a:pt x="13144" y="9672"/>
                  </a:lnTo>
                  <a:lnTo>
                    <a:pt x="13093" y="9749"/>
                  </a:lnTo>
                  <a:lnTo>
                    <a:pt x="13067" y="9826"/>
                  </a:lnTo>
                  <a:lnTo>
                    <a:pt x="13067" y="11807"/>
                  </a:lnTo>
                  <a:lnTo>
                    <a:pt x="13067" y="11884"/>
                  </a:lnTo>
                  <a:lnTo>
                    <a:pt x="13016" y="11961"/>
                  </a:lnTo>
                  <a:lnTo>
                    <a:pt x="12939" y="12013"/>
                  </a:lnTo>
                  <a:lnTo>
                    <a:pt x="12836" y="12038"/>
                  </a:lnTo>
                  <a:lnTo>
                    <a:pt x="9955" y="12038"/>
                  </a:lnTo>
                  <a:lnTo>
                    <a:pt x="9955" y="11550"/>
                  </a:lnTo>
                  <a:lnTo>
                    <a:pt x="12476" y="11550"/>
                  </a:lnTo>
                  <a:lnTo>
                    <a:pt x="12553" y="11498"/>
                  </a:lnTo>
                  <a:lnTo>
                    <a:pt x="12604" y="11421"/>
                  </a:lnTo>
                  <a:lnTo>
                    <a:pt x="12604" y="11344"/>
                  </a:lnTo>
                  <a:lnTo>
                    <a:pt x="12604" y="9826"/>
                  </a:lnTo>
                  <a:lnTo>
                    <a:pt x="12604" y="9749"/>
                  </a:lnTo>
                  <a:lnTo>
                    <a:pt x="12553" y="9672"/>
                  </a:lnTo>
                  <a:lnTo>
                    <a:pt x="12476" y="9620"/>
                  </a:lnTo>
                  <a:lnTo>
                    <a:pt x="12296" y="9620"/>
                  </a:lnTo>
                  <a:lnTo>
                    <a:pt x="12244" y="9672"/>
                  </a:lnTo>
                  <a:lnTo>
                    <a:pt x="12193" y="9749"/>
                  </a:lnTo>
                  <a:lnTo>
                    <a:pt x="12167" y="9826"/>
                  </a:lnTo>
                  <a:lnTo>
                    <a:pt x="12167" y="11138"/>
                  </a:lnTo>
                  <a:lnTo>
                    <a:pt x="11061" y="11138"/>
                  </a:lnTo>
                  <a:lnTo>
                    <a:pt x="11472" y="9337"/>
                  </a:lnTo>
                  <a:lnTo>
                    <a:pt x="11524" y="9235"/>
                  </a:lnTo>
                  <a:lnTo>
                    <a:pt x="11575" y="9157"/>
                  </a:lnTo>
                  <a:lnTo>
                    <a:pt x="11678" y="9106"/>
                  </a:lnTo>
                  <a:lnTo>
                    <a:pt x="13993" y="9106"/>
                  </a:lnTo>
                  <a:lnTo>
                    <a:pt x="14096" y="9132"/>
                  </a:lnTo>
                  <a:lnTo>
                    <a:pt x="14199" y="9183"/>
                  </a:lnTo>
                  <a:lnTo>
                    <a:pt x="14250" y="9286"/>
                  </a:lnTo>
                  <a:lnTo>
                    <a:pt x="14276" y="9389"/>
                  </a:lnTo>
                  <a:lnTo>
                    <a:pt x="14276" y="9826"/>
                  </a:lnTo>
                  <a:lnTo>
                    <a:pt x="14302" y="9929"/>
                  </a:lnTo>
                  <a:lnTo>
                    <a:pt x="14353" y="9980"/>
                  </a:lnTo>
                  <a:lnTo>
                    <a:pt x="14431" y="10032"/>
                  </a:lnTo>
                  <a:lnTo>
                    <a:pt x="14508" y="10058"/>
                  </a:lnTo>
                  <a:lnTo>
                    <a:pt x="14585" y="10032"/>
                  </a:lnTo>
                  <a:lnTo>
                    <a:pt x="14662" y="9980"/>
                  </a:lnTo>
                  <a:lnTo>
                    <a:pt x="14713" y="9929"/>
                  </a:lnTo>
                  <a:lnTo>
                    <a:pt x="14713" y="9826"/>
                  </a:lnTo>
                  <a:lnTo>
                    <a:pt x="14713" y="9389"/>
                  </a:lnTo>
                  <a:lnTo>
                    <a:pt x="14713" y="9286"/>
                  </a:lnTo>
                  <a:lnTo>
                    <a:pt x="14688" y="9157"/>
                  </a:lnTo>
                  <a:lnTo>
                    <a:pt x="14636" y="9054"/>
                  </a:lnTo>
                  <a:lnTo>
                    <a:pt x="14585" y="8952"/>
                  </a:lnTo>
                  <a:lnTo>
                    <a:pt x="14508" y="8874"/>
                  </a:lnTo>
                  <a:lnTo>
                    <a:pt x="14431" y="8797"/>
                  </a:lnTo>
                  <a:lnTo>
                    <a:pt x="14328" y="8746"/>
                  </a:lnTo>
                  <a:lnTo>
                    <a:pt x="14225" y="8694"/>
                  </a:lnTo>
                  <a:lnTo>
                    <a:pt x="14225" y="7357"/>
                  </a:lnTo>
                  <a:lnTo>
                    <a:pt x="14405" y="7357"/>
                  </a:lnTo>
                  <a:lnTo>
                    <a:pt x="14533" y="7305"/>
                  </a:lnTo>
                  <a:lnTo>
                    <a:pt x="14636" y="7254"/>
                  </a:lnTo>
                  <a:lnTo>
                    <a:pt x="14739" y="7177"/>
                  </a:lnTo>
                  <a:lnTo>
                    <a:pt x="14816" y="7100"/>
                  </a:lnTo>
                  <a:lnTo>
                    <a:pt x="14868" y="6971"/>
                  </a:lnTo>
                  <a:lnTo>
                    <a:pt x="14894" y="6868"/>
                  </a:lnTo>
                  <a:lnTo>
                    <a:pt x="14919" y="6739"/>
                  </a:lnTo>
                  <a:lnTo>
                    <a:pt x="14919" y="5093"/>
                  </a:lnTo>
                  <a:lnTo>
                    <a:pt x="14894" y="4965"/>
                  </a:lnTo>
                  <a:lnTo>
                    <a:pt x="14868" y="4836"/>
                  </a:lnTo>
                  <a:lnTo>
                    <a:pt x="14816" y="4733"/>
                  </a:lnTo>
                  <a:lnTo>
                    <a:pt x="14739" y="4630"/>
                  </a:lnTo>
                  <a:lnTo>
                    <a:pt x="14636" y="4553"/>
                  </a:lnTo>
                  <a:lnTo>
                    <a:pt x="14533" y="4502"/>
                  </a:lnTo>
                  <a:lnTo>
                    <a:pt x="14405" y="4476"/>
                  </a:lnTo>
                  <a:lnTo>
                    <a:pt x="14276" y="4450"/>
                  </a:lnTo>
                  <a:lnTo>
                    <a:pt x="13865" y="4450"/>
                  </a:lnTo>
                  <a:lnTo>
                    <a:pt x="13787" y="4424"/>
                  </a:lnTo>
                  <a:lnTo>
                    <a:pt x="13762" y="4373"/>
                  </a:lnTo>
                  <a:lnTo>
                    <a:pt x="13710" y="4322"/>
                  </a:lnTo>
                  <a:lnTo>
                    <a:pt x="13659" y="4193"/>
                  </a:lnTo>
                  <a:lnTo>
                    <a:pt x="13582" y="4116"/>
                  </a:lnTo>
                  <a:lnTo>
                    <a:pt x="13504" y="4013"/>
                  </a:lnTo>
                  <a:lnTo>
                    <a:pt x="13402" y="3961"/>
                  </a:lnTo>
                  <a:lnTo>
                    <a:pt x="13299" y="3910"/>
                  </a:lnTo>
                  <a:lnTo>
                    <a:pt x="13170" y="3859"/>
                  </a:lnTo>
                  <a:lnTo>
                    <a:pt x="12913" y="3859"/>
                  </a:lnTo>
                  <a:lnTo>
                    <a:pt x="11267" y="4064"/>
                  </a:lnTo>
                  <a:lnTo>
                    <a:pt x="11112" y="4090"/>
                  </a:lnTo>
                  <a:lnTo>
                    <a:pt x="10958" y="4167"/>
                  </a:lnTo>
                  <a:lnTo>
                    <a:pt x="10855" y="4296"/>
                  </a:lnTo>
                  <a:lnTo>
                    <a:pt x="10804" y="4450"/>
                  </a:lnTo>
                  <a:lnTo>
                    <a:pt x="10778" y="4605"/>
                  </a:lnTo>
                  <a:lnTo>
                    <a:pt x="10804" y="4759"/>
                  </a:lnTo>
                  <a:lnTo>
                    <a:pt x="10881" y="4913"/>
                  </a:lnTo>
                  <a:lnTo>
                    <a:pt x="10984" y="5016"/>
                  </a:lnTo>
                  <a:lnTo>
                    <a:pt x="11112" y="5145"/>
                  </a:lnTo>
                  <a:lnTo>
                    <a:pt x="11112" y="6920"/>
                  </a:lnTo>
                  <a:lnTo>
                    <a:pt x="11138" y="7202"/>
                  </a:lnTo>
                  <a:lnTo>
                    <a:pt x="11215" y="7485"/>
                  </a:lnTo>
                  <a:lnTo>
                    <a:pt x="11370" y="7717"/>
                  </a:lnTo>
                  <a:lnTo>
                    <a:pt x="11524" y="7948"/>
                  </a:lnTo>
                  <a:lnTo>
                    <a:pt x="11755" y="8128"/>
                  </a:lnTo>
                  <a:lnTo>
                    <a:pt x="11987" y="8257"/>
                  </a:lnTo>
                  <a:lnTo>
                    <a:pt x="12270" y="8334"/>
                  </a:lnTo>
                  <a:lnTo>
                    <a:pt x="12553" y="8360"/>
                  </a:lnTo>
                  <a:lnTo>
                    <a:pt x="12630" y="8360"/>
                  </a:lnTo>
                  <a:lnTo>
                    <a:pt x="12630" y="8669"/>
                  </a:lnTo>
                  <a:lnTo>
                    <a:pt x="11652" y="8669"/>
                  </a:lnTo>
                  <a:lnTo>
                    <a:pt x="11524" y="8694"/>
                  </a:lnTo>
                  <a:lnTo>
                    <a:pt x="11421" y="8746"/>
                  </a:lnTo>
                  <a:lnTo>
                    <a:pt x="11318" y="8823"/>
                  </a:lnTo>
                  <a:lnTo>
                    <a:pt x="11215" y="8900"/>
                  </a:lnTo>
                  <a:lnTo>
                    <a:pt x="11138" y="9003"/>
                  </a:lnTo>
                  <a:lnTo>
                    <a:pt x="11087" y="9106"/>
                  </a:lnTo>
                  <a:lnTo>
                    <a:pt x="11061" y="9235"/>
                  </a:lnTo>
                  <a:lnTo>
                    <a:pt x="10598" y="11138"/>
                  </a:lnTo>
                  <a:lnTo>
                    <a:pt x="10366" y="11138"/>
                  </a:lnTo>
                  <a:lnTo>
                    <a:pt x="10006" y="8334"/>
                  </a:lnTo>
                  <a:lnTo>
                    <a:pt x="10006" y="8257"/>
                  </a:lnTo>
                  <a:lnTo>
                    <a:pt x="9955" y="8206"/>
                  </a:lnTo>
                  <a:lnTo>
                    <a:pt x="9878" y="8154"/>
                  </a:lnTo>
                  <a:lnTo>
                    <a:pt x="9800" y="8128"/>
                  </a:lnTo>
                  <a:lnTo>
                    <a:pt x="9749" y="8128"/>
                  </a:lnTo>
                  <a:lnTo>
                    <a:pt x="9749" y="5994"/>
                  </a:lnTo>
                  <a:lnTo>
                    <a:pt x="9723" y="5788"/>
                  </a:lnTo>
                  <a:lnTo>
                    <a:pt x="9698" y="5582"/>
                  </a:lnTo>
                  <a:lnTo>
                    <a:pt x="9646" y="5402"/>
                  </a:lnTo>
                  <a:lnTo>
                    <a:pt x="9569" y="5222"/>
                  </a:lnTo>
                  <a:lnTo>
                    <a:pt x="9466" y="5042"/>
                  </a:lnTo>
                  <a:lnTo>
                    <a:pt x="9337" y="4887"/>
                  </a:lnTo>
                  <a:lnTo>
                    <a:pt x="9209" y="4733"/>
                  </a:lnTo>
                  <a:lnTo>
                    <a:pt x="9055" y="4605"/>
                  </a:lnTo>
                  <a:lnTo>
                    <a:pt x="9518" y="4502"/>
                  </a:lnTo>
                  <a:lnTo>
                    <a:pt x="9955" y="4347"/>
                  </a:lnTo>
                  <a:lnTo>
                    <a:pt x="10058" y="4296"/>
                  </a:lnTo>
                  <a:lnTo>
                    <a:pt x="10109" y="4219"/>
                  </a:lnTo>
                  <a:lnTo>
                    <a:pt x="10109" y="4142"/>
                  </a:lnTo>
                  <a:lnTo>
                    <a:pt x="10083" y="4039"/>
                  </a:lnTo>
                  <a:lnTo>
                    <a:pt x="9981" y="3884"/>
                  </a:lnTo>
                  <a:lnTo>
                    <a:pt x="9903" y="3679"/>
                  </a:lnTo>
                  <a:lnTo>
                    <a:pt x="9852" y="3447"/>
                  </a:lnTo>
                  <a:lnTo>
                    <a:pt x="9800" y="3216"/>
                  </a:lnTo>
                  <a:lnTo>
                    <a:pt x="9723" y="2624"/>
                  </a:lnTo>
                  <a:lnTo>
                    <a:pt x="9698" y="1929"/>
                  </a:lnTo>
                  <a:lnTo>
                    <a:pt x="9672" y="1595"/>
                  </a:lnTo>
                  <a:lnTo>
                    <a:pt x="9595" y="1261"/>
                  </a:lnTo>
                  <a:lnTo>
                    <a:pt x="9543" y="1183"/>
                  </a:lnTo>
                  <a:lnTo>
                    <a:pt x="9492" y="1132"/>
                  </a:lnTo>
                  <a:lnTo>
                    <a:pt x="9389" y="1106"/>
                  </a:lnTo>
                  <a:lnTo>
                    <a:pt x="9312" y="1132"/>
                  </a:lnTo>
                  <a:lnTo>
                    <a:pt x="9235" y="1158"/>
                  </a:lnTo>
                  <a:lnTo>
                    <a:pt x="9183" y="1235"/>
                  </a:lnTo>
                  <a:lnTo>
                    <a:pt x="9157" y="1312"/>
                  </a:lnTo>
                  <a:lnTo>
                    <a:pt x="9183" y="1389"/>
                  </a:lnTo>
                  <a:lnTo>
                    <a:pt x="9235" y="1672"/>
                  </a:lnTo>
                  <a:lnTo>
                    <a:pt x="9260" y="1929"/>
                  </a:lnTo>
                  <a:lnTo>
                    <a:pt x="9286" y="2598"/>
                  </a:lnTo>
                  <a:lnTo>
                    <a:pt x="9337" y="3138"/>
                  </a:lnTo>
                  <a:lnTo>
                    <a:pt x="9440" y="3627"/>
                  </a:lnTo>
                  <a:lnTo>
                    <a:pt x="9518" y="3833"/>
                  </a:lnTo>
                  <a:lnTo>
                    <a:pt x="9569" y="4039"/>
                  </a:lnTo>
                  <a:lnTo>
                    <a:pt x="9286" y="4116"/>
                  </a:lnTo>
                  <a:lnTo>
                    <a:pt x="8977" y="4193"/>
                  </a:lnTo>
                  <a:lnTo>
                    <a:pt x="9029" y="4039"/>
                  </a:lnTo>
                  <a:lnTo>
                    <a:pt x="9080" y="3884"/>
                  </a:lnTo>
                  <a:lnTo>
                    <a:pt x="9106" y="3704"/>
                  </a:lnTo>
                  <a:lnTo>
                    <a:pt x="9106" y="3550"/>
                  </a:lnTo>
                  <a:lnTo>
                    <a:pt x="9106" y="2367"/>
                  </a:lnTo>
                  <a:lnTo>
                    <a:pt x="9080" y="2238"/>
                  </a:lnTo>
                  <a:lnTo>
                    <a:pt x="9003" y="2161"/>
                  </a:lnTo>
                  <a:lnTo>
                    <a:pt x="8900" y="2084"/>
                  </a:lnTo>
                  <a:lnTo>
                    <a:pt x="8592" y="2084"/>
                  </a:lnTo>
                  <a:lnTo>
                    <a:pt x="8411" y="2032"/>
                  </a:lnTo>
                  <a:lnTo>
                    <a:pt x="8257" y="1955"/>
                  </a:lnTo>
                  <a:lnTo>
                    <a:pt x="8077" y="1852"/>
                  </a:lnTo>
                  <a:lnTo>
                    <a:pt x="8000" y="1801"/>
                  </a:lnTo>
                  <a:lnTo>
                    <a:pt x="7897" y="1775"/>
                  </a:lnTo>
                  <a:lnTo>
                    <a:pt x="7820" y="1775"/>
                  </a:lnTo>
                  <a:lnTo>
                    <a:pt x="7743" y="1827"/>
                  </a:lnTo>
                  <a:lnTo>
                    <a:pt x="7614" y="1904"/>
                  </a:lnTo>
                  <a:lnTo>
                    <a:pt x="7460" y="1955"/>
                  </a:lnTo>
                  <a:lnTo>
                    <a:pt x="7280" y="2007"/>
                  </a:lnTo>
                  <a:lnTo>
                    <a:pt x="7074" y="2032"/>
                  </a:lnTo>
                  <a:lnTo>
                    <a:pt x="6637" y="2084"/>
                  </a:lnTo>
                  <a:lnTo>
                    <a:pt x="6019" y="2084"/>
                  </a:lnTo>
                  <a:lnTo>
                    <a:pt x="5916" y="2161"/>
                  </a:lnTo>
                  <a:lnTo>
                    <a:pt x="5839" y="2238"/>
                  </a:lnTo>
                  <a:lnTo>
                    <a:pt x="5814" y="2367"/>
                  </a:lnTo>
                  <a:lnTo>
                    <a:pt x="5814" y="3550"/>
                  </a:lnTo>
                  <a:lnTo>
                    <a:pt x="5839" y="3704"/>
                  </a:lnTo>
                  <a:lnTo>
                    <a:pt x="5865" y="3884"/>
                  </a:lnTo>
                  <a:lnTo>
                    <a:pt x="5891" y="4039"/>
                  </a:lnTo>
                  <a:lnTo>
                    <a:pt x="5942" y="4193"/>
                  </a:lnTo>
                  <a:lnTo>
                    <a:pt x="5942" y="4193"/>
                  </a:lnTo>
                  <a:lnTo>
                    <a:pt x="5633" y="4116"/>
                  </a:lnTo>
                  <a:lnTo>
                    <a:pt x="5350" y="4039"/>
                  </a:lnTo>
                  <a:lnTo>
                    <a:pt x="5428" y="3833"/>
                  </a:lnTo>
                  <a:lnTo>
                    <a:pt x="5479" y="3627"/>
                  </a:lnTo>
                  <a:lnTo>
                    <a:pt x="5582" y="3138"/>
                  </a:lnTo>
                  <a:lnTo>
                    <a:pt x="5633" y="2598"/>
                  </a:lnTo>
                  <a:lnTo>
                    <a:pt x="5659" y="1929"/>
                  </a:lnTo>
                  <a:lnTo>
                    <a:pt x="5685" y="1646"/>
                  </a:lnTo>
                  <a:lnTo>
                    <a:pt x="5762" y="1364"/>
                  </a:lnTo>
                  <a:lnTo>
                    <a:pt x="5891" y="1106"/>
                  </a:lnTo>
                  <a:lnTo>
                    <a:pt x="6019" y="875"/>
                  </a:lnTo>
                  <a:lnTo>
                    <a:pt x="6225" y="695"/>
                  </a:lnTo>
                  <a:lnTo>
                    <a:pt x="6431" y="566"/>
                  </a:lnTo>
                  <a:lnTo>
                    <a:pt x="6662" y="489"/>
                  </a:lnTo>
                  <a:lnTo>
                    <a:pt x="6765" y="463"/>
                  </a:lnTo>
                  <a:lnTo>
                    <a:pt x="6894" y="438"/>
                  </a:lnTo>
                  <a:lnTo>
                    <a:pt x="8026" y="438"/>
                  </a:lnTo>
                  <a:lnTo>
                    <a:pt x="8206" y="463"/>
                  </a:lnTo>
                  <a:lnTo>
                    <a:pt x="8411" y="515"/>
                  </a:lnTo>
                  <a:lnTo>
                    <a:pt x="8592" y="618"/>
                  </a:lnTo>
                  <a:lnTo>
                    <a:pt x="8746" y="746"/>
                  </a:lnTo>
                  <a:lnTo>
                    <a:pt x="8823" y="798"/>
                  </a:lnTo>
                  <a:lnTo>
                    <a:pt x="8900" y="798"/>
                  </a:lnTo>
                  <a:lnTo>
                    <a:pt x="9003" y="772"/>
                  </a:lnTo>
                  <a:lnTo>
                    <a:pt x="9055" y="720"/>
                  </a:lnTo>
                  <a:lnTo>
                    <a:pt x="9106" y="643"/>
                  </a:lnTo>
                  <a:lnTo>
                    <a:pt x="9132" y="566"/>
                  </a:lnTo>
                  <a:lnTo>
                    <a:pt x="9106" y="489"/>
                  </a:lnTo>
                  <a:lnTo>
                    <a:pt x="9055" y="412"/>
                  </a:lnTo>
                  <a:lnTo>
                    <a:pt x="8823" y="232"/>
                  </a:lnTo>
                  <a:lnTo>
                    <a:pt x="8566" y="103"/>
                  </a:lnTo>
                  <a:lnTo>
                    <a:pt x="8309" y="26"/>
                  </a:lnTo>
                  <a:lnTo>
                    <a:pt x="8026"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5"/>
            <p:cNvSpPr/>
            <p:nvPr/>
          </p:nvSpPr>
          <p:spPr>
            <a:xfrm>
              <a:off x="2333850" y="4514950"/>
              <a:ext cx="10950" cy="13525"/>
            </a:xfrm>
            <a:custGeom>
              <a:avLst/>
              <a:gdLst/>
              <a:ahLst/>
              <a:cxnLst/>
              <a:rect l="l" t="t" r="r" b="b"/>
              <a:pathLst>
                <a:path w="438" h="541" extrusionOk="0">
                  <a:moveTo>
                    <a:pt x="129" y="1"/>
                  </a:moveTo>
                  <a:lnTo>
                    <a:pt x="77" y="52"/>
                  </a:lnTo>
                  <a:lnTo>
                    <a:pt x="26" y="129"/>
                  </a:lnTo>
                  <a:lnTo>
                    <a:pt x="0" y="206"/>
                  </a:lnTo>
                  <a:lnTo>
                    <a:pt x="0" y="309"/>
                  </a:lnTo>
                  <a:lnTo>
                    <a:pt x="26" y="387"/>
                  </a:lnTo>
                  <a:lnTo>
                    <a:pt x="77" y="464"/>
                  </a:lnTo>
                  <a:lnTo>
                    <a:pt x="129" y="515"/>
                  </a:lnTo>
                  <a:lnTo>
                    <a:pt x="232" y="541"/>
                  </a:lnTo>
                  <a:lnTo>
                    <a:pt x="309" y="515"/>
                  </a:lnTo>
                  <a:lnTo>
                    <a:pt x="386" y="464"/>
                  </a:lnTo>
                  <a:lnTo>
                    <a:pt x="412" y="387"/>
                  </a:lnTo>
                  <a:lnTo>
                    <a:pt x="438" y="309"/>
                  </a:lnTo>
                  <a:lnTo>
                    <a:pt x="438" y="206"/>
                  </a:lnTo>
                  <a:lnTo>
                    <a:pt x="412" y="129"/>
                  </a:lnTo>
                  <a:lnTo>
                    <a:pt x="386" y="52"/>
                  </a:lnTo>
                  <a:lnTo>
                    <a:pt x="309"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45"/>
          <p:cNvGrpSpPr/>
          <p:nvPr/>
        </p:nvGrpSpPr>
        <p:grpSpPr>
          <a:xfrm>
            <a:off x="6377969" y="3031846"/>
            <a:ext cx="514267" cy="523139"/>
            <a:chOff x="2943475" y="4477025"/>
            <a:chExt cx="342775" cy="372350"/>
          </a:xfrm>
        </p:grpSpPr>
        <p:sp>
          <p:nvSpPr>
            <p:cNvPr id="1246" name="Google Shape;1246;p45"/>
            <p:cNvSpPr/>
            <p:nvPr/>
          </p:nvSpPr>
          <p:spPr>
            <a:xfrm>
              <a:off x="2970475" y="4797250"/>
              <a:ext cx="51475" cy="46975"/>
            </a:xfrm>
            <a:custGeom>
              <a:avLst/>
              <a:gdLst/>
              <a:ahLst/>
              <a:cxnLst/>
              <a:rect l="l" t="t" r="r" b="b"/>
              <a:pathLst>
                <a:path w="2059" h="1879" extrusionOk="0">
                  <a:moveTo>
                    <a:pt x="1338" y="1"/>
                  </a:moveTo>
                  <a:lnTo>
                    <a:pt x="0" y="1364"/>
                  </a:lnTo>
                  <a:lnTo>
                    <a:pt x="309" y="1673"/>
                  </a:lnTo>
                  <a:lnTo>
                    <a:pt x="412" y="1750"/>
                  </a:lnTo>
                  <a:lnTo>
                    <a:pt x="541" y="1827"/>
                  </a:lnTo>
                  <a:lnTo>
                    <a:pt x="643" y="1853"/>
                  </a:lnTo>
                  <a:lnTo>
                    <a:pt x="772" y="1878"/>
                  </a:lnTo>
                  <a:lnTo>
                    <a:pt x="901" y="1853"/>
                  </a:lnTo>
                  <a:lnTo>
                    <a:pt x="1029" y="1827"/>
                  </a:lnTo>
                  <a:lnTo>
                    <a:pt x="1132" y="1750"/>
                  </a:lnTo>
                  <a:lnTo>
                    <a:pt x="1235" y="1673"/>
                  </a:lnTo>
                  <a:lnTo>
                    <a:pt x="2007" y="901"/>
                  </a:lnTo>
                  <a:lnTo>
                    <a:pt x="2058" y="824"/>
                  </a:lnTo>
                  <a:lnTo>
                    <a:pt x="2058" y="772"/>
                  </a:lnTo>
                  <a:lnTo>
                    <a:pt x="2058" y="721"/>
                  </a:lnTo>
                  <a:lnTo>
                    <a:pt x="2007" y="670"/>
                  </a:lnTo>
                  <a:lnTo>
                    <a:pt x="1338"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5"/>
            <p:cNvSpPr/>
            <p:nvPr/>
          </p:nvSpPr>
          <p:spPr>
            <a:xfrm>
              <a:off x="3003900" y="4703375"/>
              <a:ext cx="277200" cy="19950"/>
            </a:xfrm>
            <a:custGeom>
              <a:avLst/>
              <a:gdLst/>
              <a:ahLst/>
              <a:cxnLst/>
              <a:rect l="l" t="t" r="r" b="b"/>
              <a:pathLst>
                <a:path w="11088" h="798" extrusionOk="0">
                  <a:moveTo>
                    <a:pt x="207" y="0"/>
                  </a:moveTo>
                  <a:lnTo>
                    <a:pt x="130" y="26"/>
                  </a:lnTo>
                  <a:lnTo>
                    <a:pt x="52" y="77"/>
                  </a:lnTo>
                  <a:lnTo>
                    <a:pt x="1" y="129"/>
                  </a:lnTo>
                  <a:lnTo>
                    <a:pt x="1" y="232"/>
                  </a:lnTo>
                  <a:lnTo>
                    <a:pt x="1" y="592"/>
                  </a:lnTo>
                  <a:lnTo>
                    <a:pt x="1" y="669"/>
                  </a:lnTo>
                  <a:lnTo>
                    <a:pt x="52" y="746"/>
                  </a:lnTo>
                  <a:lnTo>
                    <a:pt x="130" y="798"/>
                  </a:lnTo>
                  <a:lnTo>
                    <a:pt x="10959" y="798"/>
                  </a:lnTo>
                  <a:lnTo>
                    <a:pt x="11010" y="746"/>
                  </a:lnTo>
                  <a:lnTo>
                    <a:pt x="11062" y="669"/>
                  </a:lnTo>
                  <a:lnTo>
                    <a:pt x="11087" y="592"/>
                  </a:lnTo>
                  <a:lnTo>
                    <a:pt x="11087" y="232"/>
                  </a:lnTo>
                  <a:lnTo>
                    <a:pt x="11062" y="129"/>
                  </a:lnTo>
                  <a:lnTo>
                    <a:pt x="11010" y="77"/>
                  </a:lnTo>
                  <a:lnTo>
                    <a:pt x="10959" y="26"/>
                  </a:lnTo>
                  <a:lnTo>
                    <a:pt x="1085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5"/>
            <p:cNvSpPr/>
            <p:nvPr/>
          </p:nvSpPr>
          <p:spPr>
            <a:xfrm>
              <a:off x="3261775" y="4703375"/>
              <a:ext cx="19325" cy="19950"/>
            </a:xfrm>
            <a:custGeom>
              <a:avLst/>
              <a:gdLst/>
              <a:ahLst/>
              <a:cxnLst/>
              <a:rect l="l" t="t" r="r" b="b"/>
              <a:pathLst>
                <a:path w="773" h="798" extrusionOk="0">
                  <a:moveTo>
                    <a:pt x="1" y="0"/>
                  </a:moveTo>
                  <a:lnTo>
                    <a:pt x="78" y="26"/>
                  </a:lnTo>
                  <a:lnTo>
                    <a:pt x="155" y="77"/>
                  </a:lnTo>
                  <a:lnTo>
                    <a:pt x="206" y="129"/>
                  </a:lnTo>
                  <a:lnTo>
                    <a:pt x="206" y="232"/>
                  </a:lnTo>
                  <a:lnTo>
                    <a:pt x="206" y="592"/>
                  </a:lnTo>
                  <a:lnTo>
                    <a:pt x="206" y="669"/>
                  </a:lnTo>
                  <a:lnTo>
                    <a:pt x="155" y="746"/>
                  </a:lnTo>
                  <a:lnTo>
                    <a:pt x="78" y="798"/>
                  </a:lnTo>
                  <a:lnTo>
                    <a:pt x="644" y="798"/>
                  </a:lnTo>
                  <a:lnTo>
                    <a:pt x="695" y="746"/>
                  </a:lnTo>
                  <a:lnTo>
                    <a:pt x="747" y="669"/>
                  </a:lnTo>
                  <a:lnTo>
                    <a:pt x="772" y="592"/>
                  </a:lnTo>
                  <a:lnTo>
                    <a:pt x="772" y="232"/>
                  </a:lnTo>
                  <a:lnTo>
                    <a:pt x="747" y="129"/>
                  </a:lnTo>
                  <a:lnTo>
                    <a:pt x="695" y="77"/>
                  </a:lnTo>
                  <a:lnTo>
                    <a:pt x="644" y="26"/>
                  </a:lnTo>
                  <a:lnTo>
                    <a:pt x="54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5"/>
            <p:cNvSpPr/>
            <p:nvPr/>
          </p:nvSpPr>
          <p:spPr>
            <a:xfrm>
              <a:off x="3023850" y="4502100"/>
              <a:ext cx="236675" cy="201300"/>
            </a:xfrm>
            <a:custGeom>
              <a:avLst/>
              <a:gdLst/>
              <a:ahLst/>
              <a:cxnLst/>
              <a:rect l="l" t="t" r="r" b="b"/>
              <a:pathLst>
                <a:path w="9467" h="8052" extrusionOk="0">
                  <a:moveTo>
                    <a:pt x="0" y="0"/>
                  </a:moveTo>
                  <a:lnTo>
                    <a:pt x="0" y="8051"/>
                  </a:lnTo>
                  <a:lnTo>
                    <a:pt x="9466" y="8051"/>
                  </a:lnTo>
                  <a:lnTo>
                    <a:pt x="9466" y="0"/>
                  </a:lnTo>
                  <a:close/>
                </a:path>
              </a:pathLst>
            </a:custGeom>
            <a:solidFill>
              <a:srgbClr val="F9F6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5"/>
            <p:cNvSpPr/>
            <p:nvPr/>
          </p:nvSpPr>
          <p:spPr>
            <a:xfrm>
              <a:off x="3023850" y="4502100"/>
              <a:ext cx="236675" cy="12225"/>
            </a:xfrm>
            <a:custGeom>
              <a:avLst/>
              <a:gdLst/>
              <a:ahLst/>
              <a:cxnLst/>
              <a:rect l="l" t="t" r="r" b="b"/>
              <a:pathLst>
                <a:path w="9467" h="489" extrusionOk="0">
                  <a:moveTo>
                    <a:pt x="0" y="0"/>
                  </a:moveTo>
                  <a:lnTo>
                    <a:pt x="0" y="489"/>
                  </a:lnTo>
                  <a:lnTo>
                    <a:pt x="9466" y="489"/>
                  </a:lnTo>
                  <a:lnTo>
                    <a:pt x="9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5"/>
            <p:cNvSpPr/>
            <p:nvPr/>
          </p:nvSpPr>
          <p:spPr>
            <a:xfrm>
              <a:off x="3023850" y="4691150"/>
              <a:ext cx="236675" cy="12250"/>
            </a:xfrm>
            <a:custGeom>
              <a:avLst/>
              <a:gdLst/>
              <a:ahLst/>
              <a:cxnLst/>
              <a:rect l="l" t="t" r="r" b="b"/>
              <a:pathLst>
                <a:path w="9467" h="490" extrusionOk="0">
                  <a:moveTo>
                    <a:pt x="0" y="1"/>
                  </a:moveTo>
                  <a:lnTo>
                    <a:pt x="0" y="489"/>
                  </a:lnTo>
                  <a:lnTo>
                    <a:pt x="9466" y="489"/>
                  </a:lnTo>
                  <a:lnTo>
                    <a:pt x="94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a:off x="3003900" y="4482150"/>
              <a:ext cx="277200" cy="19975"/>
            </a:xfrm>
            <a:custGeom>
              <a:avLst/>
              <a:gdLst/>
              <a:ahLst/>
              <a:cxnLst/>
              <a:rect l="l" t="t" r="r" b="b"/>
              <a:pathLst>
                <a:path w="11088" h="799" extrusionOk="0">
                  <a:moveTo>
                    <a:pt x="207" y="1"/>
                  </a:moveTo>
                  <a:lnTo>
                    <a:pt x="130" y="27"/>
                  </a:lnTo>
                  <a:lnTo>
                    <a:pt x="52" y="78"/>
                  </a:lnTo>
                  <a:lnTo>
                    <a:pt x="1" y="129"/>
                  </a:lnTo>
                  <a:lnTo>
                    <a:pt x="1" y="232"/>
                  </a:lnTo>
                  <a:lnTo>
                    <a:pt x="1" y="592"/>
                  </a:lnTo>
                  <a:lnTo>
                    <a:pt x="1" y="670"/>
                  </a:lnTo>
                  <a:lnTo>
                    <a:pt x="52" y="747"/>
                  </a:lnTo>
                  <a:lnTo>
                    <a:pt x="130" y="798"/>
                  </a:lnTo>
                  <a:lnTo>
                    <a:pt x="10959" y="798"/>
                  </a:lnTo>
                  <a:lnTo>
                    <a:pt x="11010" y="747"/>
                  </a:lnTo>
                  <a:lnTo>
                    <a:pt x="11062" y="670"/>
                  </a:lnTo>
                  <a:lnTo>
                    <a:pt x="11087" y="592"/>
                  </a:lnTo>
                  <a:lnTo>
                    <a:pt x="11087" y="232"/>
                  </a:lnTo>
                  <a:lnTo>
                    <a:pt x="11062" y="129"/>
                  </a:lnTo>
                  <a:lnTo>
                    <a:pt x="11010" y="78"/>
                  </a:lnTo>
                  <a:lnTo>
                    <a:pt x="10959" y="27"/>
                  </a:lnTo>
                  <a:lnTo>
                    <a:pt x="10856"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a:off x="3261775" y="4482150"/>
              <a:ext cx="19325" cy="19975"/>
            </a:xfrm>
            <a:custGeom>
              <a:avLst/>
              <a:gdLst/>
              <a:ahLst/>
              <a:cxnLst/>
              <a:rect l="l" t="t" r="r" b="b"/>
              <a:pathLst>
                <a:path w="773" h="799" extrusionOk="0">
                  <a:moveTo>
                    <a:pt x="1" y="1"/>
                  </a:moveTo>
                  <a:lnTo>
                    <a:pt x="78" y="27"/>
                  </a:lnTo>
                  <a:lnTo>
                    <a:pt x="155" y="78"/>
                  </a:lnTo>
                  <a:lnTo>
                    <a:pt x="206" y="129"/>
                  </a:lnTo>
                  <a:lnTo>
                    <a:pt x="206" y="232"/>
                  </a:lnTo>
                  <a:lnTo>
                    <a:pt x="206" y="592"/>
                  </a:lnTo>
                  <a:lnTo>
                    <a:pt x="206" y="670"/>
                  </a:lnTo>
                  <a:lnTo>
                    <a:pt x="155" y="747"/>
                  </a:lnTo>
                  <a:lnTo>
                    <a:pt x="78" y="798"/>
                  </a:lnTo>
                  <a:lnTo>
                    <a:pt x="644" y="798"/>
                  </a:lnTo>
                  <a:lnTo>
                    <a:pt x="695" y="747"/>
                  </a:lnTo>
                  <a:lnTo>
                    <a:pt x="747" y="670"/>
                  </a:lnTo>
                  <a:lnTo>
                    <a:pt x="772" y="592"/>
                  </a:lnTo>
                  <a:lnTo>
                    <a:pt x="772" y="232"/>
                  </a:lnTo>
                  <a:lnTo>
                    <a:pt x="747" y="129"/>
                  </a:lnTo>
                  <a:lnTo>
                    <a:pt x="695" y="78"/>
                  </a:lnTo>
                  <a:lnTo>
                    <a:pt x="644" y="27"/>
                  </a:lnTo>
                  <a:lnTo>
                    <a:pt x="541"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a:off x="3054075" y="4543900"/>
              <a:ext cx="27675" cy="35375"/>
            </a:xfrm>
            <a:custGeom>
              <a:avLst/>
              <a:gdLst/>
              <a:ahLst/>
              <a:cxnLst/>
              <a:rect l="l" t="t" r="r" b="b"/>
              <a:pathLst>
                <a:path w="1107" h="1415" extrusionOk="0">
                  <a:moveTo>
                    <a:pt x="78" y="0"/>
                  </a:moveTo>
                  <a:lnTo>
                    <a:pt x="26" y="26"/>
                  </a:lnTo>
                  <a:lnTo>
                    <a:pt x="0" y="52"/>
                  </a:lnTo>
                  <a:lnTo>
                    <a:pt x="0" y="103"/>
                  </a:lnTo>
                  <a:lnTo>
                    <a:pt x="0" y="1312"/>
                  </a:lnTo>
                  <a:lnTo>
                    <a:pt x="0" y="1363"/>
                  </a:lnTo>
                  <a:lnTo>
                    <a:pt x="26" y="1389"/>
                  </a:lnTo>
                  <a:lnTo>
                    <a:pt x="78" y="1415"/>
                  </a:lnTo>
                  <a:lnTo>
                    <a:pt x="1029" y="1415"/>
                  </a:lnTo>
                  <a:lnTo>
                    <a:pt x="1081" y="1389"/>
                  </a:lnTo>
                  <a:lnTo>
                    <a:pt x="1081" y="1363"/>
                  </a:lnTo>
                  <a:lnTo>
                    <a:pt x="1106" y="1312"/>
                  </a:lnTo>
                  <a:lnTo>
                    <a:pt x="1106" y="103"/>
                  </a:lnTo>
                  <a:lnTo>
                    <a:pt x="1081" y="52"/>
                  </a:lnTo>
                  <a:lnTo>
                    <a:pt x="1081" y="26"/>
                  </a:lnTo>
                  <a:lnTo>
                    <a:pt x="1029"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a:off x="3068225" y="4543900"/>
              <a:ext cx="13525" cy="35375"/>
            </a:xfrm>
            <a:custGeom>
              <a:avLst/>
              <a:gdLst/>
              <a:ahLst/>
              <a:cxnLst/>
              <a:rect l="l" t="t" r="r" b="b"/>
              <a:pathLst>
                <a:path w="541" h="1415" extrusionOk="0">
                  <a:moveTo>
                    <a:pt x="0" y="0"/>
                  </a:moveTo>
                  <a:lnTo>
                    <a:pt x="52" y="26"/>
                  </a:lnTo>
                  <a:lnTo>
                    <a:pt x="77" y="52"/>
                  </a:lnTo>
                  <a:lnTo>
                    <a:pt x="77" y="103"/>
                  </a:lnTo>
                  <a:lnTo>
                    <a:pt x="77" y="1312"/>
                  </a:lnTo>
                  <a:lnTo>
                    <a:pt x="77" y="1363"/>
                  </a:lnTo>
                  <a:lnTo>
                    <a:pt x="52" y="1389"/>
                  </a:lnTo>
                  <a:lnTo>
                    <a:pt x="0" y="1415"/>
                  </a:lnTo>
                  <a:lnTo>
                    <a:pt x="463" y="1415"/>
                  </a:lnTo>
                  <a:lnTo>
                    <a:pt x="515" y="1389"/>
                  </a:lnTo>
                  <a:lnTo>
                    <a:pt x="515" y="1363"/>
                  </a:lnTo>
                  <a:lnTo>
                    <a:pt x="540" y="1312"/>
                  </a:lnTo>
                  <a:lnTo>
                    <a:pt x="540" y="103"/>
                  </a:lnTo>
                  <a:lnTo>
                    <a:pt x="515" y="52"/>
                  </a:lnTo>
                  <a:lnTo>
                    <a:pt x="515" y="26"/>
                  </a:lnTo>
                  <a:lnTo>
                    <a:pt x="463"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a:off x="3102300" y="4536175"/>
              <a:ext cx="27675" cy="43100"/>
            </a:xfrm>
            <a:custGeom>
              <a:avLst/>
              <a:gdLst/>
              <a:ahLst/>
              <a:cxnLst/>
              <a:rect l="l" t="t" r="r" b="b"/>
              <a:pathLst>
                <a:path w="1107" h="1724" extrusionOk="0">
                  <a:moveTo>
                    <a:pt x="103" y="1"/>
                  </a:moveTo>
                  <a:lnTo>
                    <a:pt x="78" y="26"/>
                  </a:lnTo>
                  <a:lnTo>
                    <a:pt x="26" y="26"/>
                  </a:lnTo>
                  <a:lnTo>
                    <a:pt x="26" y="78"/>
                  </a:lnTo>
                  <a:lnTo>
                    <a:pt x="1" y="103"/>
                  </a:lnTo>
                  <a:lnTo>
                    <a:pt x="1" y="1621"/>
                  </a:lnTo>
                  <a:lnTo>
                    <a:pt x="26" y="1672"/>
                  </a:lnTo>
                  <a:lnTo>
                    <a:pt x="26" y="1698"/>
                  </a:lnTo>
                  <a:lnTo>
                    <a:pt x="78" y="1724"/>
                  </a:lnTo>
                  <a:lnTo>
                    <a:pt x="1029" y="1724"/>
                  </a:lnTo>
                  <a:lnTo>
                    <a:pt x="1081" y="1698"/>
                  </a:lnTo>
                  <a:lnTo>
                    <a:pt x="1107" y="1672"/>
                  </a:lnTo>
                  <a:lnTo>
                    <a:pt x="1107" y="1621"/>
                  </a:lnTo>
                  <a:lnTo>
                    <a:pt x="1107" y="103"/>
                  </a:lnTo>
                  <a:lnTo>
                    <a:pt x="1107" y="78"/>
                  </a:lnTo>
                  <a:lnTo>
                    <a:pt x="1081" y="26"/>
                  </a:lnTo>
                  <a:lnTo>
                    <a:pt x="1029" y="26"/>
                  </a:lnTo>
                  <a:lnTo>
                    <a:pt x="1004"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a:off x="3116450" y="4536175"/>
              <a:ext cx="13525" cy="43100"/>
            </a:xfrm>
            <a:custGeom>
              <a:avLst/>
              <a:gdLst/>
              <a:ahLst/>
              <a:cxnLst/>
              <a:rect l="l" t="t" r="r" b="b"/>
              <a:pathLst>
                <a:path w="541" h="1724" extrusionOk="0">
                  <a:moveTo>
                    <a:pt x="0" y="1"/>
                  </a:moveTo>
                  <a:lnTo>
                    <a:pt x="52" y="26"/>
                  </a:lnTo>
                  <a:lnTo>
                    <a:pt x="78" y="26"/>
                  </a:lnTo>
                  <a:lnTo>
                    <a:pt x="103" y="78"/>
                  </a:lnTo>
                  <a:lnTo>
                    <a:pt x="129" y="103"/>
                  </a:lnTo>
                  <a:lnTo>
                    <a:pt x="129" y="1621"/>
                  </a:lnTo>
                  <a:lnTo>
                    <a:pt x="103" y="1672"/>
                  </a:lnTo>
                  <a:lnTo>
                    <a:pt x="78" y="1698"/>
                  </a:lnTo>
                  <a:lnTo>
                    <a:pt x="52" y="1724"/>
                  </a:lnTo>
                  <a:lnTo>
                    <a:pt x="463" y="1724"/>
                  </a:lnTo>
                  <a:lnTo>
                    <a:pt x="515" y="1698"/>
                  </a:lnTo>
                  <a:lnTo>
                    <a:pt x="541" y="1672"/>
                  </a:lnTo>
                  <a:lnTo>
                    <a:pt x="541" y="1621"/>
                  </a:lnTo>
                  <a:lnTo>
                    <a:pt x="541" y="103"/>
                  </a:lnTo>
                  <a:lnTo>
                    <a:pt x="541" y="78"/>
                  </a:lnTo>
                  <a:lnTo>
                    <a:pt x="515" y="26"/>
                  </a:lnTo>
                  <a:lnTo>
                    <a:pt x="463" y="26"/>
                  </a:lnTo>
                  <a:lnTo>
                    <a:pt x="438"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a:off x="3150525" y="4522025"/>
              <a:ext cx="27675" cy="57250"/>
            </a:xfrm>
            <a:custGeom>
              <a:avLst/>
              <a:gdLst/>
              <a:ahLst/>
              <a:cxnLst/>
              <a:rect l="l" t="t" r="r" b="b"/>
              <a:pathLst>
                <a:path w="1107" h="2290" extrusionOk="0">
                  <a:moveTo>
                    <a:pt x="78" y="1"/>
                  </a:moveTo>
                  <a:lnTo>
                    <a:pt x="52" y="26"/>
                  </a:lnTo>
                  <a:lnTo>
                    <a:pt x="26" y="52"/>
                  </a:lnTo>
                  <a:lnTo>
                    <a:pt x="1" y="104"/>
                  </a:lnTo>
                  <a:lnTo>
                    <a:pt x="1" y="2187"/>
                  </a:lnTo>
                  <a:lnTo>
                    <a:pt x="26" y="2238"/>
                  </a:lnTo>
                  <a:lnTo>
                    <a:pt x="52" y="2264"/>
                  </a:lnTo>
                  <a:lnTo>
                    <a:pt x="78" y="2290"/>
                  </a:lnTo>
                  <a:lnTo>
                    <a:pt x="1055" y="2290"/>
                  </a:lnTo>
                  <a:lnTo>
                    <a:pt x="1081" y="2264"/>
                  </a:lnTo>
                  <a:lnTo>
                    <a:pt x="1107" y="2238"/>
                  </a:lnTo>
                  <a:lnTo>
                    <a:pt x="1107" y="2187"/>
                  </a:lnTo>
                  <a:lnTo>
                    <a:pt x="1107" y="104"/>
                  </a:lnTo>
                  <a:lnTo>
                    <a:pt x="1107" y="52"/>
                  </a:lnTo>
                  <a:lnTo>
                    <a:pt x="1081" y="26"/>
                  </a:lnTo>
                  <a:lnTo>
                    <a:pt x="1055"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3165325" y="4522025"/>
              <a:ext cx="12875" cy="57250"/>
            </a:xfrm>
            <a:custGeom>
              <a:avLst/>
              <a:gdLst/>
              <a:ahLst/>
              <a:cxnLst/>
              <a:rect l="l" t="t" r="r" b="b"/>
              <a:pathLst>
                <a:path w="515" h="2290" extrusionOk="0">
                  <a:moveTo>
                    <a:pt x="0" y="1"/>
                  </a:moveTo>
                  <a:lnTo>
                    <a:pt x="52" y="26"/>
                  </a:lnTo>
                  <a:lnTo>
                    <a:pt x="77" y="52"/>
                  </a:lnTo>
                  <a:lnTo>
                    <a:pt x="77" y="104"/>
                  </a:lnTo>
                  <a:lnTo>
                    <a:pt x="77" y="2187"/>
                  </a:lnTo>
                  <a:lnTo>
                    <a:pt x="77" y="2238"/>
                  </a:lnTo>
                  <a:lnTo>
                    <a:pt x="52" y="2264"/>
                  </a:lnTo>
                  <a:lnTo>
                    <a:pt x="0" y="2290"/>
                  </a:lnTo>
                  <a:lnTo>
                    <a:pt x="463" y="2290"/>
                  </a:lnTo>
                  <a:lnTo>
                    <a:pt x="489" y="2264"/>
                  </a:lnTo>
                  <a:lnTo>
                    <a:pt x="515" y="2238"/>
                  </a:lnTo>
                  <a:lnTo>
                    <a:pt x="515" y="2187"/>
                  </a:lnTo>
                  <a:lnTo>
                    <a:pt x="515" y="104"/>
                  </a:lnTo>
                  <a:lnTo>
                    <a:pt x="515" y="52"/>
                  </a:lnTo>
                  <a:lnTo>
                    <a:pt x="489" y="26"/>
                  </a:lnTo>
                  <a:lnTo>
                    <a:pt x="463"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3156950" y="4607550"/>
              <a:ext cx="41200" cy="50200"/>
            </a:xfrm>
            <a:custGeom>
              <a:avLst/>
              <a:gdLst/>
              <a:ahLst/>
              <a:cxnLst/>
              <a:rect l="l" t="t" r="r" b="b"/>
              <a:pathLst>
                <a:path w="1648" h="2008" extrusionOk="0">
                  <a:moveTo>
                    <a:pt x="1338" y="1"/>
                  </a:moveTo>
                  <a:lnTo>
                    <a:pt x="1158" y="26"/>
                  </a:lnTo>
                  <a:lnTo>
                    <a:pt x="978" y="104"/>
                  </a:lnTo>
                  <a:lnTo>
                    <a:pt x="798" y="181"/>
                  </a:lnTo>
                  <a:lnTo>
                    <a:pt x="644" y="258"/>
                  </a:lnTo>
                  <a:lnTo>
                    <a:pt x="515" y="387"/>
                  </a:lnTo>
                  <a:lnTo>
                    <a:pt x="361" y="515"/>
                  </a:lnTo>
                  <a:lnTo>
                    <a:pt x="258" y="669"/>
                  </a:lnTo>
                  <a:lnTo>
                    <a:pt x="155" y="850"/>
                  </a:lnTo>
                  <a:lnTo>
                    <a:pt x="52" y="1132"/>
                  </a:lnTo>
                  <a:lnTo>
                    <a:pt x="1" y="1441"/>
                  </a:lnTo>
                  <a:lnTo>
                    <a:pt x="1" y="1724"/>
                  </a:lnTo>
                  <a:lnTo>
                    <a:pt x="78" y="2007"/>
                  </a:lnTo>
                  <a:lnTo>
                    <a:pt x="1647" y="1518"/>
                  </a:lnTo>
                  <a:lnTo>
                    <a:pt x="1338"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3158900" y="4645500"/>
              <a:ext cx="46950" cy="38600"/>
            </a:xfrm>
            <a:custGeom>
              <a:avLst/>
              <a:gdLst/>
              <a:ahLst/>
              <a:cxnLst/>
              <a:rect l="l" t="t" r="r" b="b"/>
              <a:pathLst>
                <a:path w="1878" h="1544" extrusionOk="0">
                  <a:moveTo>
                    <a:pt x="1569" y="0"/>
                  </a:moveTo>
                  <a:lnTo>
                    <a:pt x="0" y="489"/>
                  </a:lnTo>
                  <a:lnTo>
                    <a:pt x="129" y="772"/>
                  </a:lnTo>
                  <a:lnTo>
                    <a:pt x="283" y="1003"/>
                  </a:lnTo>
                  <a:lnTo>
                    <a:pt x="386" y="1132"/>
                  </a:lnTo>
                  <a:lnTo>
                    <a:pt x="515" y="1235"/>
                  </a:lnTo>
                  <a:lnTo>
                    <a:pt x="643" y="1312"/>
                  </a:lnTo>
                  <a:lnTo>
                    <a:pt x="797" y="1389"/>
                  </a:lnTo>
                  <a:lnTo>
                    <a:pt x="1055" y="1492"/>
                  </a:lnTo>
                  <a:lnTo>
                    <a:pt x="1338" y="1544"/>
                  </a:lnTo>
                  <a:lnTo>
                    <a:pt x="1595" y="1544"/>
                  </a:lnTo>
                  <a:lnTo>
                    <a:pt x="1878" y="1492"/>
                  </a:lnTo>
                  <a:lnTo>
                    <a:pt x="1569" y="0"/>
                  </a:lnTo>
                  <a:close/>
                </a:path>
              </a:pathLst>
            </a:custGeom>
            <a:solidFill>
              <a:srgbClr val="3E31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3190400" y="4606900"/>
              <a:ext cx="43750" cy="75925"/>
            </a:xfrm>
            <a:custGeom>
              <a:avLst/>
              <a:gdLst/>
              <a:ahLst/>
              <a:cxnLst/>
              <a:rect l="l" t="t" r="r" b="b"/>
              <a:pathLst>
                <a:path w="1750" h="3037" extrusionOk="0">
                  <a:moveTo>
                    <a:pt x="232" y="1"/>
                  </a:moveTo>
                  <a:lnTo>
                    <a:pt x="0" y="27"/>
                  </a:lnTo>
                  <a:lnTo>
                    <a:pt x="309" y="1544"/>
                  </a:lnTo>
                  <a:lnTo>
                    <a:pt x="618" y="3036"/>
                  </a:lnTo>
                  <a:lnTo>
                    <a:pt x="772" y="2985"/>
                  </a:lnTo>
                  <a:lnTo>
                    <a:pt x="901" y="2933"/>
                  </a:lnTo>
                  <a:lnTo>
                    <a:pt x="1055" y="2830"/>
                  </a:lnTo>
                  <a:lnTo>
                    <a:pt x="1184" y="2753"/>
                  </a:lnTo>
                  <a:lnTo>
                    <a:pt x="1287" y="2625"/>
                  </a:lnTo>
                  <a:lnTo>
                    <a:pt x="1415" y="2522"/>
                  </a:lnTo>
                  <a:lnTo>
                    <a:pt x="1492" y="2367"/>
                  </a:lnTo>
                  <a:lnTo>
                    <a:pt x="1595" y="2239"/>
                  </a:lnTo>
                  <a:lnTo>
                    <a:pt x="1647" y="2084"/>
                  </a:lnTo>
                  <a:lnTo>
                    <a:pt x="1698" y="1930"/>
                  </a:lnTo>
                  <a:lnTo>
                    <a:pt x="1750" y="1647"/>
                  </a:lnTo>
                  <a:lnTo>
                    <a:pt x="1724" y="1339"/>
                  </a:lnTo>
                  <a:lnTo>
                    <a:pt x="1647" y="1056"/>
                  </a:lnTo>
                  <a:lnTo>
                    <a:pt x="1544" y="773"/>
                  </a:lnTo>
                  <a:lnTo>
                    <a:pt x="1364" y="541"/>
                  </a:lnTo>
                  <a:lnTo>
                    <a:pt x="1132" y="335"/>
                  </a:lnTo>
                  <a:lnTo>
                    <a:pt x="1004" y="232"/>
                  </a:lnTo>
                  <a:lnTo>
                    <a:pt x="875" y="181"/>
                  </a:lnTo>
                  <a:lnTo>
                    <a:pt x="669" y="78"/>
                  </a:lnTo>
                  <a:lnTo>
                    <a:pt x="438" y="27"/>
                  </a:lnTo>
                  <a:lnTo>
                    <a:pt x="232"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3190400" y="4606900"/>
              <a:ext cx="43750" cy="75925"/>
            </a:xfrm>
            <a:custGeom>
              <a:avLst/>
              <a:gdLst/>
              <a:ahLst/>
              <a:cxnLst/>
              <a:rect l="l" t="t" r="r" b="b"/>
              <a:pathLst>
                <a:path w="1750" h="3037" extrusionOk="0">
                  <a:moveTo>
                    <a:pt x="232" y="1"/>
                  </a:moveTo>
                  <a:lnTo>
                    <a:pt x="0" y="27"/>
                  </a:lnTo>
                  <a:lnTo>
                    <a:pt x="26" y="78"/>
                  </a:lnTo>
                  <a:lnTo>
                    <a:pt x="155" y="130"/>
                  </a:lnTo>
                  <a:lnTo>
                    <a:pt x="309" y="207"/>
                  </a:lnTo>
                  <a:lnTo>
                    <a:pt x="463" y="284"/>
                  </a:lnTo>
                  <a:lnTo>
                    <a:pt x="592" y="361"/>
                  </a:lnTo>
                  <a:lnTo>
                    <a:pt x="798" y="567"/>
                  </a:lnTo>
                  <a:lnTo>
                    <a:pt x="978" y="824"/>
                  </a:lnTo>
                  <a:lnTo>
                    <a:pt x="1107" y="1081"/>
                  </a:lnTo>
                  <a:lnTo>
                    <a:pt x="1158" y="1364"/>
                  </a:lnTo>
                  <a:lnTo>
                    <a:pt x="1184" y="1673"/>
                  </a:lnTo>
                  <a:lnTo>
                    <a:pt x="1132" y="1956"/>
                  </a:lnTo>
                  <a:lnTo>
                    <a:pt x="1081" y="2110"/>
                  </a:lnTo>
                  <a:lnTo>
                    <a:pt x="1029" y="2265"/>
                  </a:lnTo>
                  <a:lnTo>
                    <a:pt x="926" y="2419"/>
                  </a:lnTo>
                  <a:lnTo>
                    <a:pt x="824" y="2573"/>
                  </a:lnTo>
                  <a:lnTo>
                    <a:pt x="695" y="2702"/>
                  </a:lnTo>
                  <a:lnTo>
                    <a:pt x="566" y="2805"/>
                  </a:lnTo>
                  <a:lnTo>
                    <a:pt x="618" y="3036"/>
                  </a:lnTo>
                  <a:lnTo>
                    <a:pt x="772" y="2985"/>
                  </a:lnTo>
                  <a:lnTo>
                    <a:pt x="901" y="2933"/>
                  </a:lnTo>
                  <a:lnTo>
                    <a:pt x="1055" y="2830"/>
                  </a:lnTo>
                  <a:lnTo>
                    <a:pt x="1184" y="2753"/>
                  </a:lnTo>
                  <a:lnTo>
                    <a:pt x="1287" y="2625"/>
                  </a:lnTo>
                  <a:lnTo>
                    <a:pt x="1415" y="2522"/>
                  </a:lnTo>
                  <a:lnTo>
                    <a:pt x="1492" y="2367"/>
                  </a:lnTo>
                  <a:lnTo>
                    <a:pt x="1595" y="2239"/>
                  </a:lnTo>
                  <a:lnTo>
                    <a:pt x="1647" y="2084"/>
                  </a:lnTo>
                  <a:lnTo>
                    <a:pt x="1698" y="1930"/>
                  </a:lnTo>
                  <a:lnTo>
                    <a:pt x="1750" y="1647"/>
                  </a:lnTo>
                  <a:lnTo>
                    <a:pt x="1724" y="1339"/>
                  </a:lnTo>
                  <a:lnTo>
                    <a:pt x="1647" y="1056"/>
                  </a:lnTo>
                  <a:lnTo>
                    <a:pt x="1544" y="773"/>
                  </a:lnTo>
                  <a:lnTo>
                    <a:pt x="1364" y="541"/>
                  </a:lnTo>
                  <a:lnTo>
                    <a:pt x="1132" y="335"/>
                  </a:lnTo>
                  <a:lnTo>
                    <a:pt x="1004" y="232"/>
                  </a:lnTo>
                  <a:lnTo>
                    <a:pt x="875" y="181"/>
                  </a:lnTo>
                  <a:lnTo>
                    <a:pt x="669" y="78"/>
                  </a:lnTo>
                  <a:lnTo>
                    <a:pt x="438" y="27"/>
                  </a:lnTo>
                  <a:lnTo>
                    <a:pt x="232" y="1"/>
                  </a:lnTo>
                  <a:close/>
                </a:path>
              </a:pathLst>
            </a:custGeom>
            <a:solidFill>
              <a:srgbClr val="7C72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2948600" y="4751600"/>
              <a:ext cx="85550" cy="86200"/>
            </a:xfrm>
            <a:custGeom>
              <a:avLst/>
              <a:gdLst/>
              <a:ahLst/>
              <a:cxnLst/>
              <a:rect l="l" t="t" r="r" b="b"/>
              <a:pathLst>
                <a:path w="3422" h="3448" extrusionOk="0">
                  <a:moveTo>
                    <a:pt x="2136" y="0"/>
                  </a:moveTo>
                  <a:lnTo>
                    <a:pt x="207" y="2161"/>
                  </a:lnTo>
                  <a:lnTo>
                    <a:pt x="104" y="2290"/>
                  </a:lnTo>
                  <a:lnTo>
                    <a:pt x="52" y="2418"/>
                  </a:lnTo>
                  <a:lnTo>
                    <a:pt x="1" y="2547"/>
                  </a:lnTo>
                  <a:lnTo>
                    <a:pt x="1" y="2701"/>
                  </a:lnTo>
                  <a:lnTo>
                    <a:pt x="27" y="2830"/>
                  </a:lnTo>
                  <a:lnTo>
                    <a:pt x="52" y="2984"/>
                  </a:lnTo>
                  <a:lnTo>
                    <a:pt x="129" y="3113"/>
                  </a:lnTo>
                  <a:lnTo>
                    <a:pt x="232" y="3216"/>
                  </a:lnTo>
                  <a:lnTo>
                    <a:pt x="335" y="3319"/>
                  </a:lnTo>
                  <a:lnTo>
                    <a:pt x="464" y="3370"/>
                  </a:lnTo>
                  <a:lnTo>
                    <a:pt x="592" y="3422"/>
                  </a:lnTo>
                  <a:lnTo>
                    <a:pt x="747" y="3447"/>
                  </a:lnTo>
                  <a:lnTo>
                    <a:pt x="875" y="3422"/>
                  </a:lnTo>
                  <a:lnTo>
                    <a:pt x="1030" y="3396"/>
                  </a:lnTo>
                  <a:lnTo>
                    <a:pt x="1158" y="3344"/>
                  </a:lnTo>
                  <a:lnTo>
                    <a:pt x="1287" y="3241"/>
                  </a:lnTo>
                  <a:lnTo>
                    <a:pt x="3422" y="1312"/>
                  </a:lnTo>
                  <a:lnTo>
                    <a:pt x="213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2949900" y="4776025"/>
              <a:ext cx="84250" cy="61775"/>
            </a:xfrm>
            <a:custGeom>
              <a:avLst/>
              <a:gdLst/>
              <a:ahLst/>
              <a:cxnLst/>
              <a:rect l="l" t="t" r="r" b="b"/>
              <a:pathLst>
                <a:path w="3370" h="2471" extrusionOk="0">
                  <a:moveTo>
                    <a:pt x="3036" y="1"/>
                  </a:moveTo>
                  <a:lnTo>
                    <a:pt x="926" y="1904"/>
                  </a:lnTo>
                  <a:lnTo>
                    <a:pt x="823" y="1982"/>
                  </a:lnTo>
                  <a:lnTo>
                    <a:pt x="721" y="2033"/>
                  </a:lnTo>
                  <a:lnTo>
                    <a:pt x="592" y="2059"/>
                  </a:lnTo>
                  <a:lnTo>
                    <a:pt x="463" y="2084"/>
                  </a:lnTo>
                  <a:lnTo>
                    <a:pt x="360" y="2084"/>
                  </a:lnTo>
                  <a:lnTo>
                    <a:pt x="232" y="2059"/>
                  </a:lnTo>
                  <a:lnTo>
                    <a:pt x="103" y="2033"/>
                  </a:lnTo>
                  <a:lnTo>
                    <a:pt x="0" y="1982"/>
                  </a:lnTo>
                  <a:lnTo>
                    <a:pt x="77" y="2110"/>
                  </a:lnTo>
                  <a:lnTo>
                    <a:pt x="180" y="2239"/>
                  </a:lnTo>
                  <a:lnTo>
                    <a:pt x="283" y="2342"/>
                  </a:lnTo>
                  <a:lnTo>
                    <a:pt x="412" y="2393"/>
                  </a:lnTo>
                  <a:lnTo>
                    <a:pt x="566" y="2445"/>
                  </a:lnTo>
                  <a:lnTo>
                    <a:pt x="695" y="2470"/>
                  </a:lnTo>
                  <a:lnTo>
                    <a:pt x="823" y="2445"/>
                  </a:lnTo>
                  <a:lnTo>
                    <a:pt x="978" y="2419"/>
                  </a:lnTo>
                  <a:lnTo>
                    <a:pt x="1106" y="2367"/>
                  </a:lnTo>
                  <a:lnTo>
                    <a:pt x="1235" y="2264"/>
                  </a:lnTo>
                  <a:lnTo>
                    <a:pt x="3370" y="335"/>
                  </a:lnTo>
                  <a:lnTo>
                    <a:pt x="3036"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3007125" y="4742600"/>
              <a:ext cx="36675" cy="36675"/>
            </a:xfrm>
            <a:custGeom>
              <a:avLst/>
              <a:gdLst/>
              <a:ahLst/>
              <a:cxnLst/>
              <a:rect l="l" t="t" r="r" b="b"/>
              <a:pathLst>
                <a:path w="1467" h="1467" extrusionOk="0">
                  <a:moveTo>
                    <a:pt x="566" y="0"/>
                  </a:moveTo>
                  <a:lnTo>
                    <a:pt x="1" y="566"/>
                  </a:lnTo>
                  <a:lnTo>
                    <a:pt x="901" y="1467"/>
                  </a:lnTo>
                  <a:lnTo>
                    <a:pt x="1467" y="901"/>
                  </a:lnTo>
                  <a:lnTo>
                    <a:pt x="56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3020625" y="4756100"/>
              <a:ext cx="23175" cy="23175"/>
            </a:xfrm>
            <a:custGeom>
              <a:avLst/>
              <a:gdLst/>
              <a:ahLst/>
              <a:cxnLst/>
              <a:rect l="l" t="t" r="r" b="b"/>
              <a:pathLst>
                <a:path w="927" h="927" extrusionOk="0">
                  <a:moveTo>
                    <a:pt x="567" y="1"/>
                  </a:moveTo>
                  <a:lnTo>
                    <a:pt x="1" y="592"/>
                  </a:lnTo>
                  <a:lnTo>
                    <a:pt x="361" y="927"/>
                  </a:lnTo>
                  <a:lnTo>
                    <a:pt x="927" y="361"/>
                  </a:lnTo>
                  <a:lnTo>
                    <a:pt x="567"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3048925" y="4538100"/>
              <a:ext cx="37975" cy="46975"/>
            </a:xfrm>
            <a:custGeom>
              <a:avLst/>
              <a:gdLst/>
              <a:ahLst/>
              <a:cxnLst/>
              <a:rect l="l" t="t" r="r" b="b"/>
              <a:pathLst>
                <a:path w="1519" h="1879" extrusionOk="0">
                  <a:moveTo>
                    <a:pt x="1081" y="438"/>
                  </a:moveTo>
                  <a:lnTo>
                    <a:pt x="1081" y="1441"/>
                  </a:lnTo>
                  <a:lnTo>
                    <a:pt x="412" y="1441"/>
                  </a:lnTo>
                  <a:lnTo>
                    <a:pt x="412" y="438"/>
                  </a:lnTo>
                  <a:close/>
                  <a:moveTo>
                    <a:pt x="309" y="1"/>
                  </a:moveTo>
                  <a:lnTo>
                    <a:pt x="181" y="26"/>
                  </a:lnTo>
                  <a:lnTo>
                    <a:pt x="78" y="104"/>
                  </a:lnTo>
                  <a:lnTo>
                    <a:pt x="26" y="206"/>
                  </a:lnTo>
                  <a:lnTo>
                    <a:pt x="1" y="335"/>
                  </a:lnTo>
                  <a:lnTo>
                    <a:pt x="1" y="1544"/>
                  </a:lnTo>
                  <a:lnTo>
                    <a:pt x="26" y="1673"/>
                  </a:lnTo>
                  <a:lnTo>
                    <a:pt x="78" y="1776"/>
                  </a:lnTo>
                  <a:lnTo>
                    <a:pt x="181" y="1853"/>
                  </a:lnTo>
                  <a:lnTo>
                    <a:pt x="309" y="1878"/>
                  </a:lnTo>
                  <a:lnTo>
                    <a:pt x="1210" y="1878"/>
                  </a:lnTo>
                  <a:lnTo>
                    <a:pt x="1338" y="1853"/>
                  </a:lnTo>
                  <a:lnTo>
                    <a:pt x="1441" y="1776"/>
                  </a:lnTo>
                  <a:lnTo>
                    <a:pt x="1492" y="1673"/>
                  </a:lnTo>
                  <a:lnTo>
                    <a:pt x="1518" y="1544"/>
                  </a:lnTo>
                  <a:lnTo>
                    <a:pt x="1518" y="335"/>
                  </a:lnTo>
                  <a:lnTo>
                    <a:pt x="1492" y="206"/>
                  </a:lnTo>
                  <a:lnTo>
                    <a:pt x="1441" y="104"/>
                  </a:lnTo>
                  <a:lnTo>
                    <a:pt x="1338" y="26"/>
                  </a:lnTo>
                  <a:lnTo>
                    <a:pt x="1210"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3097150" y="4531025"/>
              <a:ext cx="38625" cy="54050"/>
            </a:xfrm>
            <a:custGeom>
              <a:avLst/>
              <a:gdLst/>
              <a:ahLst/>
              <a:cxnLst/>
              <a:rect l="l" t="t" r="r" b="b"/>
              <a:pathLst>
                <a:path w="1545" h="2162" extrusionOk="0">
                  <a:moveTo>
                    <a:pt x="1107" y="438"/>
                  </a:moveTo>
                  <a:lnTo>
                    <a:pt x="1107" y="1724"/>
                  </a:lnTo>
                  <a:lnTo>
                    <a:pt x="438" y="1724"/>
                  </a:lnTo>
                  <a:lnTo>
                    <a:pt x="438" y="438"/>
                  </a:lnTo>
                  <a:close/>
                  <a:moveTo>
                    <a:pt x="309" y="1"/>
                  </a:moveTo>
                  <a:lnTo>
                    <a:pt x="207" y="26"/>
                  </a:lnTo>
                  <a:lnTo>
                    <a:pt x="78" y="78"/>
                  </a:lnTo>
                  <a:lnTo>
                    <a:pt x="26" y="181"/>
                  </a:lnTo>
                  <a:lnTo>
                    <a:pt x="1" y="309"/>
                  </a:lnTo>
                  <a:lnTo>
                    <a:pt x="1" y="1827"/>
                  </a:lnTo>
                  <a:lnTo>
                    <a:pt x="26" y="1956"/>
                  </a:lnTo>
                  <a:lnTo>
                    <a:pt x="78" y="2059"/>
                  </a:lnTo>
                  <a:lnTo>
                    <a:pt x="207" y="2136"/>
                  </a:lnTo>
                  <a:lnTo>
                    <a:pt x="309" y="2161"/>
                  </a:lnTo>
                  <a:lnTo>
                    <a:pt x="1210" y="2161"/>
                  </a:lnTo>
                  <a:lnTo>
                    <a:pt x="1338" y="2136"/>
                  </a:lnTo>
                  <a:lnTo>
                    <a:pt x="1441" y="2059"/>
                  </a:lnTo>
                  <a:lnTo>
                    <a:pt x="1518" y="1956"/>
                  </a:lnTo>
                  <a:lnTo>
                    <a:pt x="1544" y="1827"/>
                  </a:lnTo>
                  <a:lnTo>
                    <a:pt x="1544" y="309"/>
                  </a:lnTo>
                  <a:lnTo>
                    <a:pt x="1518" y="181"/>
                  </a:lnTo>
                  <a:lnTo>
                    <a:pt x="1441" y="78"/>
                  </a:lnTo>
                  <a:lnTo>
                    <a:pt x="1338" y="26"/>
                  </a:lnTo>
                  <a:lnTo>
                    <a:pt x="1210"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3145375" y="4516250"/>
              <a:ext cx="38625" cy="68825"/>
            </a:xfrm>
            <a:custGeom>
              <a:avLst/>
              <a:gdLst/>
              <a:ahLst/>
              <a:cxnLst/>
              <a:rect l="l" t="t" r="r" b="b"/>
              <a:pathLst>
                <a:path w="1545" h="2753" extrusionOk="0">
                  <a:moveTo>
                    <a:pt x="1107" y="437"/>
                  </a:moveTo>
                  <a:lnTo>
                    <a:pt x="1107" y="2315"/>
                  </a:lnTo>
                  <a:lnTo>
                    <a:pt x="438" y="2315"/>
                  </a:lnTo>
                  <a:lnTo>
                    <a:pt x="438" y="437"/>
                  </a:lnTo>
                  <a:close/>
                  <a:moveTo>
                    <a:pt x="335" y="0"/>
                  </a:moveTo>
                  <a:lnTo>
                    <a:pt x="207" y="26"/>
                  </a:lnTo>
                  <a:lnTo>
                    <a:pt x="104" y="103"/>
                  </a:lnTo>
                  <a:lnTo>
                    <a:pt x="27" y="206"/>
                  </a:lnTo>
                  <a:lnTo>
                    <a:pt x="1" y="335"/>
                  </a:lnTo>
                  <a:lnTo>
                    <a:pt x="1" y="2418"/>
                  </a:lnTo>
                  <a:lnTo>
                    <a:pt x="27" y="2547"/>
                  </a:lnTo>
                  <a:lnTo>
                    <a:pt x="104" y="2650"/>
                  </a:lnTo>
                  <a:lnTo>
                    <a:pt x="207" y="2727"/>
                  </a:lnTo>
                  <a:lnTo>
                    <a:pt x="335" y="2752"/>
                  </a:lnTo>
                  <a:lnTo>
                    <a:pt x="1210" y="2752"/>
                  </a:lnTo>
                  <a:lnTo>
                    <a:pt x="1338" y="2727"/>
                  </a:lnTo>
                  <a:lnTo>
                    <a:pt x="1441" y="2650"/>
                  </a:lnTo>
                  <a:lnTo>
                    <a:pt x="1519" y="2547"/>
                  </a:lnTo>
                  <a:lnTo>
                    <a:pt x="1544" y="2418"/>
                  </a:lnTo>
                  <a:lnTo>
                    <a:pt x="1544" y="335"/>
                  </a:lnTo>
                  <a:lnTo>
                    <a:pt x="1519" y="206"/>
                  </a:lnTo>
                  <a:lnTo>
                    <a:pt x="1441" y="103"/>
                  </a:lnTo>
                  <a:lnTo>
                    <a:pt x="1338" y="26"/>
                  </a:lnTo>
                  <a:lnTo>
                    <a:pt x="1210"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3151825" y="4601775"/>
              <a:ext cx="87475" cy="88125"/>
            </a:xfrm>
            <a:custGeom>
              <a:avLst/>
              <a:gdLst/>
              <a:ahLst/>
              <a:cxnLst/>
              <a:rect l="l" t="t" r="r" b="b"/>
              <a:pathLst>
                <a:path w="3499" h="3525" extrusionOk="0">
                  <a:moveTo>
                    <a:pt x="1363" y="489"/>
                  </a:moveTo>
                  <a:lnTo>
                    <a:pt x="1595" y="1621"/>
                  </a:lnTo>
                  <a:lnTo>
                    <a:pt x="437" y="1955"/>
                  </a:lnTo>
                  <a:lnTo>
                    <a:pt x="412" y="1749"/>
                  </a:lnTo>
                  <a:lnTo>
                    <a:pt x="437" y="1569"/>
                  </a:lnTo>
                  <a:lnTo>
                    <a:pt x="489" y="1363"/>
                  </a:lnTo>
                  <a:lnTo>
                    <a:pt x="566" y="1183"/>
                  </a:lnTo>
                  <a:lnTo>
                    <a:pt x="695" y="952"/>
                  </a:lnTo>
                  <a:lnTo>
                    <a:pt x="900" y="746"/>
                  </a:lnTo>
                  <a:lnTo>
                    <a:pt x="1132" y="592"/>
                  </a:lnTo>
                  <a:lnTo>
                    <a:pt x="1363" y="489"/>
                  </a:lnTo>
                  <a:close/>
                  <a:moveTo>
                    <a:pt x="1801" y="437"/>
                  </a:moveTo>
                  <a:lnTo>
                    <a:pt x="2084" y="489"/>
                  </a:lnTo>
                  <a:lnTo>
                    <a:pt x="2315" y="566"/>
                  </a:lnTo>
                  <a:lnTo>
                    <a:pt x="2547" y="720"/>
                  </a:lnTo>
                  <a:lnTo>
                    <a:pt x="2752" y="900"/>
                  </a:lnTo>
                  <a:lnTo>
                    <a:pt x="2881" y="1106"/>
                  </a:lnTo>
                  <a:lnTo>
                    <a:pt x="2984" y="1338"/>
                  </a:lnTo>
                  <a:lnTo>
                    <a:pt x="3061" y="1569"/>
                  </a:lnTo>
                  <a:lnTo>
                    <a:pt x="3061" y="1826"/>
                  </a:lnTo>
                  <a:lnTo>
                    <a:pt x="3035" y="2084"/>
                  </a:lnTo>
                  <a:lnTo>
                    <a:pt x="2932" y="2341"/>
                  </a:lnTo>
                  <a:lnTo>
                    <a:pt x="2830" y="2521"/>
                  </a:lnTo>
                  <a:lnTo>
                    <a:pt x="2675" y="2701"/>
                  </a:lnTo>
                  <a:lnTo>
                    <a:pt x="2495" y="2830"/>
                  </a:lnTo>
                  <a:lnTo>
                    <a:pt x="2315" y="2958"/>
                  </a:lnTo>
                  <a:lnTo>
                    <a:pt x="1801" y="437"/>
                  </a:lnTo>
                  <a:close/>
                  <a:moveTo>
                    <a:pt x="1698" y="2032"/>
                  </a:moveTo>
                  <a:lnTo>
                    <a:pt x="1904" y="3061"/>
                  </a:lnTo>
                  <a:lnTo>
                    <a:pt x="1698" y="3087"/>
                  </a:lnTo>
                  <a:lnTo>
                    <a:pt x="1518" y="3061"/>
                  </a:lnTo>
                  <a:lnTo>
                    <a:pt x="1338" y="3010"/>
                  </a:lnTo>
                  <a:lnTo>
                    <a:pt x="1158" y="2958"/>
                  </a:lnTo>
                  <a:lnTo>
                    <a:pt x="978" y="2830"/>
                  </a:lnTo>
                  <a:lnTo>
                    <a:pt x="823" y="2701"/>
                  </a:lnTo>
                  <a:lnTo>
                    <a:pt x="695" y="2547"/>
                  </a:lnTo>
                  <a:lnTo>
                    <a:pt x="566" y="2367"/>
                  </a:lnTo>
                  <a:lnTo>
                    <a:pt x="1698" y="2032"/>
                  </a:lnTo>
                  <a:close/>
                  <a:moveTo>
                    <a:pt x="1672" y="0"/>
                  </a:moveTo>
                  <a:lnTo>
                    <a:pt x="1492" y="26"/>
                  </a:lnTo>
                  <a:lnTo>
                    <a:pt x="1338" y="52"/>
                  </a:lnTo>
                  <a:lnTo>
                    <a:pt x="1183" y="103"/>
                  </a:lnTo>
                  <a:lnTo>
                    <a:pt x="1003" y="155"/>
                  </a:lnTo>
                  <a:lnTo>
                    <a:pt x="875" y="232"/>
                  </a:lnTo>
                  <a:lnTo>
                    <a:pt x="720" y="335"/>
                  </a:lnTo>
                  <a:lnTo>
                    <a:pt x="592" y="437"/>
                  </a:lnTo>
                  <a:lnTo>
                    <a:pt x="463" y="540"/>
                  </a:lnTo>
                  <a:lnTo>
                    <a:pt x="360" y="695"/>
                  </a:lnTo>
                  <a:lnTo>
                    <a:pt x="257" y="823"/>
                  </a:lnTo>
                  <a:lnTo>
                    <a:pt x="154" y="978"/>
                  </a:lnTo>
                  <a:lnTo>
                    <a:pt x="103" y="1158"/>
                  </a:lnTo>
                  <a:lnTo>
                    <a:pt x="52" y="1312"/>
                  </a:lnTo>
                  <a:lnTo>
                    <a:pt x="0" y="1492"/>
                  </a:lnTo>
                  <a:lnTo>
                    <a:pt x="0" y="1646"/>
                  </a:lnTo>
                  <a:lnTo>
                    <a:pt x="0" y="1826"/>
                  </a:lnTo>
                  <a:lnTo>
                    <a:pt x="0" y="2007"/>
                  </a:lnTo>
                  <a:lnTo>
                    <a:pt x="26" y="2161"/>
                  </a:lnTo>
                  <a:lnTo>
                    <a:pt x="77" y="2315"/>
                  </a:lnTo>
                  <a:lnTo>
                    <a:pt x="129" y="2470"/>
                  </a:lnTo>
                  <a:lnTo>
                    <a:pt x="206" y="2624"/>
                  </a:lnTo>
                  <a:lnTo>
                    <a:pt x="309" y="2778"/>
                  </a:lnTo>
                  <a:lnTo>
                    <a:pt x="412" y="2907"/>
                  </a:lnTo>
                  <a:lnTo>
                    <a:pt x="540" y="3035"/>
                  </a:lnTo>
                  <a:lnTo>
                    <a:pt x="669" y="3138"/>
                  </a:lnTo>
                  <a:lnTo>
                    <a:pt x="823" y="3241"/>
                  </a:lnTo>
                  <a:lnTo>
                    <a:pt x="978" y="3344"/>
                  </a:lnTo>
                  <a:lnTo>
                    <a:pt x="1132" y="3421"/>
                  </a:lnTo>
                  <a:lnTo>
                    <a:pt x="1312" y="3473"/>
                  </a:lnTo>
                  <a:lnTo>
                    <a:pt x="1492" y="3498"/>
                  </a:lnTo>
                  <a:lnTo>
                    <a:pt x="1646" y="3524"/>
                  </a:lnTo>
                  <a:lnTo>
                    <a:pt x="1826" y="3524"/>
                  </a:lnTo>
                  <a:lnTo>
                    <a:pt x="1981" y="3498"/>
                  </a:lnTo>
                  <a:lnTo>
                    <a:pt x="2161" y="3473"/>
                  </a:lnTo>
                  <a:lnTo>
                    <a:pt x="2315" y="3421"/>
                  </a:lnTo>
                  <a:lnTo>
                    <a:pt x="2469" y="3370"/>
                  </a:lnTo>
                  <a:lnTo>
                    <a:pt x="2624" y="3293"/>
                  </a:lnTo>
                  <a:lnTo>
                    <a:pt x="2778" y="3190"/>
                  </a:lnTo>
                  <a:lnTo>
                    <a:pt x="2907" y="3087"/>
                  </a:lnTo>
                  <a:lnTo>
                    <a:pt x="3035" y="2958"/>
                  </a:lnTo>
                  <a:lnTo>
                    <a:pt x="3138" y="2830"/>
                  </a:lnTo>
                  <a:lnTo>
                    <a:pt x="3241" y="2675"/>
                  </a:lnTo>
                  <a:lnTo>
                    <a:pt x="3318" y="2521"/>
                  </a:lnTo>
                  <a:lnTo>
                    <a:pt x="3395" y="2367"/>
                  </a:lnTo>
                  <a:lnTo>
                    <a:pt x="3447" y="2187"/>
                  </a:lnTo>
                  <a:lnTo>
                    <a:pt x="3473" y="2032"/>
                  </a:lnTo>
                  <a:lnTo>
                    <a:pt x="3498" y="1852"/>
                  </a:lnTo>
                  <a:lnTo>
                    <a:pt x="3498" y="1672"/>
                  </a:lnTo>
                  <a:lnTo>
                    <a:pt x="3498" y="1518"/>
                  </a:lnTo>
                  <a:lnTo>
                    <a:pt x="3447" y="1338"/>
                  </a:lnTo>
                  <a:lnTo>
                    <a:pt x="3395" y="1183"/>
                  </a:lnTo>
                  <a:lnTo>
                    <a:pt x="3344" y="1029"/>
                  </a:lnTo>
                  <a:lnTo>
                    <a:pt x="3267" y="875"/>
                  </a:lnTo>
                  <a:lnTo>
                    <a:pt x="3164" y="746"/>
                  </a:lnTo>
                  <a:lnTo>
                    <a:pt x="3061" y="592"/>
                  </a:lnTo>
                  <a:lnTo>
                    <a:pt x="2958" y="489"/>
                  </a:lnTo>
                  <a:lnTo>
                    <a:pt x="2830" y="360"/>
                  </a:lnTo>
                  <a:lnTo>
                    <a:pt x="2675" y="257"/>
                  </a:lnTo>
                  <a:lnTo>
                    <a:pt x="2521" y="180"/>
                  </a:lnTo>
                  <a:lnTo>
                    <a:pt x="2341" y="103"/>
                  </a:lnTo>
                  <a:lnTo>
                    <a:pt x="2187" y="52"/>
                  </a:lnTo>
                  <a:lnTo>
                    <a:pt x="2006" y="26"/>
                  </a:lnTo>
                  <a:lnTo>
                    <a:pt x="1826"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3200050" y="4525875"/>
              <a:ext cx="42450" cy="10975"/>
            </a:xfrm>
            <a:custGeom>
              <a:avLst/>
              <a:gdLst/>
              <a:ahLst/>
              <a:cxnLst/>
              <a:rect l="l" t="t" r="r" b="b"/>
              <a:pathLst>
                <a:path w="1698" h="439" extrusionOk="0">
                  <a:moveTo>
                    <a:pt x="129" y="1"/>
                  </a:moveTo>
                  <a:lnTo>
                    <a:pt x="52" y="52"/>
                  </a:lnTo>
                  <a:lnTo>
                    <a:pt x="26" y="130"/>
                  </a:lnTo>
                  <a:lnTo>
                    <a:pt x="0" y="207"/>
                  </a:lnTo>
                  <a:lnTo>
                    <a:pt x="26" y="310"/>
                  </a:lnTo>
                  <a:lnTo>
                    <a:pt x="52" y="361"/>
                  </a:lnTo>
                  <a:lnTo>
                    <a:pt x="129" y="413"/>
                  </a:lnTo>
                  <a:lnTo>
                    <a:pt x="206" y="438"/>
                  </a:lnTo>
                  <a:lnTo>
                    <a:pt x="1466" y="438"/>
                  </a:lnTo>
                  <a:lnTo>
                    <a:pt x="1544" y="413"/>
                  </a:lnTo>
                  <a:lnTo>
                    <a:pt x="1621" y="361"/>
                  </a:lnTo>
                  <a:lnTo>
                    <a:pt x="1672" y="310"/>
                  </a:lnTo>
                  <a:lnTo>
                    <a:pt x="1698" y="207"/>
                  </a:lnTo>
                  <a:lnTo>
                    <a:pt x="1672" y="130"/>
                  </a:lnTo>
                  <a:lnTo>
                    <a:pt x="1621" y="52"/>
                  </a:lnTo>
                  <a:lnTo>
                    <a:pt x="1544"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3200050" y="4545175"/>
              <a:ext cx="42450" cy="10950"/>
            </a:xfrm>
            <a:custGeom>
              <a:avLst/>
              <a:gdLst/>
              <a:ahLst/>
              <a:cxnLst/>
              <a:rect l="l" t="t" r="r" b="b"/>
              <a:pathLst>
                <a:path w="1698" h="438" extrusionOk="0">
                  <a:moveTo>
                    <a:pt x="206" y="1"/>
                  </a:moveTo>
                  <a:lnTo>
                    <a:pt x="129" y="26"/>
                  </a:lnTo>
                  <a:lnTo>
                    <a:pt x="52" y="52"/>
                  </a:lnTo>
                  <a:lnTo>
                    <a:pt x="26" y="129"/>
                  </a:lnTo>
                  <a:lnTo>
                    <a:pt x="0" y="206"/>
                  </a:lnTo>
                  <a:lnTo>
                    <a:pt x="26" y="309"/>
                  </a:lnTo>
                  <a:lnTo>
                    <a:pt x="52" y="361"/>
                  </a:lnTo>
                  <a:lnTo>
                    <a:pt x="129" y="412"/>
                  </a:lnTo>
                  <a:lnTo>
                    <a:pt x="206" y="438"/>
                  </a:lnTo>
                  <a:lnTo>
                    <a:pt x="1466" y="438"/>
                  </a:lnTo>
                  <a:lnTo>
                    <a:pt x="1544" y="412"/>
                  </a:lnTo>
                  <a:lnTo>
                    <a:pt x="1621" y="361"/>
                  </a:lnTo>
                  <a:lnTo>
                    <a:pt x="1672" y="309"/>
                  </a:lnTo>
                  <a:lnTo>
                    <a:pt x="1698" y="206"/>
                  </a:lnTo>
                  <a:lnTo>
                    <a:pt x="1672" y="129"/>
                  </a:lnTo>
                  <a:lnTo>
                    <a:pt x="1621" y="52"/>
                  </a:lnTo>
                  <a:lnTo>
                    <a:pt x="1544" y="26"/>
                  </a:lnTo>
                  <a:lnTo>
                    <a:pt x="1466"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3200050" y="4564475"/>
              <a:ext cx="42450" cy="10950"/>
            </a:xfrm>
            <a:custGeom>
              <a:avLst/>
              <a:gdLst/>
              <a:ahLst/>
              <a:cxnLst/>
              <a:rect l="l" t="t" r="r" b="b"/>
              <a:pathLst>
                <a:path w="1698" h="438" extrusionOk="0">
                  <a:moveTo>
                    <a:pt x="206" y="0"/>
                  </a:moveTo>
                  <a:lnTo>
                    <a:pt x="129" y="26"/>
                  </a:lnTo>
                  <a:lnTo>
                    <a:pt x="52" y="77"/>
                  </a:lnTo>
                  <a:lnTo>
                    <a:pt x="26" y="129"/>
                  </a:lnTo>
                  <a:lnTo>
                    <a:pt x="0" y="232"/>
                  </a:lnTo>
                  <a:lnTo>
                    <a:pt x="26" y="309"/>
                  </a:lnTo>
                  <a:lnTo>
                    <a:pt x="52" y="386"/>
                  </a:lnTo>
                  <a:lnTo>
                    <a:pt x="129" y="412"/>
                  </a:lnTo>
                  <a:lnTo>
                    <a:pt x="206" y="438"/>
                  </a:lnTo>
                  <a:lnTo>
                    <a:pt x="1466" y="438"/>
                  </a:lnTo>
                  <a:lnTo>
                    <a:pt x="1544" y="412"/>
                  </a:lnTo>
                  <a:lnTo>
                    <a:pt x="1621" y="386"/>
                  </a:lnTo>
                  <a:lnTo>
                    <a:pt x="1672" y="309"/>
                  </a:lnTo>
                  <a:lnTo>
                    <a:pt x="1698" y="232"/>
                  </a:lnTo>
                  <a:lnTo>
                    <a:pt x="1672" y="129"/>
                  </a:lnTo>
                  <a:lnTo>
                    <a:pt x="1621" y="77"/>
                  </a:lnTo>
                  <a:lnTo>
                    <a:pt x="1544" y="26"/>
                  </a:lnTo>
                  <a:lnTo>
                    <a:pt x="1466"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3053425" y="4619775"/>
              <a:ext cx="52125" cy="10950"/>
            </a:xfrm>
            <a:custGeom>
              <a:avLst/>
              <a:gdLst/>
              <a:ahLst/>
              <a:cxnLst/>
              <a:rect l="l" t="t" r="r" b="b"/>
              <a:pathLst>
                <a:path w="2085" h="438" extrusionOk="0">
                  <a:moveTo>
                    <a:pt x="232" y="0"/>
                  </a:moveTo>
                  <a:lnTo>
                    <a:pt x="155" y="26"/>
                  </a:lnTo>
                  <a:lnTo>
                    <a:pt x="78" y="52"/>
                  </a:lnTo>
                  <a:lnTo>
                    <a:pt x="26" y="129"/>
                  </a:lnTo>
                  <a:lnTo>
                    <a:pt x="1" y="206"/>
                  </a:lnTo>
                  <a:lnTo>
                    <a:pt x="26" y="309"/>
                  </a:lnTo>
                  <a:lnTo>
                    <a:pt x="78" y="361"/>
                  </a:lnTo>
                  <a:lnTo>
                    <a:pt x="155" y="412"/>
                  </a:lnTo>
                  <a:lnTo>
                    <a:pt x="232" y="438"/>
                  </a:lnTo>
                  <a:lnTo>
                    <a:pt x="1878" y="438"/>
                  </a:lnTo>
                  <a:lnTo>
                    <a:pt x="1956" y="412"/>
                  </a:lnTo>
                  <a:lnTo>
                    <a:pt x="2033" y="361"/>
                  </a:lnTo>
                  <a:lnTo>
                    <a:pt x="2084" y="309"/>
                  </a:lnTo>
                  <a:lnTo>
                    <a:pt x="2084" y="206"/>
                  </a:lnTo>
                  <a:lnTo>
                    <a:pt x="2084" y="129"/>
                  </a:lnTo>
                  <a:lnTo>
                    <a:pt x="2033" y="52"/>
                  </a:lnTo>
                  <a:lnTo>
                    <a:pt x="1956" y="26"/>
                  </a:lnTo>
                  <a:lnTo>
                    <a:pt x="1878"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3053425" y="4639075"/>
              <a:ext cx="52125" cy="10950"/>
            </a:xfrm>
            <a:custGeom>
              <a:avLst/>
              <a:gdLst/>
              <a:ahLst/>
              <a:cxnLst/>
              <a:rect l="l" t="t" r="r" b="b"/>
              <a:pathLst>
                <a:path w="2085" h="438" extrusionOk="0">
                  <a:moveTo>
                    <a:pt x="232" y="0"/>
                  </a:moveTo>
                  <a:lnTo>
                    <a:pt x="155" y="26"/>
                  </a:lnTo>
                  <a:lnTo>
                    <a:pt x="78" y="77"/>
                  </a:lnTo>
                  <a:lnTo>
                    <a:pt x="26" y="129"/>
                  </a:lnTo>
                  <a:lnTo>
                    <a:pt x="1" y="232"/>
                  </a:lnTo>
                  <a:lnTo>
                    <a:pt x="26" y="309"/>
                  </a:lnTo>
                  <a:lnTo>
                    <a:pt x="78" y="386"/>
                  </a:lnTo>
                  <a:lnTo>
                    <a:pt x="155" y="412"/>
                  </a:lnTo>
                  <a:lnTo>
                    <a:pt x="232" y="437"/>
                  </a:lnTo>
                  <a:lnTo>
                    <a:pt x="1878" y="437"/>
                  </a:lnTo>
                  <a:lnTo>
                    <a:pt x="1956" y="412"/>
                  </a:lnTo>
                  <a:lnTo>
                    <a:pt x="2033" y="386"/>
                  </a:lnTo>
                  <a:lnTo>
                    <a:pt x="2084" y="309"/>
                  </a:lnTo>
                  <a:lnTo>
                    <a:pt x="2084" y="232"/>
                  </a:lnTo>
                  <a:lnTo>
                    <a:pt x="2084" y="129"/>
                  </a:lnTo>
                  <a:lnTo>
                    <a:pt x="2033" y="77"/>
                  </a:lnTo>
                  <a:lnTo>
                    <a:pt x="1956" y="26"/>
                  </a:lnTo>
                  <a:lnTo>
                    <a:pt x="1878"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3053425" y="4658350"/>
              <a:ext cx="52125" cy="10975"/>
            </a:xfrm>
            <a:custGeom>
              <a:avLst/>
              <a:gdLst/>
              <a:ahLst/>
              <a:cxnLst/>
              <a:rect l="l" t="t" r="r" b="b"/>
              <a:pathLst>
                <a:path w="2085" h="439" extrusionOk="0">
                  <a:moveTo>
                    <a:pt x="232" y="1"/>
                  </a:moveTo>
                  <a:lnTo>
                    <a:pt x="155" y="26"/>
                  </a:lnTo>
                  <a:lnTo>
                    <a:pt x="78" y="78"/>
                  </a:lnTo>
                  <a:lnTo>
                    <a:pt x="26" y="129"/>
                  </a:lnTo>
                  <a:lnTo>
                    <a:pt x="1" y="232"/>
                  </a:lnTo>
                  <a:lnTo>
                    <a:pt x="26" y="309"/>
                  </a:lnTo>
                  <a:lnTo>
                    <a:pt x="78" y="387"/>
                  </a:lnTo>
                  <a:lnTo>
                    <a:pt x="155" y="438"/>
                  </a:lnTo>
                  <a:lnTo>
                    <a:pt x="1956" y="438"/>
                  </a:lnTo>
                  <a:lnTo>
                    <a:pt x="2033" y="387"/>
                  </a:lnTo>
                  <a:lnTo>
                    <a:pt x="2084" y="309"/>
                  </a:lnTo>
                  <a:lnTo>
                    <a:pt x="2084" y="232"/>
                  </a:lnTo>
                  <a:lnTo>
                    <a:pt x="2084" y="129"/>
                  </a:lnTo>
                  <a:lnTo>
                    <a:pt x="2033" y="78"/>
                  </a:lnTo>
                  <a:lnTo>
                    <a:pt x="1956" y="26"/>
                  </a:lnTo>
                  <a:lnTo>
                    <a:pt x="1878"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2943475" y="4477025"/>
              <a:ext cx="342775" cy="372350"/>
            </a:xfrm>
            <a:custGeom>
              <a:avLst/>
              <a:gdLst/>
              <a:ahLst/>
              <a:cxnLst/>
              <a:rect l="l" t="t" r="r" b="b"/>
              <a:pathLst>
                <a:path w="13711" h="14894" extrusionOk="0">
                  <a:moveTo>
                    <a:pt x="12475" y="1235"/>
                  </a:moveTo>
                  <a:lnTo>
                    <a:pt x="12475" y="8849"/>
                  </a:lnTo>
                  <a:lnTo>
                    <a:pt x="6251" y="8849"/>
                  </a:lnTo>
                  <a:lnTo>
                    <a:pt x="7537" y="7562"/>
                  </a:lnTo>
                  <a:lnTo>
                    <a:pt x="7588" y="7485"/>
                  </a:lnTo>
                  <a:lnTo>
                    <a:pt x="7614" y="7408"/>
                  </a:lnTo>
                  <a:lnTo>
                    <a:pt x="7588" y="7331"/>
                  </a:lnTo>
                  <a:lnTo>
                    <a:pt x="7537" y="7254"/>
                  </a:lnTo>
                  <a:lnTo>
                    <a:pt x="7460" y="7202"/>
                  </a:lnTo>
                  <a:lnTo>
                    <a:pt x="7382" y="7177"/>
                  </a:lnTo>
                  <a:lnTo>
                    <a:pt x="7305" y="7202"/>
                  </a:lnTo>
                  <a:lnTo>
                    <a:pt x="7228" y="7254"/>
                  </a:lnTo>
                  <a:lnTo>
                    <a:pt x="5633" y="8849"/>
                  </a:lnTo>
                  <a:lnTo>
                    <a:pt x="3421" y="8849"/>
                  </a:lnTo>
                  <a:lnTo>
                    <a:pt x="3421" y="1235"/>
                  </a:lnTo>
                  <a:close/>
                  <a:moveTo>
                    <a:pt x="5196" y="9286"/>
                  </a:moveTo>
                  <a:lnTo>
                    <a:pt x="4836" y="9646"/>
                  </a:lnTo>
                  <a:lnTo>
                    <a:pt x="2624" y="9646"/>
                  </a:lnTo>
                  <a:lnTo>
                    <a:pt x="2624" y="9286"/>
                  </a:lnTo>
                  <a:close/>
                  <a:moveTo>
                    <a:pt x="3112" y="10932"/>
                  </a:moveTo>
                  <a:lnTo>
                    <a:pt x="3704" y="11524"/>
                  </a:lnTo>
                  <a:lnTo>
                    <a:pt x="3447" y="11781"/>
                  </a:lnTo>
                  <a:lnTo>
                    <a:pt x="2855" y="11189"/>
                  </a:lnTo>
                  <a:lnTo>
                    <a:pt x="3112" y="10932"/>
                  </a:lnTo>
                  <a:close/>
                  <a:moveTo>
                    <a:pt x="2727" y="13401"/>
                  </a:moveTo>
                  <a:lnTo>
                    <a:pt x="2907" y="13581"/>
                  </a:lnTo>
                  <a:lnTo>
                    <a:pt x="2161" y="14327"/>
                  </a:lnTo>
                  <a:lnTo>
                    <a:pt x="2032" y="14405"/>
                  </a:lnTo>
                  <a:lnTo>
                    <a:pt x="1904" y="14456"/>
                  </a:lnTo>
                  <a:lnTo>
                    <a:pt x="1749" y="14456"/>
                  </a:lnTo>
                  <a:lnTo>
                    <a:pt x="1621" y="14405"/>
                  </a:lnTo>
                  <a:lnTo>
                    <a:pt x="1621" y="14379"/>
                  </a:lnTo>
                  <a:lnTo>
                    <a:pt x="2727" y="13401"/>
                  </a:lnTo>
                  <a:close/>
                  <a:moveTo>
                    <a:pt x="2521" y="0"/>
                  </a:moveTo>
                  <a:lnTo>
                    <a:pt x="2444" y="26"/>
                  </a:lnTo>
                  <a:lnTo>
                    <a:pt x="2367" y="77"/>
                  </a:lnTo>
                  <a:lnTo>
                    <a:pt x="2315" y="129"/>
                  </a:lnTo>
                  <a:lnTo>
                    <a:pt x="2264" y="180"/>
                  </a:lnTo>
                  <a:lnTo>
                    <a:pt x="2212" y="257"/>
                  </a:lnTo>
                  <a:lnTo>
                    <a:pt x="2186" y="334"/>
                  </a:lnTo>
                  <a:lnTo>
                    <a:pt x="2186" y="437"/>
                  </a:lnTo>
                  <a:lnTo>
                    <a:pt x="2186" y="797"/>
                  </a:lnTo>
                  <a:lnTo>
                    <a:pt x="2186" y="875"/>
                  </a:lnTo>
                  <a:lnTo>
                    <a:pt x="2212" y="952"/>
                  </a:lnTo>
                  <a:lnTo>
                    <a:pt x="2264" y="1029"/>
                  </a:lnTo>
                  <a:lnTo>
                    <a:pt x="2315" y="1106"/>
                  </a:lnTo>
                  <a:lnTo>
                    <a:pt x="2367" y="1158"/>
                  </a:lnTo>
                  <a:lnTo>
                    <a:pt x="2444" y="1183"/>
                  </a:lnTo>
                  <a:lnTo>
                    <a:pt x="2521" y="1209"/>
                  </a:lnTo>
                  <a:lnTo>
                    <a:pt x="2624" y="1235"/>
                  </a:lnTo>
                  <a:lnTo>
                    <a:pt x="3010" y="1235"/>
                  </a:lnTo>
                  <a:lnTo>
                    <a:pt x="3010" y="8849"/>
                  </a:lnTo>
                  <a:lnTo>
                    <a:pt x="2521" y="8849"/>
                  </a:lnTo>
                  <a:lnTo>
                    <a:pt x="2444" y="8874"/>
                  </a:lnTo>
                  <a:lnTo>
                    <a:pt x="2367" y="8926"/>
                  </a:lnTo>
                  <a:lnTo>
                    <a:pt x="2315" y="8977"/>
                  </a:lnTo>
                  <a:lnTo>
                    <a:pt x="2264" y="9029"/>
                  </a:lnTo>
                  <a:lnTo>
                    <a:pt x="2212" y="9106"/>
                  </a:lnTo>
                  <a:lnTo>
                    <a:pt x="2186" y="9183"/>
                  </a:lnTo>
                  <a:lnTo>
                    <a:pt x="2186" y="9286"/>
                  </a:lnTo>
                  <a:lnTo>
                    <a:pt x="2186" y="9646"/>
                  </a:lnTo>
                  <a:lnTo>
                    <a:pt x="2186" y="9723"/>
                  </a:lnTo>
                  <a:lnTo>
                    <a:pt x="2212" y="9800"/>
                  </a:lnTo>
                  <a:lnTo>
                    <a:pt x="2264" y="9877"/>
                  </a:lnTo>
                  <a:lnTo>
                    <a:pt x="2315" y="9955"/>
                  </a:lnTo>
                  <a:lnTo>
                    <a:pt x="2367" y="10006"/>
                  </a:lnTo>
                  <a:lnTo>
                    <a:pt x="2444" y="10032"/>
                  </a:lnTo>
                  <a:lnTo>
                    <a:pt x="2521" y="10057"/>
                  </a:lnTo>
                  <a:lnTo>
                    <a:pt x="2624" y="10083"/>
                  </a:lnTo>
                  <a:lnTo>
                    <a:pt x="4399" y="10083"/>
                  </a:lnTo>
                  <a:lnTo>
                    <a:pt x="3627" y="10855"/>
                  </a:lnTo>
                  <a:lnTo>
                    <a:pt x="3267" y="10469"/>
                  </a:lnTo>
                  <a:lnTo>
                    <a:pt x="3190" y="10418"/>
                  </a:lnTo>
                  <a:lnTo>
                    <a:pt x="3112" y="10392"/>
                  </a:lnTo>
                  <a:lnTo>
                    <a:pt x="3010" y="10418"/>
                  </a:lnTo>
                  <a:lnTo>
                    <a:pt x="2958" y="10469"/>
                  </a:lnTo>
                  <a:lnTo>
                    <a:pt x="2547" y="10881"/>
                  </a:lnTo>
                  <a:lnTo>
                    <a:pt x="2495" y="10829"/>
                  </a:lnTo>
                  <a:lnTo>
                    <a:pt x="2418" y="10803"/>
                  </a:lnTo>
                  <a:lnTo>
                    <a:pt x="2341" y="10778"/>
                  </a:lnTo>
                  <a:lnTo>
                    <a:pt x="2238" y="10803"/>
                  </a:lnTo>
                  <a:lnTo>
                    <a:pt x="2186" y="10855"/>
                  </a:lnTo>
                  <a:lnTo>
                    <a:pt x="1698" y="11369"/>
                  </a:lnTo>
                  <a:lnTo>
                    <a:pt x="1646" y="11446"/>
                  </a:lnTo>
                  <a:lnTo>
                    <a:pt x="1646" y="11524"/>
                  </a:lnTo>
                  <a:lnTo>
                    <a:pt x="1672" y="11627"/>
                  </a:lnTo>
                  <a:lnTo>
                    <a:pt x="1723" y="11678"/>
                  </a:lnTo>
                  <a:lnTo>
                    <a:pt x="1801" y="11729"/>
                  </a:lnTo>
                  <a:lnTo>
                    <a:pt x="1955" y="11729"/>
                  </a:lnTo>
                  <a:lnTo>
                    <a:pt x="2032" y="11678"/>
                  </a:lnTo>
                  <a:lnTo>
                    <a:pt x="2341" y="11318"/>
                  </a:lnTo>
                  <a:lnTo>
                    <a:pt x="3318" y="12295"/>
                  </a:lnTo>
                  <a:lnTo>
                    <a:pt x="1338" y="14070"/>
                  </a:lnTo>
                  <a:lnTo>
                    <a:pt x="1260" y="14122"/>
                  </a:lnTo>
                  <a:lnTo>
                    <a:pt x="1158" y="14173"/>
                  </a:lnTo>
                  <a:lnTo>
                    <a:pt x="1055" y="14199"/>
                  </a:lnTo>
                  <a:lnTo>
                    <a:pt x="849" y="14199"/>
                  </a:lnTo>
                  <a:lnTo>
                    <a:pt x="772" y="14173"/>
                  </a:lnTo>
                  <a:lnTo>
                    <a:pt x="669" y="14122"/>
                  </a:lnTo>
                  <a:lnTo>
                    <a:pt x="592" y="14044"/>
                  </a:lnTo>
                  <a:lnTo>
                    <a:pt x="515" y="13967"/>
                  </a:lnTo>
                  <a:lnTo>
                    <a:pt x="463" y="13864"/>
                  </a:lnTo>
                  <a:lnTo>
                    <a:pt x="437" y="13787"/>
                  </a:lnTo>
                  <a:lnTo>
                    <a:pt x="437" y="13684"/>
                  </a:lnTo>
                  <a:lnTo>
                    <a:pt x="437" y="13581"/>
                  </a:lnTo>
                  <a:lnTo>
                    <a:pt x="463" y="13479"/>
                  </a:lnTo>
                  <a:lnTo>
                    <a:pt x="515" y="13376"/>
                  </a:lnTo>
                  <a:lnTo>
                    <a:pt x="566" y="13298"/>
                  </a:lnTo>
                  <a:lnTo>
                    <a:pt x="1441" y="12321"/>
                  </a:lnTo>
                  <a:lnTo>
                    <a:pt x="1492" y="12244"/>
                  </a:lnTo>
                  <a:lnTo>
                    <a:pt x="1492" y="12167"/>
                  </a:lnTo>
                  <a:lnTo>
                    <a:pt x="1466" y="12090"/>
                  </a:lnTo>
                  <a:lnTo>
                    <a:pt x="1415" y="12012"/>
                  </a:lnTo>
                  <a:lnTo>
                    <a:pt x="1338" y="11961"/>
                  </a:lnTo>
                  <a:lnTo>
                    <a:pt x="1260" y="11961"/>
                  </a:lnTo>
                  <a:lnTo>
                    <a:pt x="1183" y="11987"/>
                  </a:lnTo>
                  <a:lnTo>
                    <a:pt x="1106" y="12038"/>
                  </a:lnTo>
                  <a:lnTo>
                    <a:pt x="232" y="13016"/>
                  </a:lnTo>
                  <a:lnTo>
                    <a:pt x="129" y="13170"/>
                  </a:lnTo>
                  <a:lnTo>
                    <a:pt x="52" y="13324"/>
                  </a:lnTo>
                  <a:lnTo>
                    <a:pt x="0" y="13504"/>
                  </a:lnTo>
                  <a:lnTo>
                    <a:pt x="0" y="13684"/>
                  </a:lnTo>
                  <a:lnTo>
                    <a:pt x="0" y="13864"/>
                  </a:lnTo>
                  <a:lnTo>
                    <a:pt x="77" y="14044"/>
                  </a:lnTo>
                  <a:lnTo>
                    <a:pt x="154" y="14199"/>
                  </a:lnTo>
                  <a:lnTo>
                    <a:pt x="283" y="14353"/>
                  </a:lnTo>
                  <a:lnTo>
                    <a:pt x="437" y="14482"/>
                  </a:lnTo>
                  <a:lnTo>
                    <a:pt x="592" y="14559"/>
                  </a:lnTo>
                  <a:lnTo>
                    <a:pt x="772" y="14636"/>
                  </a:lnTo>
                  <a:lnTo>
                    <a:pt x="978" y="14636"/>
                  </a:lnTo>
                  <a:lnTo>
                    <a:pt x="1209" y="14610"/>
                  </a:lnTo>
                  <a:lnTo>
                    <a:pt x="1260" y="14662"/>
                  </a:lnTo>
                  <a:lnTo>
                    <a:pt x="1389" y="14765"/>
                  </a:lnTo>
                  <a:lnTo>
                    <a:pt x="1466" y="14816"/>
                  </a:lnTo>
                  <a:lnTo>
                    <a:pt x="1569" y="14842"/>
                  </a:lnTo>
                  <a:lnTo>
                    <a:pt x="1698" y="14893"/>
                  </a:lnTo>
                  <a:lnTo>
                    <a:pt x="1852" y="14893"/>
                  </a:lnTo>
                  <a:lnTo>
                    <a:pt x="2006" y="14868"/>
                  </a:lnTo>
                  <a:lnTo>
                    <a:pt x="2186" y="14842"/>
                  </a:lnTo>
                  <a:lnTo>
                    <a:pt x="2341" y="14765"/>
                  </a:lnTo>
                  <a:lnTo>
                    <a:pt x="2469" y="14636"/>
                  </a:lnTo>
                  <a:lnTo>
                    <a:pt x="3241" y="13864"/>
                  </a:lnTo>
                  <a:lnTo>
                    <a:pt x="3293" y="13787"/>
                  </a:lnTo>
                  <a:lnTo>
                    <a:pt x="3344" y="13736"/>
                  </a:lnTo>
                  <a:lnTo>
                    <a:pt x="3370" y="13581"/>
                  </a:lnTo>
                  <a:lnTo>
                    <a:pt x="3344" y="13427"/>
                  </a:lnTo>
                  <a:lnTo>
                    <a:pt x="3293" y="13376"/>
                  </a:lnTo>
                  <a:lnTo>
                    <a:pt x="3241" y="13324"/>
                  </a:lnTo>
                  <a:lnTo>
                    <a:pt x="3061" y="13118"/>
                  </a:lnTo>
                  <a:lnTo>
                    <a:pt x="3781" y="12450"/>
                  </a:lnTo>
                  <a:lnTo>
                    <a:pt x="3833" y="12372"/>
                  </a:lnTo>
                  <a:lnTo>
                    <a:pt x="3858" y="12295"/>
                  </a:lnTo>
                  <a:lnTo>
                    <a:pt x="3833" y="12218"/>
                  </a:lnTo>
                  <a:lnTo>
                    <a:pt x="3781" y="12141"/>
                  </a:lnTo>
                  <a:lnTo>
                    <a:pt x="3756" y="12090"/>
                  </a:lnTo>
                  <a:lnTo>
                    <a:pt x="4167" y="11678"/>
                  </a:lnTo>
                  <a:lnTo>
                    <a:pt x="4219" y="11601"/>
                  </a:lnTo>
                  <a:lnTo>
                    <a:pt x="4219" y="11524"/>
                  </a:lnTo>
                  <a:lnTo>
                    <a:pt x="4219" y="11446"/>
                  </a:lnTo>
                  <a:lnTo>
                    <a:pt x="4167" y="11369"/>
                  </a:lnTo>
                  <a:lnTo>
                    <a:pt x="3936" y="11164"/>
                  </a:lnTo>
                  <a:lnTo>
                    <a:pt x="5016" y="10083"/>
                  </a:lnTo>
                  <a:lnTo>
                    <a:pt x="11292" y="10083"/>
                  </a:lnTo>
                  <a:lnTo>
                    <a:pt x="11369" y="10057"/>
                  </a:lnTo>
                  <a:lnTo>
                    <a:pt x="11447" y="10006"/>
                  </a:lnTo>
                  <a:lnTo>
                    <a:pt x="11498" y="9929"/>
                  </a:lnTo>
                  <a:lnTo>
                    <a:pt x="11524" y="9852"/>
                  </a:lnTo>
                  <a:lnTo>
                    <a:pt x="11498" y="9775"/>
                  </a:lnTo>
                  <a:lnTo>
                    <a:pt x="11447" y="9697"/>
                  </a:lnTo>
                  <a:lnTo>
                    <a:pt x="11369" y="9646"/>
                  </a:lnTo>
                  <a:lnTo>
                    <a:pt x="5453" y="9646"/>
                  </a:lnTo>
                  <a:lnTo>
                    <a:pt x="5813" y="9286"/>
                  </a:lnTo>
                  <a:lnTo>
                    <a:pt x="13273" y="9286"/>
                  </a:lnTo>
                  <a:lnTo>
                    <a:pt x="13273" y="9646"/>
                  </a:lnTo>
                  <a:lnTo>
                    <a:pt x="12090" y="9646"/>
                  </a:lnTo>
                  <a:lnTo>
                    <a:pt x="12012" y="9697"/>
                  </a:lnTo>
                  <a:lnTo>
                    <a:pt x="11961" y="9775"/>
                  </a:lnTo>
                  <a:lnTo>
                    <a:pt x="11961" y="9852"/>
                  </a:lnTo>
                  <a:lnTo>
                    <a:pt x="11961" y="9929"/>
                  </a:lnTo>
                  <a:lnTo>
                    <a:pt x="12012" y="10006"/>
                  </a:lnTo>
                  <a:lnTo>
                    <a:pt x="12090" y="10057"/>
                  </a:lnTo>
                  <a:lnTo>
                    <a:pt x="12167" y="10083"/>
                  </a:lnTo>
                  <a:lnTo>
                    <a:pt x="13273" y="10083"/>
                  </a:lnTo>
                  <a:lnTo>
                    <a:pt x="13376" y="10057"/>
                  </a:lnTo>
                  <a:lnTo>
                    <a:pt x="13453" y="10032"/>
                  </a:lnTo>
                  <a:lnTo>
                    <a:pt x="13530" y="10006"/>
                  </a:lnTo>
                  <a:lnTo>
                    <a:pt x="13582" y="9955"/>
                  </a:lnTo>
                  <a:lnTo>
                    <a:pt x="13633" y="9877"/>
                  </a:lnTo>
                  <a:lnTo>
                    <a:pt x="13684" y="9800"/>
                  </a:lnTo>
                  <a:lnTo>
                    <a:pt x="13710" y="9723"/>
                  </a:lnTo>
                  <a:lnTo>
                    <a:pt x="13710" y="9646"/>
                  </a:lnTo>
                  <a:lnTo>
                    <a:pt x="13710" y="9286"/>
                  </a:lnTo>
                  <a:lnTo>
                    <a:pt x="13710" y="9183"/>
                  </a:lnTo>
                  <a:lnTo>
                    <a:pt x="13684" y="9106"/>
                  </a:lnTo>
                  <a:lnTo>
                    <a:pt x="13633" y="9029"/>
                  </a:lnTo>
                  <a:lnTo>
                    <a:pt x="13582" y="8977"/>
                  </a:lnTo>
                  <a:lnTo>
                    <a:pt x="13530" y="8926"/>
                  </a:lnTo>
                  <a:lnTo>
                    <a:pt x="13453" y="8874"/>
                  </a:lnTo>
                  <a:lnTo>
                    <a:pt x="13376" y="8849"/>
                  </a:lnTo>
                  <a:lnTo>
                    <a:pt x="12913" y="8849"/>
                  </a:lnTo>
                  <a:lnTo>
                    <a:pt x="12913" y="1235"/>
                  </a:lnTo>
                  <a:lnTo>
                    <a:pt x="13273" y="1235"/>
                  </a:lnTo>
                  <a:lnTo>
                    <a:pt x="13376" y="1209"/>
                  </a:lnTo>
                  <a:lnTo>
                    <a:pt x="13453" y="1183"/>
                  </a:lnTo>
                  <a:lnTo>
                    <a:pt x="13530" y="1158"/>
                  </a:lnTo>
                  <a:lnTo>
                    <a:pt x="13582" y="1106"/>
                  </a:lnTo>
                  <a:lnTo>
                    <a:pt x="13633" y="1029"/>
                  </a:lnTo>
                  <a:lnTo>
                    <a:pt x="13684" y="952"/>
                  </a:lnTo>
                  <a:lnTo>
                    <a:pt x="13710" y="875"/>
                  </a:lnTo>
                  <a:lnTo>
                    <a:pt x="13710" y="797"/>
                  </a:lnTo>
                  <a:lnTo>
                    <a:pt x="13710" y="437"/>
                  </a:lnTo>
                  <a:lnTo>
                    <a:pt x="13710" y="334"/>
                  </a:lnTo>
                  <a:lnTo>
                    <a:pt x="13684" y="257"/>
                  </a:lnTo>
                  <a:lnTo>
                    <a:pt x="13633" y="180"/>
                  </a:lnTo>
                  <a:lnTo>
                    <a:pt x="13582" y="129"/>
                  </a:lnTo>
                  <a:lnTo>
                    <a:pt x="13530" y="77"/>
                  </a:lnTo>
                  <a:lnTo>
                    <a:pt x="13453" y="26"/>
                  </a:lnTo>
                  <a:lnTo>
                    <a:pt x="13376" y="0"/>
                  </a:lnTo>
                  <a:lnTo>
                    <a:pt x="5222" y="0"/>
                  </a:lnTo>
                  <a:lnTo>
                    <a:pt x="5145" y="52"/>
                  </a:lnTo>
                  <a:lnTo>
                    <a:pt x="5093" y="129"/>
                  </a:lnTo>
                  <a:lnTo>
                    <a:pt x="5067" y="206"/>
                  </a:lnTo>
                  <a:lnTo>
                    <a:pt x="5093" y="309"/>
                  </a:lnTo>
                  <a:lnTo>
                    <a:pt x="5145" y="360"/>
                  </a:lnTo>
                  <a:lnTo>
                    <a:pt x="5222" y="412"/>
                  </a:lnTo>
                  <a:lnTo>
                    <a:pt x="5299" y="437"/>
                  </a:lnTo>
                  <a:lnTo>
                    <a:pt x="13273" y="437"/>
                  </a:lnTo>
                  <a:lnTo>
                    <a:pt x="13273" y="797"/>
                  </a:lnTo>
                  <a:lnTo>
                    <a:pt x="2624" y="797"/>
                  </a:lnTo>
                  <a:lnTo>
                    <a:pt x="2624" y="437"/>
                  </a:lnTo>
                  <a:lnTo>
                    <a:pt x="4424" y="437"/>
                  </a:lnTo>
                  <a:lnTo>
                    <a:pt x="4502" y="412"/>
                  </a:lnTo>
                  <a:lnTo>
                    <a:pt x="4579" y="360"/>
                  </a:lnTo>
                  <a:lnTo>
                    <a:pt x="4630" y="309"/>
                  </a:lnTo>
                  <a:lnTo>
                    <a:pt x="4630" y="206"/>
                  </a:lnTo>
                  <a:lnTo>
                    <a:pt x="4630" y="129"/>
                  </a:lnTo>
                  <a:lnTo>
                    <a:pt x="4579" y="52"/>
                  </a:lnTo>
                  <a:lnTo>
                    <a:pt x="4502"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2981400" y="4790175"/>
              <a:ext cx="14825" cy="14825"/>
            </a:xfrm>
            <a:custGeom>
              <a:avLst/>
              <a:gdLst/>
              <a:ahLst/>
              <a:cxnLst/>
              <a:rect l="l" t="t" r="r" b="b"/>
              <a:pathLst>
                <a:path w="593" h="593" extrusionOk="0">
                  <a:moveTo>
                    <a:pt x="361" y="1"/>
                  </a:moveTo>
                  <a:lnTo>
                    <a:pt x="284" y="27"/>
                  </a:lnTo>
                  <a:lnTo>
                    <a:pt x="206" y="52"/>
                  </a:lnTo>
                  <a:lnTo>
                    <a:pt x="78" y="207"/>
                  </a:lnTo>
                  <a:lnTo>
                    <a:pt x="26" y="284"/>
                  </a:lnTo>
                  <a:lnTo>
                    <a:pt x="1" y="361"/>
                  </a:lnTo>
                  <a:lnTo>
                    <a:pt x="26" y="438"/>
                  </a:lnTo>
                  <a:lnTo>
                    <a:pt x="78" y="515"/>
                  </a:lnTo>
                  <a:lnTo>
                    <a:pt x="129" y="567"/>
                  </a:lnTo>
                  <a:lnTo>
                    <a:pt x="232" y="592"/>
                  </a:lnTo>
                  <a:lnTo>
                    <a:pt x="309" y="567"/>
                  </a:lnTo>
                  <a:lnTo>
                    <a:pt x="387" y="515"/>
                  </a:lnTo>
                  <a:lnTo>
                    <a:pt x="515" y="361"/>
                  </a:lnTo>
                  <a:lnTo>
                    <a:pt x="567" y="309"/>
                  </a:lnTo>
                  <a:lnTo>
                    <a:pt x="592" y="207"/>
                  </a:lnTo>
                  <a:lnTo>
                    <a:pt x="567" y="129"/>
                  </a:lnTo>
                  <a:lnTo>
                    <a:pt x="515" y="52"/>
                  </a:lnTo>
                  <a:lnTo>
                    <a:pt x="464" y="27"/>
                  </a:lnTo>
                  <a:lnTo>
                    <a:pt x="361" y="1"/>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5"/>
          <p:cNvGrpSpPr/>
          <p:nvPr/>
        </p:nvGrpSpPr>
        <p:grpSpPr>
          <a:xfrm>
            <a:off x="3254347" y="3087175"/>
            <a:ext cx="514267" cy="456617"/>
            <a:chOff x="4027400" y="3989438"/>
            <a:chExt cx="372375" cy="372975"/>
          </a:xfrm>
        </p:grpSpPr>
        <p:sp>
          <p:nvSpPr>
            <p:cNvPr id="1281" name="Google Shape;1281;p45"/>
            <p:cNvSpPr/>
            <p:nvPr/>
          </p:nvSpPr>
          <p:spPr>
            <a:xfrm>
              <a:off x="4033200" y="4253713"/>
              <a:ext cx="187800" cy="97125"/>
            </a:xfrm>
            <a:custGeom>
              <a:avLst/>
              <a:gdLst/>
              <a:ahLst/>
              <a:cxnLst/>
              <a:rect l="l" t="t" r="r" b="b"/>
              <a:pathLst>
                <a:path w="7512" h="3885" extrusionOk="0">
                  <a:moveTo>
                    <a:pt x="0" y="1"/>
                  </a:moveTo>
                  <a:lnTo>
                    <a:pt x="0" y="3885"/>
                  </a:lnTo>
                  <a:lnTo>
                    <a:pt x="7511" y="3885"/>
                  </a:lnTo>
                  <a:lnTo>
                    <a:pt x="7511"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4033200" y="4253713"/>
              <a:ext cx="18025" cy="97125"/>
            </a:xfrm>
            <a:custGeom>
              <a:avLst/>
              <a:gdLst/>
              <a:ahLst/>
              <a:cxnLst/>
              <a:rect l="l" t="t" r="r" b="b"/>
              <a:pathLst>
                <a:path w="721" h="3885" extrusionOk="0">
                  <a:moveTo>
                    <a:pt x="0" y="1"/>
                  </a:moveTo>
                  <a:lnTo>
                    <a:pt x="0" y="3885"/>
                  </a:lnTo>
                  <a:lnTo>
                    <a:pt x="721" y="3885"/>
                  </a:lnTo>
                  <a:lnTo>
                    <a:pt x="72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4038975" y="3995213"/>
              <a:ext cx="96500" cy="187800"/>
            </a:xfrm>
            <a:custGeom>
              <a:avLst/>
              <a:gdLst/>
              <a:ahLst/>
              <a:cxnLst/>
              <a:rect l="l" t="t" r="r" b="b"/>
              <a:pathLst>
                <a:path w="3860" h="7512" extrusionOk="0">
                  <a:moveTo>
                    <a:pt x="1" y="1"/>
                  </a:moveTo>
                  <a:lnTo>
                    <a:pt x="1" y="7511"/>
                  </a:lnTo>
                  <a:lnTo>
                    <a:pt x="3859" y="7511"/>
                  </a:lnTo>
                  <a:lnTo>
                    <a:pt x="3859"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4038975" y="3995213"/>
              <a:ext cx="96500" cy="18025"/>
            </a:xfrm>
            <a:custGeom>
              <a:avLst/>
              <a:gdLst/>
              <a:ahLst/>
              <a:cxnLst/>
              <a:rect l="l" t="t" r="r" b="b"/>
              <a:pathLst>
                <a:path w="3860" h="721" extrusionOk="0">
                  <a:moveTo>
                    <a:pt x="1" y="1"/>
                  </a:moveTo>
                  <a:lnTo>
                    <a:pt x="1" y="721"/>
                  </a:lnTo>
                  <a:lnTo>
                    <a:pt x="3859" y="721"/>
                  </a:lnTo>
                  <a:lnTo>
                    <a:pt x="3859"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4206825" y="4001013"/>
              <a:ext cx="187800" cy="97125"/>
            </a:xfrm>
            <a:custGeom>
              <a:avLst/>
              <a:gdLst/>
              <a:ahLst/>
              <a:cxnLst/>
              <a:rect l="l" t="t" r="r" b="b"/>
              <a:pathLst>
                <a:path w="7512" h="3885" extrusionOk="0">
                  <a:moveTo>
                    <a:pt x="0" y="0"/>
                  </a:moveTo>
                  <a:lnTo>
                    <a:pt x="0" y="3884"/>
                  </a:lnTo>
                  <a:lnTo>
                    <a:pt x="7511" y="3884"/>
                  </a:lnTo>
                  <a:lnTo>
                    <a:pt x="751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4376600" y="4001013"/>
              <a:ext cx="18025" cy="97125"/>
            </a:xfrm>
            <a:custGeom>
              <a:avLst/>
              <a:gdLst/>
              <a:ahLst/>
              <a:cxnLst/>
              <a:rect l="l" t="t" r="r" b="b"/>
              <a:pathLst>
                <a:path w="721" h="3885" extrusionOk="0">
                  <a:moveTo>
                    <a:pt x="0" y="0"/>
                  </a:moveTo>
                  <a:lnTo>
                    <a:pt x="0" y="3884"/>
                  </a:lnTo>
                  <a:lnTo>
                    <a:pt x="720" y="3884"/>
                  </a:lnTo>
                  <a:lnTo>
                    <a:pt x="720"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4275625" y="4047938"/>
              <a:ext cx="119000" cy="120925"/>
            </a:xfrm>
            <a:custGeom>
              <a:avLst/>
              <a:gdLst/>
              <a:ahLst/>
              <a:cxnLst/>
              <a:rect l="l" t="t" r="r" b="b"/>
              <a:pathLst>
                <a:path w="4760" h="4837" extrusionOk="0">
                  <a:moveTo>
                    <a:pt x="335" y="1"/>
                  </a:moveTo>
                  <a:lnTo>
                    <a:pt x="258" y="27"/>
                  </a:lnTo>
                  <a:lnTo>
                    <a:pt x="181" y="78"/>
                  </a:lnTo>
                  <a:lnTo>
                    <a:pt x="104" y="129"/>
                  </a:lnTo>
                  <a:lnTo>
                    <a:pt x="52" y="181"/>
                  </a:lnTo>
                  <a:lnTo>
                    <a:pt x="26" y="258"/>
                  </a:lnTo>
                  <a:lnTo>
                    <a:pt x="1" y="335"/>
                  </a:lnTo>
                  <a:lnTo>
                    <a:pt x="1" y="412"/>
                  </a:lnTo>
                  <a:lnTo>
                    <a:pt x="1" y="1518"/>
                  </a:lnTo>
                  <a:lnTo>
                    <a:pt x="1" y="1801"/>
                  </a:lnTo>
                  <a:lnTo>
                    <a:pt x="26" y="2059"/>
                  </a:lnTo>
                  <a:lnTo>
                    <a:pt x="104" y="2342"/>
                  </a:lnTo>
                  <a:lnTo>
                    <a:pt x="181" y="2599"/>
                  </a:lnTo>
                  <a:lnTo>
                    <a:pt x="335" y="3010"/>
                  </a:lnTo>
                  <a:lnTo>
                    <a:pt x="412" y="3165"/>
                  </a:lnTo>
                  <a:lnTo>
                    <a:pt x="515" y="3319"/>
                  </a:lnTo>
                  <a:lnTo>
                    <a:pt x="618" y="3448"/>
                  </a:lnTo>
                  <a:lnTo>
                    <a:pt x="721" y="3550"/>
                  </a:lnTo>
                  <a:lnTo>
                    <a:pt x="824" y="3653"/>
                  </a:lnTo>
                  <a:lnTo>
                    <a:pt x="875" y="3756"/>
                  </a:lnTo>
                  <a:lnTo>
                    <a:pt x="927" y="3859"/>
                  </a:lnTo>
                  <a:lnTo>
                    <a:pt x="952" y="3988"/>
                  </a:lnTo>
                  <a:lnTo>
                    <a:pt x="952" y="4837"/>
                  </a:lnTo>
                  <a:lnTo>
                    <a:pt x="4219" y="4837"/>
                  </a:lnTo>
                  <a:lnTo>
                    <a:pt x="4219" y="4734"/>
                  </a:lnTo>
                  <a:lnTo>
                    <a:pt x="4219" y="4451"/>
                  </a:lnTo>
                  <a:lnTo>
                    <a:pt x="4296" y="4194"/>
                  </a:lnTo>
                  <a:lnTo>
                    <a:pt x="4374" y="3962"/>
                  </a:lnTo>
                  <a:lnTo>
                    <a:pt x="4502" y="3731"/>
                  </a:lnTo>
                  <a:lnTo>
                    <a:pt x="4605" y="3525"/>
                  </a:lnTo>
                  <a:lnTo>
                    <a:pt x="4682" y="3345"/>
                  </a:lnTo>
                  <a:lnTo>
                    <a:pt x="4734" y="3113"/>
                  </a:lnTo>
                  <a:lnTo>
                    <a:pt x="4759" y="2907"/>
                  </a:lnTo>
                  <a:lnTo>
                    <a:pt x="4759" y="592"/>
                  </a:lnTo>
                  <a:lnTo>
                    <a:pt x="952" y="1467"/>
                  </a:lnTo>
                  <a:lnTo>
                    <a:pt x="952" y="412"/>
                  </a:lnTo>
                  <a:lnTo>
                    <a:pt x="927" y="335"/>
                  </a:lnTo>
                  <a:lnTo>
                    <a:pt x="901" y="258"/>
                  </a:lnTo>
                  <a:lnTo>
                    <a:pt x="875" y="181"/>
                  </a:lnTo>
                  <a:lnTo>
                    <a:pt x="824" y="129"/>
                  </a:lnTo>
                  <a:lnTo>
                    <a:pt x="747" y="78"/>
                  </a:lnTo>
                  <a:lnTo>
                    <a:pt x="695" y="27"/>
                  </a:lnTo>
                  <a:lnTo>
                    <a:pt x="59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4299425" y="4062738"/>
              <a:ext cx="95200" cy="36025"/>
            </a:xfrm>
            <a:custGeom>
              <a:avLst/>
              <a:gdLst/>
              <a:ahLst/>
              <a:cxnLst/>
              <a:rect l="l" t="t" r="r" b="b"/>
              <a:pathLst>
                <a:path w="3808" h="1441" extrusionOk="0">
                  <a:moveTo>
                    <a:pt x="0" y="0"/>
                  </a:moveTo>
                  <a:lnTo>
                    <a:pt x="0" y="1055"/>
                  </a:lnTo>
                  <a:lnTo>
                    <a:pt x="155" y="1132"/>
                  </a:lnTo>
                  <a:lnTo>
                    <a:pt x="592" y="1132"/>
                  </a:lnTo>
                  <a:lnTo>
                    <a:pt x="721" y="1081"/>
                  </a:lnTo>
                  <a:lnTo>
                    <a:pt x="849" y="1029"/>
                  </a:lnTo>
                  <a:lnTo>
                    <a:pt x="952" y="926"/>
                  </a:lnTo>
                  <a:lnTo>
                    <a:pt x="1004" y="875"/>
                  </a:lnTo>
                  <a:lnTo>
                    <a:pt x="1081" y="849"/>
                  </a:lnTo>
                  <a:lnTo>
                    <a:pt x="1184" y="824"/>
                  </a:lnTo>
                  <a:lnTo>
                    <a:pt x="1595" y="824"/>
                  </a:lnTo>
                  <a:lnTo>
                    <a:pt x="1698" y="849"/>
                  </a:lnTo>
                  <a:lnTo>
                    <a:pt x="1775" y="875"/>
                  </a:lnTo>
                  <a:lnTo>
                    <a:pt x="1852" y="926"/>
                  </a:lnTo>
                  <a:lnTo>
                    <a:pt x="1955" y="1029"/>
                  </a:lnTo>
                  <a:lnTo>
                    <a:pt x="2058" y="1081"/>
                  </a:lnTo>
                  <a:lnTo>
                    <a:pt x="2187" y="1132"/>
                  </a:lnTo>
                  <a:lnTo>
                    <a:pt x="2624" y="1132"/>
                  </a:lnTo>
                  <a:lnTo>
                    <a:pt x="2727" y="1158"/>
                  </a:lnTo>
                  <a:lnTo>
                    <a:pt x="2804" y="1209"/>
                  </a:lnTo>
                  <a:lnTo>
                    <a:pt x="2881" y="1261"/>
                  </a:lnTo>
                  <a:lnTo>
                    <a:pt x="2984" y="1338"/>
                  </a:lnTo>
                  <a:lnTo>
                    <a:pt x="3087" y="1389"/>
                  </a:lnTo>
                  <a:lnTo>
                    <a:pt x="3216" y="1415"/>
                  </a:lnTo>
                  <a:lnTo>
                    <a:pt x="3344" y="1441"/>
                  </a:lnTo>
                  <a:lnTo>
                    <a:pt x="3473" y="1441"/>
                  </a:lnTo>
                  <a:lnTo>
                    <a:pt x="3653" y="1415"/>
                  </a:lnTo>
                  <a:lnTo>
                    <a:pt x="3807" y="1364"/>
                  </a:lnTo>
                  <a:lnTo>
                    <a:pt x="380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4369525" y="4062738"/>
              <a:ext cx="25100" cy="106125"/>
            </a:xfrm>
            <a:custGeom>
              <a:avLst/>
              <a:gdLst/>
              <a:ahLst/>
              <a:cxnLst/>
              <a:rect l="l" t="t" r="r" b="b"/>
              <a:pathLst>
                <a:path w="1004" h="4245" extrusionOk="0">
                  <a:moveTo>
                    <a:pt x="1003" y="0"/>
                  </a:moveTo>
                  <a:lnTo>
                    <a:pt x="540" y="78"/>
                  </a:lnTo>
                  <a:lnTo>
                    <a:pt x="540" y="2315"/>
                  </a:lnTo>
                  <a:lnTo>
                    <a:pt x="540" y="2521"/>
                  </a:lnTo>
                  <a:lnTo>
                    <a:pt x="489" y="2753"/>
                  </a:lnTo>
                  <a:lnTo>
                    <a:pt x="412" y="2933"/>
                  </a:lnTo>
                  <a:lnTo>
                    <a:pt x="309" y="3139"/>
                  </a:lnTo>
                  <a:lnTo>
                    <a:pt x="155" y="3370"/>
                  </a:lnTo>
                  <a:lnTo>
                    <a:pt x="77" y="3602"/>
                  </a:lnTo>
                  <a:lnTo>
                    <a:pt x="26" y="3859"/>
                  </a:lnTo>
                  <a:lnTo>
                    <a:pt x="0" y="4142"/>
                  </a:lnTo>
                  <a:lnTo>
                    <a:pt x="0" y="4245"/>
                  </a:lnTo>
                  <a:lnTo>
                    <a:pt x="463" y="4245"/>
                  </a:lnTo>
                  <a:lnTo>
                    <a:pt x="463" y="4142"/>
                  </a:lnTo>
                  <a:lnTo>
                    <a:pt x="463" y="3859"/>
                  </a:lnTo>
                  <a:lnTo>
                    <a:pt x="540" y="3602"/>
                  </a:lnTo>
                  <a:lnTo>
                    <a:pt x="618" y="3370"/>
                  </a:lnTo>
                  <a:lnTo>
                    <a:pt x="746" y="3139"/>
                  </a:lnTo>
                  <a:lnTo>
                    <a:pt x="849" y="2933"/>
                  </a:lnTo>
                  <a:lnTo>
                    <a:pt x="926" y="2753"/>
                  </a:lnTo>
                  <a:lnTo>
                    <a:pt x="978" y="2521"/>
                  </a:lnTo>
                  <a:lnTo>
                    <a:pt x="1003" y="2315"/>
                  </a:lnTo>
                  <a:lnTo>
                    <a:pt x="100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4370800" y="4037013"/>
              <a:ext cx="23825" cy="55325"/>
            </a:xfrm>
            <a:custGeom>
              <a:avLst/>
              <a:gdLst/>
              <a:ahLst/>
              <a:cxnLst/>
              <a:rect l="l" t="t" r="r" b="b"/>
              <a:pathLst>
                <a:path w="953" h="2213" extrusionOk="0">
                  <a:moveTo>
                    <a:pt x="335" y="1"/>
                  </a:moveTo>
                  <a:lnTo>
                    <a:pt x="258" y="26"/>
                  </a:lnTo>
                  <a:lnTo>
                    <a:pt x="181" y="78"/>
                  </a:lnTo>
                  <a:lnTo>
                    <a:pt x="129" y="129"/>
                  </a:lnTo>
                  <a:lnTo>
                    <a:pt x="78" y="181"/>
                  </a:lnTo>
                  <a:lnTo>
                    <a:pt x="26" y="258"/>
                  </a:lnTo>
                  <a:lnTo>
                    <a:pt x="1" y="335"/>
                  </a:lnTo>
                  <a:lnTo>
                    <a:pt x="1" y="438"/>
                  </a:lnTo>
                  <a:lnTo>
                    <a:pt x="1" y="1775"/>
                  </a:lnTo>
                  <a:lnTo>
                    <a:pt x="1" y="1853"/>
                  </a:lnTo>
                  <a:lnTo>
                    <a:pt x="26" y="1955"/>
                  </a:lnTo>
                  <a:lnTo>
                    <a:pt x="78" y="2007"/>
                  </a:lnTo>
                  <a:lnTo>
                    <a:pt x="129" y="2084"/>
                  </a:lnTo>
                  <a:lnTo>
                    <a:pt x="181" y="2135"/>
                  </a:lnTo>
                  <a:lnTo>
                    <a:pt x="258" y="2161"/>
                  </a:lnTo>
                  <a:lnTo>
                    <a:pt x="335" y="2187"/>
                  </a:lnTo>
                  <a:lnTo>
                    <a:pt x="412" y="2213"/>
                  </a:lnTo>
                  <a:lnTo>
                    <a:pt x="515" y="2213"/>
                  </a:lnTo>
                  <a:lnTo>
                    <a:pt x="618" y="2187"/>
                  </a:lnTo>
                  <a:lnTo>
                    <a:pt x="695" y="2161"/>
                  </a:lnTo>
                  <a:lnTo>
                    <a:pt x="772" y="2135"/>
                  </a:lnTo>
                  <a:lnTo>
                    <a:pt x="824" y="2084"/>
                  </a:lnTo>
                  <a:lnTo>
                    <a:pt x="875" y="2007"/>
                  </a:lnTo>
                  <a:lnTo>
                    <a:pt x="927" y="1955"/>
                  </a:lnTo>
                  <a:lnTo>
                    <a:pt x="952" y="1853"/>
                  </a:lnTo>
                  <a:lnTo>
                    <a:pt x="952" y="1775"/>
                  </a:lnTo>
                  <a:lnTo>
                    <a:pt x="952" y="438"/>
                  </a:lnTo>
                  <a:lnTo>
                    <a:pt x="952" y="335"/>
                  </a:lnTo>
                  <a:lnTo>
                    <a:pt x="927" y="258"/>
                  </a:lnTo>
                  <a:lnTo>
                    <a:pt x="875" y="181"/>
                  </a:lnTo>
                  <a:lnTo>
                    <a:pt x="824" y="129"/>
                  </a:lnTo>
                  <a:lnTo>
                    <a:pt x="772" y="78"/>
                  </a:lnTo>
                  <a:lnTo>
                    <a:pt x="695" y="26"/>
                  </a:lnTo>
                  <a:lnTo>
                    <a:pt x="61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4299425" y="4007438"/>
              <a:ext cx="23825" cy="77175"/>
            </a:xfrm>
            <a:custGeom>
              <a:avLst/>
              <a:gdLst/>
              <a:ahLst/>
              <a:cxnLst/>
              <a:rect l="l" t="t" r="r" b="b"/>
              <a:pathLst>
                <a:path w="953" h="3087" extrusionOk="0">
                  <a:moveTo>
                    <a:pt x="412" y="0"/>
                  </a:moveTo>
                  <a:lnTo>
                    <a:pt x="335" y="26"/>
                  </a:lnTo>
                  <a:lnTo>
                    <a:pt x="258" y="26"/>
                  </a:lnTo>
                  <a:lnTo>
                    <a:pt x="180" y="77"/>
                  </a:lnTo>
                  <a:lnTo>
                    <a:pt x="103" y="129"/>
                  </a:lnTo>
                  <a:lnTo>
                    <a:pt x="52" y="180"/>
                  </a:lnTo>
                  <a:lnTo>
                    <a:pt x="26" y="258"/>
                  </a:lnTo>
                  <a:lnTo>
                    <a:pt x="0" y="335"/>
                  </a:lnTo>
                  <a:lnTo>
                    <a:pt x="0" y="438"/>
                  </a:lnTo>
                  <a:lnTo>
                    <a:pt x="0" y="2675"/>
                  </a:lnTo>
                  <a:lnTo>
                    <a:pt x="0" y="2753"/>
                  </a:lnTo>
                  <a:lnTo>
                    <a:pt x="26" y="2830"/>
                  </a:lnTo>
                  <a:lnTo>
                    <a:pt x="52" y="2907"/>
                  </a:lnTo>
                  <a:lnTo>
                    <a:pt x="103" y="2958"/>
                  </a:lnTo>
                  <a:lnTo>
                    <a:pt x="180" y="3010"/>
                  </a:lnTo>
                  <a:lnTo>
                    <a:pt x="258" y="3061"/>
                  </a:lnTo>
                  <a:lnTo>
                    <a:pt x="335" y="3087"/>
                  </a:lnTo>
                  <a:lnTo>
                    <a:pt x="592" y="3087"/>
                  </a:lnTo>
                  <a:lnTo>
                    <a:pt x="695" y="3061"/>
                  </a:lnTo>
                  <a:lnTo>
                    <a:pt x="746" y="3010"/>
                  </a:lnTo>
                  <a:lnTo>
                    <a:pt x="824" y="2958"/>
                  </a:lnTo>
                  <a:lnTo>
                    <a:pt x="875" y="2907"/>
                  </a:lnTo>
                  <a:lnTo>
                    <a:pt x="901" y="2830"/>
                  </a:lnTo>
                  <a:lnTo>
                    <a:pt x="926" y="2753"/>
                  </a:lnTo>
                  <a:lnTo>
                    <a:pt x="952" y="2675"/>
                  </a:lnTo>
                  <a:lnTo>
                    <a:pt x="952" y="438"/>
                  </a:lnTo>
                  <a:lnTo>
                    <a:pt x="926" y="335"/>
                  </a:lnTo>
                  <a:lnTo>
                    <a:pt x="901" y="258"/>
                  </a:lnTo>
                  <a:lnTo>
                    <a:pt x="875" y="180"/>
                  </a:lnTo>
                  <a:lnTo>
                    <a:pt x="824" y="129"/>
                  </a:lnTo>
                  <a:lnTo>
                    <a:pt x="746" y="77"/>
                  </a:lnTo>
                  <a:lnTo>
                    <a:pt x="695" y="26"/>
                  </a:lnTo>
                  <a:lnTo>
                    <a:pt x="592" y="26"/>
                  </a:lnTo>
                  <a:lnTo>
                    <a:pt x="51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4347000" y="4015138"/>
              <a:ext cx="23825" cy="69475"/>
            </a:xfrm>
            <a:custGeom>
              <a:avLst/>
              <a:gdLst/>
              <a:ahLst/>
              <a:cxnLst/>
              <a:rect l="l" t="t" r="r" b="b"/>
              <a:pathLst>
                <a:path w="953" h="2779" extrusionOk="0">
                  <a:moveTo>
                    <a:pt x="335" y="1"/>
                  </a:moveTo>
                  <a:lnTo>
                    <a:pt x="258" y="27"/>
                  </a:lnTo>
                  <a:lnTo>
                    <a:pt x="181" y="78"/>
                  </a:lnTo>
                  <a:lnTo>
                    <a:pt x="130" y="130"/>
                  </a:lnTo>
                  <a:lnTo>
                    <a:pt x="78" y="181"/>
                  </a:lnTo>
                  <a:lnTo>
                    <a:pt x="27" y="258"/>
                  </a:lnTo>
                  <a:lnTo>
                    <a:pt x="1" y="335"/>
                  </a:lnTo>
                  <a:lnTo>
                    <a:pt x="1" y="438"/>
                  </a:lnTo>
                  <a:lnTo>
                    <a:pt x="1" y="2367"/>
                  </a:lnTo>
                  <a:lnTo>
                    <a:pt x="1" y="2445"/>
                  </a:lnTo>
                  <a:lnTo>
                    <a:pt x="27" y="2522"/>
                  </a:lnTo>
                  <a:lnTo>
                    <a:pt x="78" y="2599"/>
                  </a:lnTo>
                  <a:lnTo>
                    <a:pt x="130" y="2650"/>
                  </a:lnTo>
                  <a:lnTo>
                    <a:pt x="181" y="2702"/>
                  </a:lnTo>
                  <a:lnTo>
                    <a:pt x="258" y="2753"/>
                  </a:lnTo>
                  <a:lnTo>
                    <a:pt x="335" y="2779"/>
                  </a:lnTo>
                  <a:lnTo>
                    <a:pt x="618" y="2779"/>
                  </a:lnTo>
                  <a:lnTo>
                    <a:pt x="695" y="2753"/>
                  </a:lnTo>
                  <a:lnTo>
                    <a:pt x="773" y="2702"/>
                  </a:lnTo>
                  <a:lnTo>
                    <a:pt x="824" y="2650"/>
                  </a:lnTo>
                  <a:lnTo>
                    <a:pt x="875" y="2599"/>
                  </a:lnTo>
                  <a:lnTo>
                    <a:pt x="927" y="2522"/>
                  </a:lnTo>
                  <a:lnTo>
                    <a:pt x="953" y="2445"/>
                  </a:lnTo>
                  <a:lnTo>
                    <a:pt x="953" y="2367"/>
                  </a:lnTo>
                  <a:lnTo>
                    <a:pt x="953" y="438"/>
                  </a:lnTo>
                  <a:lnTo>
                    <a:pt x="953" y="335"/>
                  </a:lnTo>
                  <a:lnTo>
                    <a:pt x="927" y="258"/>
                  </a:lnTo>
                  <a:lnTo>
                    <a:pt x="875" y="181"/>
                  </a:lnTo>
                  <a:lnTo>
                    <a:pt x="824" y="130"/>
                  </a:lnTo>
                  <a:lnTo>
                    <a:pt x="773" y="78"/>
                  </a:lnTo>
                  <a:lnTo>
                    <a:pt x="695" y="27"/>
                  </a:lnTo>
                  <a:lnTo>
                    <a:pt x="61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4323225" y="3995213"/>
              <a:ext cx="23800" cy="81700"/>
            </a:xfrm>
            <a:custGeom>
              <a:avLst/>
              <a:gdLst/>
              <a:ahLst/>
              <a:cxnLst/>
              <a:rect l="l" t="t" r="r" b="b"/>
              <a:pathLst>
                <a:path w="952" h="3268" extrusionOk="0">
                  <a:moveTo>
                    <a:pt x="335" y="1"/>
                  </a:moveTo>
                  <a:lnTo>
                    <a:pt x="257" y="26"/>
                  </a:lnTo>
                  <a:lnTo>
                    <a:pt x="180" y="78"/>
                  </a:lnTo>
                  <a:lnTo>
                    <a:pt x="129" y="129"/>
                  </a:lnTo>
                  <a:lnTo>
                    <a:pt x="77" y="181"/>
                  </a:lnTo>
                  <a:lnTo>
                    <a:pt x="26" y="258"/>
                  </a:lnTo>
                  <a:lnTo>
                    <a:pt x="0" y="335"/>
                  </a:lnTo>
                  <a:lnTo>
                    <a:pt x="0" y="438"/>
                  </a:lnTo>
                  <a:lnTo>
                    <a:pt x="0" y="2830"/>
                  </a:lnTo>
                  <a:lnTo>
                    <a:pt x="0" y="2933"/>
                  </a:lnTo>
                  <a:lnTo>
                    <a:pt x="26" y="3010"/>
                  </a:lnTo>
                  <a:lnTo>
                    <a:pt x="77" y="3087"/>
                  </a:lnTo>
                  <a:lnTo>
                    <a:pt x="129" y="3139"/>
                  </a:lnTo>
                  <a:lnTo>
                    <a:pt x="180" y="3190"/>
                  </a:lnTo>
                  <a:lnTo>
                    <a:pt x="257" y="3242"/>
                  </a:lnTo>
                  <a:lnTo>
                    <a:pt x="335" y="3242"/>
                  </a:lnTo>
                  <a:lnTo>
                    <a:pt x="412" y="3267"/>
                  </a:lnTo>
                  <a:lnTo>
                    <a:pt x="515" y="3267"/>
                  </a:lnTo>
                  <a:lnTo>
                    <a:pt x="618" y="3242"/>
                  </a:lnTo>
                  <a:lnTo>
                    <a:pt x="695" y="3242"/>
                  </a:lnTo>
                  <a:lnTo>
                    <a:pt x="746" y="3190"/>
                  </a:lnTo>
                  <a:lnTo>
                    <a:pt x="823" y="3139"/>
                  </a:lnTo>
                  <a:lnTo>
                    <a:pt x="875" y="3087"/>
                  </a:lnTo>
                  <a:lnTo>
                    <a:pt x="900" y="3010"/>
                  </a:lnTo>
                  <a:lnTo>
                    <a:pt x="926" y="2933"/>
                  </a:lnTo>
                  <a:lnTo>
                    <a:pt x="952" y="2830"/>
                  </a:lnTo>
                  <a:lnTo>
                    <a:pt x="952" y="438"/>
                  </a:lnTo>
                  <a:lnTo>
                    <a:pt x="926" y="335"/>
                  </a:lnTo>
                  <a:lnTo>
                    <a:pt x="900" y="258"/>
                  </a:lnTo>
                  <a:lnTo>
                    <a:pt x="875" y="181"/>
                  </a:lnTo>
                  <a:lnTo>
                    <a:pt x="823" y="129"/>
                  </a:lnTo>
                  <a:lnTo>
                    <a:pt x="746" y="78"/>
                  </a:lnTo>
                  <a:lnTo>
                    <a:pt x="695" y="26"/>
                  </a:lnTo>
                  <a:lnTo>
                    <a:pt x="61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4377875" y="4037013"/>
              <a:ext cx="16750" cy="55325"/>
            </a:xfrm>
            <a:custGeom>
              <a:avLst/>
              <a:gdLst/>
              <a:ahLst/>
              <a:cxnLst/>
              <a:rect l="l" t="t" r="r" b="b"/>
              <a:pathLst>
                <a:path w="670" h="2213" extrusionOk="0">
                  <a:moveTo>
                    <a:pt x="129" y="1"/>
                  </a:moveTo>
                  <a:lnTo>
                    <a:pt x="1" y="26"/>
                  </a:lnTo>
                  <a:lnTo>
                    <a:pt x="129" y="78"/>
                  </a:lnTo>
                  <a:lnTo>
                    <a:pt x="206" y="181"/>
                  </a:lnTo>
                  <a:lnTo>
                    <a:pt x="284" y="309"/>
                  </a:lnTo>
                  <a:lnTo>
                    <a:pt x="309" y="438"/>
                  </a:lnTo>
                  <a:lnTo>
                    <a:pt x="309" y="1775"/>
                  </a:lnTo>
                  <a:lnTo>
                    <a:pt x="284" y="1904"/>
                  </a:lnTo>
                  <a:lnTo>
                    <a:pt x="206" y="2033"/>
                  </a:lnTo>
                  <a:lnTo>
                    <a:pt x="129" y="2135"/>
                  </a:lnTo>
                  <a:lnTo>
                    <a:pt x="1" y="2187"/>
                  </a:lnTo>
                  <a:lnTo>
                    <a:pt x="129" y="2213"/>
                  </a:lnTo>
                  <a:lnTo>
                    <a:pt x="258" y="2213"/>
                  </a:lnTo>
                  <a:lnTo>
                    <a:pt x="335" y="2187"/>
                  </a:lnTo>
                  <a:lnTo>
                    <a:pt x="412" y="2161"/>
                  </a:lnTo>
                  <a:lnTo>
                    <a:pt x="489" y="2135"/>
                  </a:lnTo>
                  <a:lnTo>
                    <a:pt x="541" y="2084"/>
                  </a:lnTo>
                  <a:lnTo>
                    <a:pt x="592" y="2007"/>
                  </a:lnTo>
                  <a:lnTo>
                    <a:pt x="644" y="1930"/>
                  </a:lnTo>
                  <a:lnTo>
                    <a:pt x="669" y="1853"/>
                  </a:lnTo>
                  <a:lnTo>
                    <a:pt x="669" y="1775"/>
                  </a:lnTo>
                  <a:lnTo>
                    <a:pt x="669" y="438"/>
                  </a:lnTo>
                  <a:lnTo>
                    <a:pt x="669" y="361"/>
                  </a:lnTo>
                  <a:lnTo>
                    <a:pt x="644" y="258"/>
                  </a:lnTo>
                  <a:lnTo>
                    <a:pt x="592" y="206"/>
                  </a:lnTo>
                  <a:lnTo>
                    <a:pt x="541" y="129"/>
                  </a:lnTo>
                  <a:lnTo>
                    <a:pt x="489" y="78"/>
                  </a:lnTo>
                  <a:lnTo>
                    <a:pt x="412" y="26"/>
                  </a:lnTo>
                  <a:lnTo>
                    <a:pt x="33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a:off x="4306500" y="4007438"/>
              <a:ext cx="16750" cy="77175"/>
            </a:xfrm>
            <a:custGeom>
              <a:avLst/>
              <a:gdLst/>
              <a:ahLst/>
              <a:cxnLst/>
              <a:rect l="l" t="t" r="r" b="b"/>
              <a:pathLst>
                <a:path w="670" h="3087" extrusionOk="0">
                  <a:moveTo>
                    <a:pt x="129" y="0"/>
                  </a:moveTo>
                  <a:lnTo>
                    <a:pt x="0" y="26"/>
                  </a:lnTo>
                  <a:lnTo>
                    <a:pt x="129" y="77"/>
                  </a:lnTo>
                  <a:lnTo>
                    <a:pt x="206" y="180"/>
                  </a:lnTo>
                  <a:lnTo>
                    <a:pt x="283" y="309"/>
                  </a:lnTo>
                  <a:lnTo>
                    <a:pt x="309" y="438"/>
                  </a:lnTo>
                  <a:lnTo>
                    <a:pt x="309" y="2650"/>
                  </a:lnTo>
                  <a:lnTo>
                    <a:pt x="283" y="2804"/>
                  </a:lnTo>
                  <a:lnTo>
                    <a:pt x="206" y="2907"/>
                  </a:lnTo>
                  <a:lnTo>
                    <a:pt x="129" y="3010"/>
                  </a:lnTo>
                  <a:lnTo>
                    <a:pt x="0" y="3087"/>
                  </a:lnTo>
                  <a:lnTo>
                    <a:pt x="335" y="3087"/>
                  </a:lnTo>
                  <a:lnTo>
                    <a:pt x="412" y="3061"/>
                  </a:lnTo>
                  <a:lnTo>
                    <a:pt x="489" y="3010"/>
                  </a:lnTo>
                  <a:lnTo>
                    <a:pt x="541" y="2958"/>
                  </a:lnTo>
                  <a:lnTo>
                    <a:pt x="592" y="2907"/>
                  </a:lnTo>
                  <a:lnTo>
                    <a:pt x="618" y="2830"/>
                  </a:lnTo>
                  <a:lnTo>
                    <a:pt x="643" y="2753"/>
                  </a:lnTo>
                  <a:lnTo>
                    <a:pt x="669" y="2650"/>
                  </a:lnTo>
                  <a:lnTo>
                    <a:pt x="669" y="438"/>
                  </a:lnTo>
                  <a:lnTo>
                    <a:pt x="643" y="360"/>
                  </a:lnTo>
                  <a:lnTo>
                    <a:pt x="618" y="283"/>
                  </a:lnTo>
                  <a:lnTo>
                    <a:pt x="592" y="206"/>
                  </a:lnTo>
                  <a:lnTo>
                    <a:pt x="541" y="129"/>
                  </a:lnTo>
                  <a:lnTo>
                    <a:pt x="489" y="77"/>
                  </a:lnTo>
                  <a:lnTo>
                    <a:pt x="412" y="52"/>
                  </a:lnTo>
                  <a:lnTo>
                    <a:pt x="335" y="26"/>
                  </a:lnTo>
                  <a:lnTo>
                    <a:pt x="25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a:off x="4354075" y="4015138"/>
              <a:ext cx="16750" cy="69475"/>
            </a:xfrm>
            <a:custGeom>
              <a:avLst/>
              <a:gdLst/>
              <a:ahLst/>
              <a:cxnLst/>
              <a:rect l="l" t="t" r="r" b="b"/>
              <a:pathLst>
                <a:path w="670" h="2779" extrusionOk="0">
                  <a:moveTo>
                    <a:pt x="129" y="1"/>
                  </a:moveTo>
                  <a:lnTo>
                    <a:pt x="1" y="27"/>
                  </a:lnTo>
                  <a:lnTo>
                    <a:pt x="129" y="78"/>
                  </a:lnTo>
                  <a:lnTo>
                    <a:pt x="207" y="181"/>
                  </a:lnTo>
                  <a:lnTo>
                    <a:pt x="284" y="284"/>
                  </a:lnTo>
                  <a:lnTo>
                    <a:pt x="310" y="438"/>
                  </a:lnTo>
                  <a:lnTo>
                    <a:pt x="310" y="2342"/>
                  </a:lnTo>
                  <a:lnTo>
                    <a:pt x="284" y="2496"/>
                  </a:lnTo>
                  <a:lnTo>
                    <a:pt x="207" y="2599"/>
                  </a:lnTo>
                  <a:lnTo>
                    <a:pt x="129" y="2702"/>
                  </a:lnTo>
                  <a:lnTo>
                    <a:pt x="1" y="2779"/>
                  </a:lnTo>
                  <a:lnTo>
                    <a:pt x="335" y="2779"/>
                  </a:lnTo>
                  <a:lnTo>
                    <a:pt x="412" y="2753"/>
                  </a:lnTo>
                  <a:lnTo>
                    <a:pt x="490" y="2702"/>
                  </a:lnTo>
                  <a:lnTo>
                    <a:pt x="541" y="2650"/>
                  </a:lnTo>
                  <a:lnTo>
                    <a:pt x="592" y="2599"/>
                  </a:lnTo>
                  <a:lnTo>
                    <a:pt x="644" y="2522"/>
                  </a:lnTo>
                  <a:lnTo>
                    <a:pt x="670" y="2445"/>
                  </a:lnTo>
                  <a:lnTo>
                    <a:pt x="670" y="2342"/>
                  </a:lnTo>
                  <a:lnTo>
                    <a:pt x="670" y="438"/>
                  </a:lnTo>
                  <a:lnTo>
                    <a:pt x="670" y="361"/>
                  </a:lnTo>
                  <a:lnTo>
                    <a:pt x="644" y="258"/>
                  </a:lnTo>
                  <a:lnTo>
                    <a:pt x="592" y="181"/>
                  </a:lnTo>
                  <a:lnTo>
                    <a:pt x="541" y="130"/>
                  </a:lnTo>
                  <a:lnTo>
                    <a:pt x="490" y="78"/>
                  </a:lnTo>
                  <a:lnTo>
                    <a:pt x="412" y="27"/>
                  </a:lnTo>
                  <a:lnTo>
                    <a:pt x="33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a:off x="4330300" y="3995213"/>
              <a:ext cx="16725" cy="81700"/>
            </a:xfrm>
            <a:custGeom>
              <a:avLst/>
              <a:gdLst/>
              <a:ahLst/>
              <a:cxnLst/>
              <a:rect l="l" t="t" r="r" b="b"/>
              <a:pathLst>
                <a:path w="669" h="3268" extrusionOk="0">
                  <a:moveTo>
                    <a:pt x="129" y="1"/>
                  </a:moveTo>
                  <a:lnTo>
                    <a:pt x="0" y="26"/>
                  </a:lnTo>
                  <a:lnTo>
                    <a:pt x="129" y="78"/>
                  </a:lnTo>
                  <a:lnTo>
                    <a:pt x="206" y="181"/>
                  </a:lnTo>
                  <a:lnTo>
                    <a:pt x="283" y="309"/>
                  </a:lnTo>
                  <a:lnTo>
                    <a:pt x="309" y="438"/>
                  </a:lnTo>
                  <a:lnTo>
                    <a:pt x="309" y="2830"/>
                  </a:lnTo>
                  <a:lnTo>
                    <a:pt x="283" y="2959"/>
                  </a:lnTo>
                  <a:lnTo>
                    <a:pt x="206" y="3087"/>
                  </a:lnTo>
                  <a:lnTo>
                    <a:pt x="129" y="3190"/>
                  </a:lnTo>
                  <a:lnTo>
                    <a:pt x="0" y="3242"/>
                  </a:lnTo>
                  <a:lnTo>
                    <a:pt x="129" y="3267"/>
                  </a:lnTo>
                  <a:lnTo>
                    <a:pt x="257" y="3267"/>
                  </a:lnTo>
                  <a:lnTo>
                    <a:pt x="335" y="3242"/>
                  </a:lnTo>
                  <a:lnTo>
                    <a:pt x="412" y="3216"/>
                  </a:lnTo>
                  <a:lnTo>
                    <a:pt x="489" y="3190"/>
                  </a:lnTo>
                  <a:lnTo>
                    <a:pt x="540" y="3139"/>
                  </a:lnTo>
                  <a:lnTo>
                    <a:pt x="592" y="3062"/>
                  </a:lnTo>
                  <a:lnTo>
                    <a:pt x="643" y="2984"/>
                  </a:lnTo>
                  <a:lnTo>
                    <a:pt x="643" y="2907"/>
                  </a:lnTo>
                  <a:lnTo>
                    <a:pt x="669" y="2830"/>
                  </a:lnTo>
                  <a:lnTo>
                    <a:pt x="669" y="438"/>
                  </a:lnTo>
                  <a:lnTo>
                    <a:pt x="643" y="361"/>
                  </a:lnTo>
                  <a:lnTo>
                    <a:pt x="643" y="258"/>
                  </a:lnTo>
                  <a:lnTo>
                    <a:pt x="592" y="206"/>
                  </a:lnTo>
                  <a:lnTo>
                    <a:pt x="540" y="129"/>
                  </a:lnTo>
                  <a:lnTo>
                    <a:pt x="489" y="78"/>
                  </a:lnTo>
                  <a:lnTo>
                    <a:pt x="412" y="26"/>
                  </a:lnTo>
                  <a:lnTo>
                    <a:pt x="33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4275625" y="4047938"/>
              <a:ext cx="25750" cy="45700"/>
            </a:xfrm>
            <a:custGeom>
              <a:avLst/>
              <a:gdLst/>
              <a:ahLst/>
              <a:cxnLst/>
              <a:rect l="l" t="t" r="r" b="b"/>
              <a:pathLst>
                <a:path w="1030" h="1828" extrusionOk="0">
                  <a:moveTo>
                    <a:pt x="464" y="1"/>
                  </a:moveTo>
                  <a:lnTo>
                    <a:pt x="258" y="27"/>
                  </a:lnTo>
                  <a:lnTo>
                    <a:pt x="387" y="78"/>
                  </a:lnTo>
                  <a:lnTo>
                    <a:pt x="464" y="181"/>
                  </a:lnTo>
                  <a:lnTo>
                    <a:pt x="515" y="284"/>
                  </a:lnTo>
                  <a:lnTo>
                    <a:pt x="541" y="412"/>
                  </a:lnTo>
                  <a:lnTo>
                    <a:pt x="567" y="1184"/>
                  </a:lnTo>
                  <a:lnTo>
                    <a:pt x="541" y="1261"/>
                  </a:lnTo>
                  <a:lnTo>
                    <a:pt x="515" y="1338"/>
                  </a:lnTo>
                  <a:lnTo>
                    <a:pt x="489" y="1390"/>
                  </a:lnTo>
                  <a:lnTo>
                    <a:pt x="412" y="1441"/>
                  </a:lnTo>
                  <a:lnTo>
                    <a:pt x="361" y="1467"/>
                  </a:lnTo>
                  <a:lnTo>
                    <a:pt x="232" y="1467"/>
                  </a:lnTo>
                  <a:lnTo>
                    <a:pt x="155" y="1441"/>
                  </a:lnTo>
                  <a:lnTo>
                    <a:pt x="1" y="1390"/>
                  </a:lnTo>
                  <a:lnTo>
                    <a:pt x="1" y="1518"/>
                  </a:lnTo>
                  <a:lnTo>
                    <a:pt x="1" y="1801"/>
                  </a:lnTo>
                  <a:lnTo>
                    <a:pt x="206" y="1827"/>
                  </a:lnTo>
                  <a:lnTo>
                    <a:pt x="387" y="1827"/>
                  </a:lnTo>
                  <a:lnTo>
                    <a:pt x="567" y="1776"/>
                  </a:lnTo>
                  <a:lnTo>
                    <a:pt x="721" y="1724"/>
                  </a:lnTo>
                  <a:lnTo>
                    <a:pt x="952" y="1596"/>
                  </a:lnTo>
                  <a:lnTo>
                    <a:pt x="1030" y="1518"/>
                  </a:lnTo>
                  <a:lnTo>
                    <a:pt x="1004" y="1467"/>
                  </a:lnTo>
                  <a:lnTo>
                    <a:pt x="952" y="1467"/>
                  </a:lnTo>
                  <a:lnTo>
                    <a:pt x="952" y="1313"/>
                  </a:lnTo>
                  <a:lnTo>
                    <a:pt x="952" y="412"/>
                  </a:lnTo>
                  <a:lnTo>
                    <a:pt x="927" y="284"/>
                  </a:lnTo>
                  <a:lnTo>
                    <a:pt x="850" y="155"/>
                  </a:lnTo>
                  <a:lnTo>
                    <a:pt x="772" y="78"/>
                  </a:lnTo>
                  <a:lnTo>
                    <a:pt x="644" y="27"/>
                  </a:lnTo>
                  <a:lnTo>
                    <a:pt x="464"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4291700" y="4168838"/>
              <a:ext cx="97125" cy="187800"/>
            </a:xfrm>
            <a:custGeom>
              <a:avLst/>
              <a:gdLst/>
              <a:ahLst/>
              <a:cxnLst/>
              <a:rect l="l" t="t" r="r" b="b"/>
              <a:pathLst>
                <a:path w="3885" h="7512" extrusionOk="0">
                  <a:moveTo>
                    <a:pt x="1" y="1"/>
                  </a:moveTo>
                  <a:lnTo>
                    <a:pt x="1" y="7511"/>
                  </a:lnTo>
                  <a:lnTo>
                    <a:pt x="3885" y="7511"/>
                  </a:lnTo>
                  <a:lnTo>
                    <a:pt x="3885" y="1"/>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4291700" y="4338613"/>
              <a:ext cx="97125" cy="18025"/>
            </a:xfrm>
            <a:custGeom>
              <a:avLst/>
              <a:gdLst/>
              <a:ahLst/>
              <a:cxnLst/>
              <a:rect l="l" t="t" r="r" b="b"/>
              <a:pathLst>
                <a:path w="3885" h="721" extrusionOk="0">
                  <a:moveTo>
                    <a:pt x="1" y="0"/>
                  </a:moveTo>
                  <a:lnTo>
                    <a:pt x="1" y="720"/>
                  </a:lnTo>
                  <a:lnTo>
                    <a:pt x="3885" y="720"/>
                  </a:lnTo>
                  <a:lnTo>
                    <a:pt x="388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4220975" y="4237638"/>
              <a:ext cx="120925" cy="119000"/>
            </a:xfrm>
            <a:custGeom>
              <a:avLst/>
              <a:gdLst/>
              <a:ahLst/>
              <a:cxnLst/>
              <a:rect l="l" t="t" r="r" b="b"/>
              <a:pathLst>
                <a:path w="4837" h="4760" extrusionOk="0">
                  <a:moveTo>
                    <a:pt x="3036" y="1"/>
                  </a:moveTo>
                  <a:lnTo>
                    <a:pt x="2778" y="52"/>
                  </a:lnTo>
                  <a:lnTo>
                    <a:pt x="2495" y="104"/>
                  </a:lnTo>
                  <a:lnTo>
                    <a:pt x="2238" y="181"/>
                  </a:lnTo>
                  <a:lnTo>
                    <a:pt x="1827" y="361"/>
                  </a:lnTo>
                  <a:lnTo>
                    <a:pt x="1672" y="412"/>
                  </a:lnTo>
                  <a:lnTo>
                    <a:pt x="1518" y="515"/>
                  </a:lnTo>
                  <a:lnTo>
                    <a:pt x="1389" y="618"/>
                  </a:lnTo>
                  <a:lnTo>
                    <a:pt x="1286" y="747"/>
                  </a:lnTo>
                  <a:lnTo>
                    <a:pt x="1184" y="824"/>
                  </a:lnTo>
                  <a:lnTo>
                    <a:pt x="1081" y="901"/>
                  </a:lnTo>
                  <a:lnTo>
                    <a:pt x="978" y="927"/>
                  </a:lnTo>
                  <a:lnTo>
                    <a:pt x="849" y="953"/>
                  </a:lnTo>
                  <a:lnTo>
                    <a:pt x="0" y="953"/>
                  </a:lnTo>
                  <a:lnTo>
                    <a:pt x="0" y="4219"/>
                  </a:lnTo>
                  <a:lnTo>
                    <a:pt x="103" y="4219"/>
                  </a:lnTo>
                  <a:lnTo>
                    <a:pt x="360" y="4245"/>
                  </a:lnTo>
                  <a:lnTo>
                    <a:pt x="643" y="4296"/>
                  </a:lnTo>
                  <a:lnTo>
                    <a:pt x="875" y="4374"/>
                  </a:lnTo>
                  <a:lnTo>
                    <a:pt x="1106" y="4528"/>
                  </a:lnTo>
                  <a:lnTo>
                    <a:pt x="1286" y="4631"/>
                  </a:lnTo>
                  <a:lnTo>
                    <a:pt x="1492" y="4708"/>
                  </a:lnTo>
                  <a:lnTo>
                    <a:pt x="1724" y="4759"/>
                  </a:lnTo>
                  <a:lnTo>
                    <a:pt x="4244" y="4759"/>
                  </a:lnTo>
                  <a:lnTo>
                    <a:pt x="3370" y="953"/>
                  </a:lnTo>
                  <a:lnTo>
                    <a:pt x="4502" y="953"/>
                  </a:lnTo>
                  <a:lnTo>
                    <a:pt x="4579" y="927"/>
                  </a:lnTo>
                  <a:lnTo>
                    <a:pt x="4656" y="875"/>
                  </a:lnTo>
                  <a:lnTo>
                    <a:pt x="4708" y="824"/>
                  </a:lnTo>
                  <a:lnTo>
                    <a:pt x="4759" y="773"/>
                  </a:lnTo>
                  <a:lnTo>
                    <a:pt x="4810" y="695"/>
                  </a:lnTo>
                  <a:lnTo>
                    <a:pt x="4836" y="618"/>
                  </a:lnTo>
                  <a:lnTo>
                    <a:pt x="4836" y="515"/>
                  </a:lnTo>
                  <a:lnTo>
                    <a:pt x="4836" y="412"/>
                  </a:lnTo>
                  <a:lnTo>
                    <a:pt x="4836" y="335"/>
                  </a:lnTo>
                  <a:lnTo>
                    <a:pt x="4810" y="258"/>
                  </a:lnTo>
                  <a:lnTo>
                    <a:pt x="4759" y="181"/>
                  </a:lnTo>
                  <a:lnTo>
                    <a:pt x="4708" y="129"/>
                  </a:lnTo>
                  <a:lnTo>
                    <a:pt x="4656" y="78"/>
                  </a:lnTo>
                  <a:lnTo>
                    <a:pt x="4579" y="27"/>
                  </a:lnTo>
                  <a:lnTo>
                    <a:pt x="450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291075" y="4261438"/>
              <a:ext cx="36025" cy="95200"/>
            </a:xfrm>
            <a:custGeom>
              <a:avLst/>
              <a:gdLst/>
              <a:ahLst/>
              <a:cxnLst/>
              <a:rect l="l" t="t" r="r" b="b"/>
              <a:pathLst>
                <a:path w="1441" h="3808" extrusionOk="0">
                  <a:moveTo>
                    <a:pt x="386" y="1"/>
                  </a:moveTo>
                  <a:lnTo>
                    <a:pt x="309" y="155"/>
                  </a:lnTo>
                  <a:lnTo>
                    <a:pt x="283" y="335"/>
                  </a:lnTo>
                  <a:lnTo>
                    <a:pt x="283" y="464"/>
                  </a:lnTo>
                  <a:lnTo>
                    <a:pt x="309" y="592"/>
                  </a:lnTo>
                  <a:lnTo>
                    <a:pt x="360" y="721"/>
                  </a:lnTo>
                  <a:lnTo>
                    <a:pt x="412" y="849"/>
                  </a:lnTo>
                  <a:lnTo>
                    <a:pt x="514" y="952"/>
                  </a:lnTo>
                  <a:lnTo>
                    <a:pt x="566" y="1029"/>
                  </a:lnTo>
                  <a:lnTo>
                    <a:pt x="592" y="1107"/>
                  </a:lnTo>
                  <a:lnTo>
                    <a:pt x="617" y="1184"/>
                  </a:lnTo>
                  <a:lnTo>
                    <a:pt x="617" y="1287"/>
                  </a:lnTo>
                  <a:lnTo>
                    <a:pt x="617" y="1338"/>
                  </a:lnTo>
                  <a:lnTo>
                    <a:pt x="617" y="1467"/>
                  </a:lnTo>
                  <a:lnTo>
                    <a:pt x="617" y="1518"/>
                  </a:lnTo>
                  <a:lnTo>
                    <a:pt x="617" y="1621"/>
                  </a:lnTo>
                  <a:lnTo>
                    <a:pt x="592" y="1698"/>
                  </a:lnTo>
                  <a:lnTo>
                    <a:pt x="566" y="1775"/>
                  </a:lnTo>
                  <a:lnTo>
                    <a:pt x="514" y="1853"/>
                  </a:lnTo>
                  <a:lnTo>
                    <a:pt x="412" y="1955"/>
                  </a:lnTo>
                  <a:lnTo>
                    <a:pt x="360" y="2084"/>
                  </a:lnTo>
                  <a:lnTo>
                    <a:pt x="309" y="2213"/>
                  </a:lnTo>
                  <a:lnTo>
                    <a:pt x="283" y="2341"/>
                  </a:lnTo>
                  <a:lnTo>
                    <a:pt x="283" y="2470"/>
                  </a:lnTo>
                  <a:lnTo>
                    <a:pt x="309" y="2547"/>
                  </a:lnTo>
                  <a:lnTo>
                    <a:pt x="309" y="2650"/>
                  </a:lnTo>
                  <a:lnTo>
                    <a:pt x="283" y="2727"/>
                  </a:lnTo>
                  <a:lnTo>
                    <a:pt x="232" y="2804"/>
                  </a:lnTo>
                  <a:lnTo>
                    <a:pt x="180" y="2881"/>
                  </a:lnTo>
                  <a:lnTo>
                    <a:pt x="103" y="2984"/>
                  </a:lnTo>
                  <a:lnTo>
                    <a:pt x="51" y="3087"/>
                  </a:lnTo>
                  <a:lnTo>
                    <a:pt x="26" y="3216"/>
                  </a:lnTo>
                  <a:lnTo>
                    <a:pt x="0" y="3370"/>
                  </a:lnTo>
                  <a:lnTo>
                    <a:pt x="0" y="3499"/>
                  </a:lnTo>
                  <a:lnTo>
                    <a:pt x="26" y="3653"/>
                  </a:lnTo>
                  <a:lnTo>
                    <a:pt x="77" y="3807"/>
                  </a:lnTo>
                  <a:lnTo>
                    <a:pt x="1440" y="3807"/>
                  </a:lnTo>
                  <a:lnTo>
                    <a:pt x="1440"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4220975" y="4331538"/>
              <a:ext cx="106125" cy="25100"/>
            </a:xfrm>
            <a:custGeom>
              <a:avLst/>
              <a:gdLst/>
              <a:ahLst/>
              <a:cxnLst/>
              <a:rect l="l" t="t" r="r" b="b"/>
              <a:pathLst>
                <a:path w="4245" h="1004" extrusionOk="0">
                  <a:moveTo>
                    <a:pt x="0" y="0"/>
                  </a:moveTo>
                  <a:lnTo>
                    <a:pt x="0" y="463"/>
                  </a:lnTo>
                  <a:lnTo>
                    <a:pt x="103" y="463"/>
                  </a:lnTo>
                  <a:lnTo>
                    <a:pt x="360" y="489"/>
                  </a:lnTo>
                  <a:lnTo>
                    <a:pt x="643" y="540"/>
                  </a:lnTo>
                  <a:lnTo>
                    <a:pt x="875" y="618"/>
                  </a:lnTo>
                  <a:lnTo>
                    <a:pt x="1106" y="772"/>
                  </a:lnTo>
                  <a:lnTo>
                    <a:pt x="1286" y="875"/>
                  </a:lnTo>
                  <a:lnTo>
                    <a:pt x="1492" y="952"/>
                  </a:lnTo>
                  <a:lnTo>
                    <a:pt x="1724" y="1003"/>
                  </a:lnTo>
                  <a:lnTo>
                    <a:pt x="4244" y="1003"/>
                  </a:lnTo>
                  <a:lnTo>
                    <a:pt x="4167" y="566"/>
                  </a:lnTo>
                  <a:lnTo>
                    <a:pt x="1929" y="566"/>
                  </a:lnTo>
                  <a:lnTo>
                    <a:pt x="1724" y="540"/>
                  </a:lnTo>
                  <a:lnTo>
                    <a:pt x="1492" y="489"/>
                  </a:lnTo>
                  <a:lnTo>
                    <a:pt x="1286" y="412"/>
                  </a:lnTo>
                  <a:lnTo>
                    <a:pt x="1106" y="309"/>
                  </a:lnTo>
                  <a:lnTo>
                    <a:pt x="875" y="180"/>
                  </a:lnTo>
                  <a:lnTo>
                    <a:pt x="643" y="77"/>
                  </a:lnTo>
                  <a:lnTo>
                    <a:pt x="360" y="26"/>
                  </a:lnTo>
                  <a:lnTo>
                    <a:pt x="10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297500" y="4332813"/>
              <a:ext cx="55325" cy="23825"/>
            </a:xfrm>
            <a:custGeom>
              <a:avLst/>
              <a:gdLst/>
              <a:ahLst/>
              <a:cxnLst/>
              <a:rect l="l" t="t" r="r" b="b"/>
              <a:pathLst>
                <a:path w="2213" h="953" extrusionOk="0">
                  <a:moveTo>
                    <a:pt x="438" y="1"/>
                  </a:moveTo>
                  <a:lnTo>
                    <a:pt x="335" y="26"/>
                  </a:lnTo>
                  <a:lnTo>
                    <a:pt x="257" y="26"/>
                  </a:lnTo>
                  <a:lnTo>
                    <a:pt x="180" y="78"/>
                  </a:lnTo>
                  <a:lnTo>
                    <a:pt x="129" y="129"/>
                  </a:lnTo>
                  <a:lnTo>
                    <a:pt x="77" y="207"/>
                  </a:lnTo>
                  <a:lnTo>
                    <a:pt x="26" y="258"/>
                  </a:lnTo>
                  <a:lnTo>
                    <a:pt x="26" y="335"/>
                  </a:lnTo>
                  <a:lnTo>
                    <a:pt x="0" y="438"/>
                  </a:lnTo>
                  <a:lnTo>
                    <a:pt x="0" y="541"/>
                  </a:lnTo>
                  <a:lnTo>
                    <a:pt x="26" y="618"/>
                  </a:lnTo>
                  <a:lnTo>
                    <a:pt x="26" y="695"/>
                  </a:lnTo>
                  <a:lnTo>
                    <a:pt x="77" y="772"/>
                  </a:lnTo>
                  <a:lnTo>
                    <a:pt x="129" y="824"/>
                  </a:lnTo>
                  <a:lnTo>
                    <a:pt x="180" y="875"/>
                  </a:lnTo>
                  <a:lnTo>
                    <a:pt x="257" y="927"/>
                  </a:lnTo>
                  <a:lnTo>
                    <a:pt x="335" y="952"/>
                  </a:lnTo>
                  <a:lnTo>
                    <a:pt x="1878" y="952"/>
                  </a:lnTo>
                  <a:lnTo>
                    <a:pt x="1955" y="927"/>
                  </a:lnTo>
                  <a:lnTo>
                    <a:pt x="2032" y="875"/>
                  </a:lnTo>
                  <a:lnTo>
                    <a:pt x="2084" y="824"/>
                  </a:lnTo>
                  <a:lnTo>
                    <a:pt x="2135" y="772"/>
                  </a:lnTo>
                  <a:lnTo>
                    <a:pt x="2187" y="695"/>
                  </a:lnTo>
                  <a:lnTo>
                    <a:pt x="2212" y="618"/>
                  </a:lnTo>
                  <a:lnTo>
                    <a:pt x="2212" y="541"/>
                  </a:lnTo>
                  <a:lnTo>
                    <a:pt x="2212" y="438"/>
                  </a:lnTo>
                  <a:lnTo>
                    <a:pt x="2212" y="335"/>
                  </a:lnTo>
                  <a:lnTo>
                    <a:pt x="2187" y="258"/>
                  </a:lnTo>
                  <a:lnTo>
                    <a:pt x="2135" y="207"/>
                  </a:lnTo>
                  <a:lnTo>
                    <a:pt x="2084" y="129"/>
                  </a:lnTo>
                  <a:lnTo>
                    <a:pt x="2032" y="78"/>
                  </a:lnTo>
                  <a:lnTo>
                    <a:pt x="1955" y="26"/>
                  </a:lnTo>
                  <a:lnTo>
                    <a:pt x="1878" y="26"/>
                  </a:lnTo>
                  <a:lnTo>
                    <a:pt x="177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4305200" y="4261438"/>
              <a:ext cx="77200" cy="23825"/>
            </a:xfrm>
            <a:custGeom>
              <a:avLst/>
              <a:gdLst/>
              <a:ahLst/>
              <a:cxnLst/>
              <a:rect l="l" t="t" r="r" b="b"/>
              <a:pathLst>
                <a:path w="3088" h="953" extrusionOk="0">
                  <a:moveTo>
                    <a:pt x="335" y="1"/>
                  </a:moveTo>
                  <a:lnTo>
                    <a:pt x="258" y="26"/>
                  </a:lnTo>
                  <a:lnTo>
                    <a:pt x="181" y="78"/>
                  </a:lnTo>
                  <a:lnTo>
                    <a:pt x="104" y="129"/>
                  </a:lnTo>
                  <a:lnTo>
                    <a:pt x="52" y="181"/>
                  </a:lnTo>
                  <a:lnTo>
                    <a:pt x="27" y="258"/>
                  </a:lnTo>
                  <a:lnTo>
                    <a:pt x="1" y="335"/>
                  </a:lnTo>
                  <a:lnTo>
                    <a:pt x="1" y="438"/>
                  </a:lnTo>
                  <a:lnTo>
                    <a:pt x="1" y="515"/>
                  </a:lnTo>
                  <a:lnTo>
                    <a:pt x="1" y="618"/>
                  </a:lnTo>
                  <a:lnTo>
                    <a:pt x="27" y="695"/>
                  </a:lnTo>
                  <a:lnTo>
                    <a:pt x="52" y="772"/>
                  </a:lnTo>
                  <a:lnTo>
                    <a:pt x="104" y="824"/>
                  </a:lnTo>
                  <a:lnTo>
                    <a:pt x="181" y="875"/>
                  </a:lnTo>
                  <a:lnTo>
                    <a:pt x="258" y="927"/>
                  </a:lnTo>
                  <a:lnTo>
                    <a:pt x="335" y="952"/>
                  </a:lnTo>
                  <a:lnTo>
                    <a:pt x="2728" y="952"/>
                  </a:lnTo>
                  <a:lnTo>
                    <a:pt x="2830" y="927"/>
                  </a:lnTo>
                  <a:lnTo>
                    <a:pt x="2882" y="875"/>
                  </a:lnTo>
                  <a:lnTo>
                    <a:pt x="2959" y="824"/>
                  </a:lnTo>
                  <a:lnTo>
                    <a:pt x="3010" y="772"/>
                  </a:lnTo>
                  <a:lnTo>
                    <a:pt x="3036" y="695"/>
                  </a:lnTo>
                  <a:lnTo>
                    <a:pt x="3062" y="618"/>
                  </a:lnTo>
                  <a:lnTo>
                    <a:pt x="3088" y="515"/>
                  </a:lnTo>
                  <a:lnTo>
                    <a:pt x="3088" y="438"/>
                  </a:lnTo>
                  <a:lnTo>
                    <a:pt x="3062" y="335"/>
                  </a:lnTo>
                  <a:lnTo>
                    <a:pt x="3036" y="258"/>
                  </a:lnTo>
                  <a:lnTo>
                    <a:pt x="3010" y="181"/>
                  </a:lnTo>
                  <a:lnTo>
                    <a:pt x="2959" y="129"/>
                  </a:lnTo>
                  <a:lnTo>
                    <a:pt x="2882" y="78"/>
                  </a:lnTo>
                  <a:lnTo>
                    <a:pt x="2830" y="26"/>
                  </a:lnTo>
                  <a:lnTo>
                    <a:pt x="272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4305200" y="4309038"/>
              <a:ext cx="69475" cy="23800"/>
            </a:xfrm>
            <a:custGeom>
              <a:avLst/>
              <a:gdLst/>
              <a:ahLst/>
              <a:cxnLst/>
              <a:rect l="l" t="t" r="r" b="b"/>
              <a:pathLst>
                <a:path w="2779" h="952" extrusionOk="0">
                  <a:moveTo>
                    <a:pt x="335" y="0"/>
                  </a:moveTo>
                  <a:lnTo>
                    <a:pt x="258" y="26"/>
                  </a:lnTo>
                  <a:lnTo>
                    <a:pt x="181" y="77"/>
                  </a:lnTo>
                  <a:lnTo>
                    <a:pt x="104" y="129"/>
                  </a:lnTo>
                  <a:lnTo>
                    <a:pt x="52" y="180"/>
                  </a:lnTo>
                  <a:lnTo>
                    <a:pt x="27" y="257"/>
                  </a:lnTo>
                  <a:lnTo>
                    <a:pt x="1" y="334"/>
                  </a:lnTo>
                  <a:lnTo>
                    <a:pt x="1" y="437"/>
                  </a:lnTo>
                  <a:lnTo>
                    <a:pt x="1" y="540"/>
                  </a:lnTo>
                  <a:lnTo>
                    <a:pt x="1" y="617"/>
                  </a:lnTo>
                  <a:lnTo>
                    <a:pt x="27" y="695"/>
                  </a:lnTo>
                  <a:lnTo>
                    <a:pt x="52" y="772"/>
                  </a:lnTo>
                  <a:lnTo>
                    <a:pt x="104" y="823"/>
                  </a:lnTo>
                  <a:lnTo>
                    <a:pt x="181" y="875"/>
                  </a:lnTo>
                  <a:lnTo>
                    <a:pt x="258" y="926"/>
                  </a:lnTo>
                  <a:lnTo>
                    <a:pt x="335" y="952"/>
                  </a:lnTo>
                  <a:lnTo>
                    <a:pt x="2445" y="952"/>
                  </a:lnTo>
                  <a:lnTo>
                    <a:pt x="2522" y="926"/>
                  </a:lnTo>
                  <a:lnTo>
                    <a:pt x="2599" y="875"/>
                  </a:lnTo>
                  <a:lnTo>
                    <a:pt x="2650" y="823"/>
                  </a:lnTo>
                  <a:lnTo>
                    <a:pt x="2702" y="772"/>
                  </a:lnTo>
                  <a:lnTo>
                    <a:pt x="2753" y="695"/>
                  </a:lnTo>
                  <a:lnTo>
                    <a:pt x="2779" y="617"/>
                  </a:lnTo>
                  <a:lnTo>
                    <a:pt x="2779" y="540"/>
                  </a:lnTo>
                  <a:lnTo>
                    <a:pt x="2779" y="437"/>
                  </a:lnTo>
                  <a:lnTo>
                    <a:pt x="2779" y="334"/>
                  </a:lnTo>
                  <a:lnTo>
                    <a:pt x="2753" y="257"/>
                  </a:lnTo>
                  <a:lnTo>
                    <a:pt x="2702" y="180"/>
                  </a:lnTo>
                  <a:lnTo>
                    <a:pt x="2650" y="129"/>
                  </a:lnTo>
                  <a:lnTo>
                    <a:pt x="2599" y="77"/>
                  </a:lnTo>
                  <a:lnTo>
                    <a:pt x="2522" y="26"/>
                  </a:lnTo>
                  <a:lnTo>
                    <a:pt x="2445"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4312925" y="4285238"/>
              <a:ext cx="81700" cy="23825"/>
            </a:xfrm>
            <a:custGeom>
              <a:avLst/>
              <a:gdLst/>
              <a:ahLst/>
              <a:cxnLst/>
              <a:rect l="l" t="t" r="r" b="b"/>
              <a:pathLst>
                <a:path w="3268" h="953" extrusionOk="0">
                  <a:moveTo>
                    <a:pt x="335" y="0"/>
                  </a:moveTo>
                  <a:lnTo>
                    <a:pt x="258" y="26"/>
                  </a:lnTo>
                  <a:lnTo>
                    <a:pt x="181" y="77"/>
                  </a:lnTo>
                  <a:lnTo>
                    <a:pt x="129" y="129"/>
                  </a:lnTo>
                  <a:lnTo>
                    <a:pt x="78" y="180"/>
                  </a:lnTo>
                  <a:lnTo>
                    <a:pt x="26" y="258"/>
                  </a:lnTo>
                  <a:lnTo>
                    <a:pt x="1" y="335"/>
                  </a:lnTo>
                  <a:lnTo>
                    <a:pt x="1" y="438"/>
                  </a:lnTo>
                  <a:lnTo>
                    <a:pt x="1" y="540"/>
                  </a:lnTo>
                  <a:lnTo>
                    <a:pt x="1" y="618"/>
                  </a:lnTo>
                  <a:lnTo>
                    <a:pt x="26" y="695"/>
                  </a:lnTo>
                  <a:lnTo>
                    <a:pt x="78" y="772"/>
                  </a:lnTo>
                  <a:lnTo>
                    <a:pt x="129" y="823"/>
                  </a:lnTo>
                  <a:lnTo>
                    <a:pt x="181" y="875"/>
                  </a:lnTo>
                  <a:lnTo>
                    <a:pt x="258" y="926"/>
                  </a:lnTo>
                  <a:lnTo>
                    <a:pt x="335" y="952"/>
                  </a:lnTo>
                  <a:lnTo>
                    <a:pt x="2933" y="952"/>
                  </a:lnTo>
                  <a:lnTo>
                    <a:pt x="3010" y="926"/>
                  </a:lnTo>
                  <a:lnTo>
                    <a:pt x="3087" y="875"/>
                  </a:lnTo>
                  <a:lnTo>
                    <a:pt x="3139" y="823"/>
                  </a:lnTo>
                  <a:lnTo>
                    <a:pt x="3190" y="772"/>
                  </a:lnTo>
                  <a:lnTo>
                    <a:pt x="3242" y="695"/>
                  </a:lnTo>
                  <a:lnTo>
                    <a:pt x="3267" y="618"/>
                  </a:lnTo>
                  <a:lnTo>
                    <a:pt x="3267" y="540"/>
                  </a:lnTo>
                  <a:lnTo>
                    <a:pt x="3267" y="438"/>
                  </a:lnTo>
                  <a:lnTo>
                    <a:pt x="3267" y="335"/>
                  </a:lnTo>
                  <a:lnTo>
                    <a:pt x="3242" y="258"/>
                  </a:lnTo>
                  <a:lnTo>
                    <a:pt x="3190" y="180"/>
                  </a:lnTo>
                  <a:lnTo>
                    <a:pt x="3139" y="129"/>
                  </a:lnTo>
                  <a:lnTo>
                    <a:pt x="3087" y="77"/>
                  </a:lnTo>
                  <a:lnTo>
                    <a:pt x="3010" y="26"/>
                  </a:lnTo>
                  <a:lnTo>
                    <a:pt x="293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4297500" y="4340538"/>
              <a:ext cx="55325" cy="16100"/>
            </a:xfrm>
            <a:custGeom>
              <a:avLst/>
              <a:gdLst/>
              <a:ahLst/>
              <a:cxnLst/>
              <a:rect l="l" t="t" r="r" b="b"/>
              <a:pathLst>
                <a:path w="2213" h="644" extrusionOk="0">
                  <a:moveTo>
                    <a:pt x="26" y="0"/>
                  </a:moveTo>
                  <a:lnTo>
                    <a:pt x="0" y="103"/>
                  </a:lnTo>
                  <a:lnTo>
                    <a:pt x="0" y="232"/>
                  </a:lnTo>
                  <a:lnTo>
                    <a:pt x="26" y="309"/>
                  </a:lnTo>
                  <a:lnTo>
                    <a:pt x="52" y="386"/>
                  </a:lnTo>
                  <a:lnTo>
                    <a:pt x="77" y="463"/>
                  </a:lnTo>
                  <a:lnTo>
                    <a:pt x="129" y="541"/>
                  </a:lnTo>
                  <a:lnTo>
                    <a:pt x="206" y="592"/>
                  </a:lnTo>
                  <a:lnTo>
                    <a:pt x="283" y="618"/>
                  </a:lnTo>
                  <a:lnTo>
                    <a:pt x="360" y="643"/>
                  </a:lnTo>
                  <a:lnTo>
                    <a:pt x="1852" y="643"/>
                  </a:lnTo>
                  <a:lnTo>
                    <a:pt x="1929" y="618"/>
                  </a:lnTo>
                  <a:lnTo>
                    <a:pt x="2007" y="592"/>
                  </a:lnTo>
                  <a:lnTo>
                    <a:pt x="2084" y="541"/>
                  </a:lnTo>
                  <a:lnTo>
                    <a:pt x="2135" y="463"/>
                  </a:lnTo>
                  <a:lnTo>
                    <a:pt x="2187" y="386"/>
                  </a:lnTo>
                  <a:lnTo>
                    <a:pt x="2212" y="309"/>
                  </a:lnTo>
                  <a:lnTo>
                    <a:pt x="2212" y="232"/>
                  </a:lnTo>
                  <a:lnTo>
                    <a:pt x="2212" y="103"/>
                  </a:lnTo>
                  <a:lnTo>
                    <a:pt x="2187" y="0"/>
                  </a:lnTo>
                  <a:lnTo>
                    <a:pt x="2135" y="103"/>
                  </a:lnTo>
                  <a:lnTo>
                    <a:pt x="2032" y="206"/>
                  </a:lnTo>
                  <a:lnTo>
                    <a:pt x="1904" y="258"/>
                  </a:lnTo>
                  <a:lnTo>
                    <a:pt x="1775" y="283"/>
                  </a:lnTo>
                  <a:lnTo>
                    <a:pt x="438" y="283"/>
                  </a:lnTo>
                  <a:lnTo>
                    <a:pt x="309" y="258"/>
                  </a:lnTo>
                  <a:lnTo>
                    <a:pt x="180" y="206"/>
                  </a:lnTo>
                  <a:lnTo>
                    <a:pt x="77" y="103"/>
                  </a:lnTo>
                  <a:lnTo>
                    <a:pt x="26"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4305200" y="4268513"/>
              <a:ext cx="77200" cy="16750"/>
            </a:xfrm>
            <a:custGeom>
              <a:avLst/>
              <a:gdLst/>
              <a:ahLst/>
              <a:cxnLst/>
              <a:rect l="l" t="t" r="r" b="b"/>
              <a:pathLst>
                <a:path w="3088" h="670" extrusionOk="0">
                  <a:moveTo>
                    <a:pt x="1" y="1"/>
                  </a:moveTo>
                  <a:lnTo>
                    <a:pt x="1" y="129"/>
                  </a:lnTo>
                  <a:lnTo>
                    <a:pt x="1" y="258"/>
                  </a:lnTo>
                  <a:lnTo>
                    <a:pt x="1" y="335"/>
                  </a:lnTo>
                  <a:lnTo>
                    <a:pt x="27" y="412"/>
                  </a:lnTo>
                  <a:lnTo>
                    <a:pt x="78" y="489"/>
                  </a:lnTo>
                  <a:lnTo>
                    <a:pt x="130" y="541"/>
                  </a:lnTo>
                  <a:lnTo>
                    <a:pt x="181" y="592"/>
                  </a:lnTo>
                  <a:lnTo>
                    <a:pt x="258" y="644"/>
                  </a:lnTo>
                  <a:lnTo>
                    <a:pt x="335" y="669"/>
                  </a:lnTo>
                  <a:lnTo>
                    <a:pt x="2728" y="669"/>
                  </a:lnTo>
                  <a:lnTo>
                    <a:pt x="2805" y="644"/>
                  </a:lnTo>
                  <a:lnTo>
                    <a:pt x="2882" y="592"/>
                  </a:lnTo>
                  <a:lnTo>
                    <a:pt x="2959" y="541"/>
                  </a:lnTo>
                  <a:lnTo>
                    <a:pt x="3010" y="489"/>
                  </a:lnTo>
                  <a:lnTo>
                    <a:pt x="3036" y="412"/>
                  </a:lnTo>
                  <a:lnTo>
                    <a:pt x="3062" y="335"/>
                  </a:lnTo>
                  <a:lnTo>
                    <a:pt x="3088" y="258"/>
                  </a:lnTo>
                  <a:lnTo>
                    <a:pt x="3088" y="129"/>
                  </a:lnTo>
                  <a:lnTo>
                    <a:pt x="3062" y="1"/>
                  </a:lnTo>
                  <a:lnTo>
                    <a:pt x="3010" y="129"/>
                  </a:lnTo>
                  <a:lnTo>
                    <a:pt x="2908" y="232"/>
                  </a:lnTo>
                  <a:lnTo>
                    <a:pt x="2779" y="283"/>
                  </a:lnTo>
                  <a:lnTo>
                    <a:pt x="2650" y="309"/>
                  </a:lnTo>
                  <a:lnTo>
                    <a:pt x="438" y="309"/>
                  </a:lnTo>
                  <a:lnTo>
                    <a:pt x="284" y="283"/>
                  </a:lnTo>
                  <a:lnTo>
                    <a:pt x="155" y="232"/>
                  </a:lnTo>
                  <a:lnTo>
                    <a:pt x="78" y="129"/>
                  </a:lnTo>
                  <a:lnTo>
                    <a:pt x="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a:off x="4305200" y="4316738"/>
              <a:ext cx="69475" cy="16100"/>
            </a:xfrm>
            <a:custGeom>
              <a:avLst/>
              <a:gdLst/>
              <a:ahLst/>
              <a:cxnLst/>
              <a:rect l="l" t="t" r="r" b="b"/>
              <a:pathLst>
                <a:path w="2779" h="644" extrusionOk="0">
                  <a:moveTo>
                    <a:pt x="1" y="1"/>
                  </a:moveTo>
                  <a:lnTo>
                    <a:pt x="1" y="104"/>
                  </a:lnTo>
                  <a:lnTo>
                    <a:pt x="1" y="232"/>
                  </a:lnTo>
                  <a:lnTo>
                    <a:pt x="1" y="309"/>
                  </a:lnTo>
                  <a:lnTo>
                    <a:pt x="27" y="387"/>
                  </a:lnTo>
                  <a:lnTo>
                    <a:pt x="78" y="464"/>
                  </a:lnTo>
                  <a:lnTo>
                    <a:pt x="130" y="515"/>
                  </a:lnTo>
                  <a:lnTo>
                    <a:pt x="181" y="567"/>
                  </a:lnTo>
                  <a:lnTo>
                    <a:pt x="258" y="618"/>
                  </a:lnTo>
                  <a:lnTo>
                    <a:pt x="335" y="644"/>
                  </a:lnTo>
                  <a:lnTo>
                    <a:pt x="2419" y="644"/>
                  </a:lnTo>
                  <a:lnTo>
                    <a:pt x="2522" y="618"/>
                  </a:lnTo>
                  <a:lnTo>
                    <a:pt x="2573" y="567"/>
                  </a:lnTo>
                  <a:lnTo>
                    <a:pt x="2650" y="515"/>
                  </a:lnTo>
                  <a:lnTo>
                    <a:pt x="2702" y="464"/>
                  </a:lnTo>
                  <a:lnTo>
                    <a:pt x="2753" y="387"/>
                  </a:lnTo>
                  <a:lnTo>
                    <a:pt x="2779" y="309"/>
                  </a:lnTo>
                  <a:lnTo>
                    <a:pt x="2779" y="232"/>
                  </a:lnTo>
                  <a:lnTo>
                    <a:pt x="2779" y="104"/>
                  </a:lnTo>
                  <a:lnTo>
                    <a:pt x="2753" y="1"/>
                  </a:lnTo>
                  <a:lnTo>
                    <a:pt x="2702" y="104"/>
                  </a:lnTo>
                  <a:lnTo>
                    <a:pt x="2599" y="206"/>
                  </a:lnTo>
                  <a:lnTo>
                    <a:pt x="2470" y="258"/>
                  </a:lnTo>
                  <a:lnTo>
                    <a:pt x="2342" y="284"/>
                  </a:lnTo>
                  <a:lnTo>
                    <a:pt x="438" y="284"/>
                  </a:lnTo>
                  <a:lnTo>
                    <a:pt x="284" y="258"/>
                  </a:lnTo>
                  <a:lnTo>
                    <a:pt x="155" y="206"/>
                  </a:lnTo>
                  <a:lnTo>
                    <a:pt x="78" y="104"/>
                  </a:lnTo>
                  <a:lnTo>
                    <a:pt x="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4312925" y="4292313"/>
              <a:ext cx="81700" cy="16750"/>
            </a:xfrm>
            <a:custGeom>
              <a:avLst/>
              <a:gdLst/>
              <a:ahLst/>
              <a:cxnLst/>
              <a:rect l="l" t="t" r="r" b="b"/>
              <a:pathLst>
                <a:path w="3268" h="670" extrusionOk="0">
                  <a:moveTo>
                    <a:pt x="26" y="0"/>
                  </a:moveTo>
                  <a:lnTo>
                    <a:pt x="1" y="129"/>
                  </a:lnTo>
                  <a:lnTo>
                    <a:pt x="1" y="257"/>
                  </a:lnTo>
                  <a:lnTo>
                    <a:pt x="1" y="335"/>
                  </a:lnTo>
                  <a:lnTo>
                    <a:pt x="26" y="412"/>
                  </a:lnTo>
                  <a:lnTo>
                    <a:pt x="78" y="489"/>
                  </a:lnTo>
                  <a:lnTo>
                    <a:pt x="129" y="540"/>
                  </a:lnTo>
                  <a:lnTo>
                    <a:pt x="206" y="592"/>
                  </a:lnTo>
                  <a:lnTo>
                    <a:pt x="284" y="643"/>
                  </a:lnTo>
                  <a:lnTo>
                    <a:pt x="361" y="669"/>
                  </a:lnTo>
                  <a:lnTo>
                    <a:pt x="2907" y="669"/>
                  </a:lnTo>
                  <a:lnTo>
                    <a:pt x="3010" y="643"/>
                  </a:lnTo>
                  <a:lnTo>
                    <a:pt x="3062" y="592"/>
                  </a:lnTo>
                  <a:lnTo>
                    <a:pt x="3139" y="540"/>
                  </a:lnTo>
                  <a:lnTo>
                    <a:pt x="3190" y="489"/>
                  </a:lnTo>
                  <a:lnTo>
                    <a:pt x="3242" y="412"/>
                  </a:lnTo>
                  <a:lnTo>
                    <a:pt x="3267" y="335"/>
                  </a:lnTo>
                  <a:lnTo>
                    <a:pt x="3267" y="257"/>
                  </a:lnTo>
                  <a:lnTo>
                    <a:pt x="3267" y="129"/>
                  </a:lnTo>
                  <a:lnTo>
                    <a:pt x="3242" y="0"/>
                  </a:lnTo>
                  <a:lnTo>
                    <a:pt x="3190" y="129"/>
                  </a:lnTo>
                  <a:lnTo>
                    <a:pt x="3087" y="232"/>
                  </a:lnTo>
                  <a:lnTo>
                    <a:pt x="2959" y="283"/>
                  </a:lnTo>
                  <a:lnTo>
                    <a:pt x="2830" y="309"/>
                  </a:lnTo>
                  <a:lnTo>
                    <a:pt x="438" y="309"/>
                  </a:lnTo>
                  <a:lnTo>
                    <a:pt x="309" y="283"/>
                  </a:lnTo>
                  <a:lnTo>
                    <a:pt x="181" y="232"/>
                  </a:lnTo>
                  <a:lnTo>
                    <a:pt x="78" y="129"/>
                  </a:lnTo>
                  <a:lnTo>
                    <a:pt x="26"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296200" y="4237638"/>
              <a:ext cx="45700" cy="26400"/>
            </a:xfrm>
            <a:custGeom>
              <a:avLst/>
              <a:gdLst/>
              <a:ahLst/>
              <a:cxnLst/>
              <a:rect l="l" t="t" r="r" b="b"/>
              <a:pathLst>
                <a:path w="1828" h="1056" extrusionOk="0">
                  <a:moveTo>
                    <a:pt x="27" y="1"/>
                  </a:moveTo>
                  <a:lnTo>
                    <a:pt x="1" y="207"/>
                  </a:lnTo>
                  <a:lnTo>
                    <a:pt x="1" y="412"/>
                  </a:lnTo>
                  <a:lnTo>
                    <a:pt x="27" y="567"/>
                  </a:lnTo>
                  <a:lnTo>
                    <a:pt x="104" y="721"/>
                  </a:lnTo>
                  <a:lnTo>
                    <a:pt x="232" y="953"/>
                  </a:lnTo>
                  <a:lnTo>
                    <a:pt x="309" y="1055"/>
                  </a:lnTo>
                  <a:lnTo>
                    <a:pt x="361" y="1030"/>
                  </a:lnTo>
                  <a:lnTo>
                    <a:pt x="361" y="953"/>
                  </a:lnTo>
                  <a:lnTo>
                    <a:pt x="1416" y="953"/>
                  </a:lnTo>
                  <a:lnTo>
                    <a:pt x="1544" y="927"/>
                  </a:lnTo>
                  <a:lnTo>
                    <a:pt x="1647" y="875"/>
                  </a:lnTo>
                  <a:lnTo>
                    <a:pt x="1750" y="773"/>
                  </a:lnTo>
                  <a:lnTo>
                    <a:pt x="1801" y="644"/>
                  </a:lnTo>
                  <a:lnTo>
                    <a:pt x="1827" y="515"/>
                  </a:lnTo>
                  <a:lnTo>
                    <a:pt x="1827" y="412"/>
                  </a:lnTo>
                  <a:lnTo>
                    <a:pt x="1827" y="387"/>
                  </a:lnTo>
                  <a:lnTo>
                    <a:pt x="1827" y="361"/>
                  </a:lnTo>
                  <a:lnTo>
                    <a:pt x="1827" y="335"/>
                  </a:lnTo>
                  <a:lnTo>
                    <a:pt x="1827" y="310"/>
                  </a:lnTo>
                  <a:lnTo>
                    <a:pt x="1801" y="310"/>
                  </a:lnTo>
                  <a:lnTo>
                    <a:pt x="1801" y="284"/>
                  </a:lnTo>
                  <a:lnTo>
                    <a:pt x="1750" y="387"/>
                  </a:lnTo>
                  <a:lnTo>
                    <a:pt x="1647" y="490"/>
                  </a:lnTo>
                  <a:lnTo>
                    <a:pt x="1544" y="541"/>
                  </a:lnTo>
                  <a:lnTo>
                    <a:pt x="1416" y="567"/>
                  </a:lnTo>
                  <a:lnTo>
                    <a:pt x="644" y="567"/>
                  </a:lnTo>
                  <a:lnTo>
                    <a:pt x="567" y="541"/>
                  </a:lnTo>
                  <a:lnTo>
                    <a:pt x="490" y="515"/>
                  </a:lnTo>
                  <a:lnTo>
                    <a:pt x="438" y="490"/>
                  </a:lnTo>
                  <a:lnTo>
                    <a:pt x="387" y="438"/>
                  </a:lnTo>
                  <a:lnTo>
                    <a:pt x="361" y="361"/>
                  </a:lnTo>
                  <a:lnTo>
                    <a:pt x="361" y="310"/>
                  </a:lnTo>
                  <a:lnTo>
                    <a:pt x="361" y="232"/>
                  </a:lnTo>
                  <a:lnTo>
                    <a:pt x="361" y="155"/>
                  </a:lnTo>
                  <a:lnTo>
                    <a:pt x="41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4033200" y="4182988"/>
              <a:ext cx="118975" cy="120925"/>
            </a:xfrm>
            <a:custGeom>
              <a:avLst/>
              <a:gdLst/>
              <a:ahLst/>
              <a:cxnLst/>
              <a:rect l="l" t="t" r="r" b="b"/>
              <a:pathLst>
                <a:path w="4759" h="4837" extrusionOk="0">
                  <a:moveTo>
                    <a:pt x="541" y="0"/>
                  </a:moveTo>
                  <a:lnTo>
                    <a:pt x="541" y="129"/>
                  </a:lnTo>
                  <a:lnTo>
                    <a:pt x="515" y="386"/>
                  </a:lnTo>
                  <a:lnTo>
                    <a:pt x="463" y="644"/>
                  </a:lnTo>
                  <a:lnTo>
                    <a:pt x="360" y="901"/>
                  </a:lnTo>
                  <a:lnTo>
                    <a:pt x="232" y="1107"/>
                  </a:lnTo>
                  <a:lnTo>
                    <a:pt x="129" y="1312"/>
                  </a:lnTo>
                  <a:lnTo>
                    <a:pt x="52" y="1518"/>
                  </a:lnTo>
                  <a:lnTo>
                    <a:pt x="0" y="1724"/>
                  </a:lnTo>
                  <a:lnTo>
                    <a:pt x="0" y="1955"/>
                  </a:lnTo>
                  <a:lnTo>
                    <a:pt x="0" y="4245"/>
                  </a:lnTo>
                  <a:lnTo>
                    <a:pt x="3807" y="3370"/>
                  </a:lnTo>
                  <a:lnTo>
                    <a:pt x="3807" y="4425"/>
                  </a:lnTo>
                  <a:lnTo>
                    <a:pt x="3807" y="4502"/>
                  </a:lnTo>
                  <a:lnTo>
                    <a:pt x="3833" y="4579"/>
                  </a:lnTo>
                  <a:lnTo>
                    <a:pt x="3884" y="4656"/>
                  </a:lnTo>
                  <a:lnTo>
                    <a:pt x="3936" y="4733"/>
                  </a:lnTo>
                  <a:lnTo>
                    <a:pt x="3987" y="4785"/>
                  </a:lnTo>
                  <a:lnTo>
                    <a:pt x="4065" y="4811"/>
                  </a:lnTo>
                  <a:lnTo>
                    <a:pt x="4142" y="4836"/>
                  </a:lnTo>
                  <a:lnTo>
                    <a:pt x="4425" y="4836"/>
                  </a:lnTo>
                  <a:lnTo>
                    <a:pt x="4502" y="4811"/>
                  </a:lnTo>
                  <a:lnTo>
                    <a:pt x="4579" y="4785"/>
                  </a:lnTo>
                  <a:lnTo>
                    <a:pt x="4630" y="4733"/>
                  </a:lnTo>
                  <a:lnTo>
                    <a:pt x="4682" y="4656"/>
                  </a:lnTo>
                  <a:lnTo>
                    <a:pt x="4733" y="4579"/>
                  </a:lnTo>
                  <a:lnTo>
                    <a:pt x="4759" y="4502"/>
                  </a:lnTo>
                  <a:lnTo>
                    <a:pt x="4759" y="4425"/>
                  </a:lnTo>
                  <a:lnTo>
                    <a:pt x="4759" y="3319"/>
                  </a:lnTo>
                  <a:lnTo>
                    <a:pt x="4759" y="3036"/>
                  </a:lnTo>
                  <a:lnTo>
                    <a:pt x="4708" y="2778"/>
                  </a:lnTo>
                  <a:lnTo>
                    <a:pt x="4656" y="2521"/>
                  </a:lnTo>
                  <a:lnTo>
                    <a:pt x="4553" y="2238"/>
                  </a:lnTo>
                  <a:lnTo>
                    <a:pt x="4399" y="1827"/>
                  </a:lnTo>
                  <a:lnTo>
                    <a:pt x="4322" y="1672"/>
                  </a:lnTo>
                  <a:lnTo>
                    <a:pt x="4245" y="1518"/>
                  </a:lnTo>
                  <a:lnTo>
                    <a:pt x="4142" y="1389"/>
                  </a:lnTo>
                  <a:lnTo>
                    <a:pt x="4013" y="1287"/>
                  </a:lnTo>
                  <a:lnTo>
                    <a:pt x="3936" y="1209"/>
                  </a:lnTo>
                  <a:lnTo>
                    <a:pt x="3859" y="1081"/>
                  </a:lnTo>
                  <a:lnTo>
                    <a:pt x="3807" y="978"/>
                  </a:lnTo>
                  <a:lnTo>
                    <a:pt x="3807" y="849"/>
                  </a:lnTo>
                  <a:lnTo>
                    <a:pt x="380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033200" y="4253088"/>
              <a:ext cx="95200" cy="36025"/>
            </a:xfrm>
            <a:custGeom>
              <a:avLst/>
              <a:gdLst/>
              <a:ahLst/>
              <a:cxnLst/>
              <a:rect l="l" t="t" r="r" b="b"/>
              <a:pathLst>
                <a:path w="3808" h="1441" extrusionOk="0">
                  <a:moveTo>
                    <a:pt x="309" y="0"/>
                  </a:moveTo>
                  <a:lnTo>
                    <a:pt x="155" y="26"/>
                  </a:lnTo>
                  <a:lnTo>
                    <a:pt x="0" y="77"/>
                  </a:lnTo>
                  <a:lnTo>
                    <a:pt x="0" y="1441"/>
                  </a:lnTo>
                  <a:lnTo>
                    <a:pt x="3807" y="1441"/>
                  </a:lnTo>
                  <a:lnTo>
                    <a:pt x="3807" y="386"/>
                  </a:lnTo>
                  <a:lnTo>
                    <a:pt x="3653" y="335"/>
                  </a:lnTo>
                  <a:lnTo>
                    <a:pt x="3473" y="309"/>
                  </a:lnTo>
                  <a:lnTo>
                    <a:pt x="3216" y="309"/>
                  </a:lnTo>
                  <a:lnTo>
                    <a:pt x="3087" y="360"/>
                  </a:lnTo>
                  <a:lnTo>
                    <a:pt x="2958" y="437"/>
                  </a:lnTo>
                  <a:lnTo>
                    <a:pt x="2856" y="515"/>
                  </a:lnTo>
                  <a:lnTo>
                    <a:pt x="2778" y="566"/>
                  </a:lnTo>
                  <a:lnTo>
                    <a:pt x="2701" y="618"/>
                  </a:lnTo>
                  <a:lnTo>
                    <a:pt x="2110" y="618"/>
                  </a:lnTo>
                  <a:lnTo>
                    <a:pt x="2032" y="566"/>
                  </a:lnTo>
                  <a:lnTo>
                    <a:pt x="1955" y="515"/>
                  </a:lnTo>
                  <a:lnTo>
                    <a:pt x="1852" y="437"/>
                  </a:lnTo>
                  <a:lnTo>
                    <a:pt x="1724" y="360"/>
                  </a:lnTo>
                  <a:lnTo>
                    <a:pt x="1595" y="309"/>
                  </a:lnTo>
                  <a:lnTo>
                    <a:pt x="1158" y="309"/>
                  </a:lnTo>
                  <a:lnTo>
                    <a:pt x="1081" y="283"/>
                  </a:lnTo>
                  <a:lnTo>
                    <a:pt x="1004" y="257"/>
                  </a:lnTo>
                  <a:lnTo>
                    <a:pt x="926" y="206"/>
                  </a:lnTo>
                  <a:lnTo>
                    <a:pt x="823" y="129"/>
                  </a:lnTo>
                  <a:lnTo>
                    <a:pt x="695" y="52"/>
                  </a:lnTo>
                  <a:lnTo>
                    <a:pt x="592" y="26"/>
                  </a:lnTo>
                  <a:lnTo>
                    <a:pt x="43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4033200" y="4182988"/>
              <a:ext cx="24450" cy="106125"/>
            </a:xfrm>
            <a:custGeom>
              <a:avLst/>
              <a:gdLst/>
              <a:ahLst/>
              <a:cxnLst/>
              <a:rect l="l" t="t" r="r" b="b"/>
              <a:pathLst>
                <a:path w="978" h="4245" extrusionOk="0">
                  <a:moveTo>
                    <a:pt x="541" y="0"/>
                  </a:moveTo>
                  <a:lnTo>
                    <a:pt x="541" y="129"/>
                  </a:lnTo>
                  <a:lnTo>
                    <a:pt x="515" y="386"/>
                  </a:lnTo>
                  <a:lnTo>
                    <a:pt x="463" y="644"/>
                  </a:lnTo>
                  <a:lnTo>
                    <a:pt x="360" y="901"/>
                  </a:lnTo>
                  <a:lnTo>
                    <a:pt x="232" y="1107"/>
                  </a:lnTo>
                  <a:lnTo>
                    <a:pt x="129" y="1312"/>
                  </a:lnTo>
                  <a:lnTo>
                    <a:pt x="52" y="1518"/>
                  </a:lnTo>
                  <a:lnTo>
                    <a:pt x="0" y="1724"/>
                  </a:lnTo>
                  <a:lnTo>
                    <a:pt x="0" y="1955"/>
                  </a:lnTo>
                  <a:lnTo>
                    <a:pt x="0" y="4245"/>
                  </a:lnTo>
                  <a:lnTo>
                    <a:pt x="438" y="4167"/>
                  </a:lnTo>
                  <a:lnTo>
                    <a:pt x="438" y="1955"/>
                  </a:lnTo>
                  <a:lnTo>
                    <a:pt x="463" y="1724"/>
                  </a:lnTo>
                  <a:lnTo>
                    <a:pt x="515" y="1518"/>
                  </a:lnTo>
                  <a:lnTo>
                    <a:pt x="592" y="1312"/>
                  </a:lnTo>
                  <a:lnTo>
                    <a:pt x="695" y="1107"/>
                  </a:lnTo>
                  <a:lnTo>
                    <a:pt x="823" y="901"/>
                  </a:lnTo>
                  <a:lnTo>
                    <a:pt x="926" y="644"/>
                  </a:lnTo>
                  <a:lnTo>
                    <a:pt x="978" y="386"/>
                  </a:lnTo>
                  <a:lnTo>
                    <a:pt x="978" y="129"/>
                  </a:lnTo>
                  <a:lnTo>
                    <a:pt x="97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4033200" y="4260163"/>
              <a:ext cx="23825" cy="54675"/>
            </a:xfrm>
            <a:custGeom>
              <a:avLst/>
              <a:gdLst/>
              <a:ahLst/>
              <a:cxnLst/>
              <a:rect l="l" t="t" r="r" b="b"/>
              <a:pathLst>
                <a:path w="953" h="2187" extrusionOk="0">
                  <a:moveTo>
                    <a:pt x="335" y="0"/>
                  </a:moveTo>
                  <a:lnTo>
                    <a:pt x="258" y="26"/>
                  </a:lnTo>
                  <a:lnTo>
                    <a:pt x="180" y="52"/>
                  </a:lnTo>
                  <a:lnTo>
                    <a:pt x="103" y="103"/>
                  </a:lnTo>
                  <a:lnTo>
                    <a:pt x="52" y="180"/>
                  </a:lnTo>
                  <a:lnTo>
                    <a:pt x="26" y="257"/>
                  </a:lnTo>
                  <a:lnTo>
                    <a:pt x="0" y="335"/>
                  </a:lnTo>
                  <a:lnTo>
                    <a:pt x="0" y="412"/>
                  </a:lnTo>
                  <a:lnTo>
                    <a:pt x="0" y="1775"/>
                  </a:lnTo>
                  <a:lnTo>
                    <a:pt x="0" y="1852"/>
                  </a:lnTo>
                  <a:lnTo>
                    <a:pt x="26" y="1929"/>
                  </a:lnTo>
                  <a:lnTo>
                    <a:pt x="52" y="2006"/>
                  </a:lnTo>
                  <a:lnTo>
                    <a:pt x="103" y="2058"/>
                  </a:lnTo>
                  <a:lnTo>
                    <a:pt x="180" y="2109"/>
                  </a:lnTo>
                  <a:lnTo>
                    <a:pt x="258" y="2161"/>
                  </a:lnTo>
                  <a:lnTo>
                    <a:pt x="335" y="2187"/>
                  </a:lnTo>
                  <a:lnTo>
                    <a:pt x="592" y="2187"/>
                  </a:lnTo>
                  <a:lnTo>
                    <a:pt x="695" y="2161"/>
                  </a:lnTo>
                  <a:lnTo>
                    <a:pt x="746" y="2109"/>
                  </a:lnTo>
                  <a:lnTo>
                    <a:pt x="823" y="2058"/>
                  </a:lnTo>
                  <a:lnTo>
                    <a:pt x="875" y="2006"/>
                  </a:lnTo>
                  <a:lnTo>
                    <a:pt x="901" y="1929"/>
                  </a:lnTo>
                  <a:lnTo>
                    <a:pt x="926" y="1852"/>
                  </a:lnTo>
                  <a:lnTo>
                    <a:pt x="952" y="1775"/>
                  </a:lnTo>
                  <a:lnTo>
                    <a:pt x="952" y="412"/>
                  </a:lnTo>
                  <a:lnTo>
                    <a:pt x="926" y="335"/>
                  </a:lnTo>
                  <a:lnTo>
                    <a:pt x="901" y="257"/>
                  </a:lnTo>
                  <a:lnTo>
                    <a:pt x="875" y="180"/>
                  </a:lnTo>
                  <a:lnTo>
                    <a:pt x="823" y="103"/>
                  </a:lnTo>
                  <a:lnTo>
                    <a:pt x="746" y="52"/>
                  </a:lnTo>
                  <a:lnTo>
                    <a:pt x="695" y="26"/>
                  </a:lnTo>
                  <a:lnTo>
                    <a:pt x="592"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4104575" y="4267238"/>
              <a:ext cx="23825" cy="77175"/>
            </a:xfrm>
            <a:custGeom>
              <a:avLst/>
              <a:gdLst/>
              <a:ahLst/>
              <a:cxnLst/>
              <a:rect l="l" t="t" r="r" b="b"/>
              <a:pathLst>
                <a:path w="953" h="3087" extrusionOk="0">
                  <a:moveTo>
                    <a:pt x="335" y="0"/>
                  </a:moveTo>
                  <a:lnTo>
                    <a:pt x="258" y="26"/>
                  </a:lnTo>
                  <a:lnTo>
                    <a:pt x="181" y="77"/>
                  </a:lnTo>
                  <a:lnTo>
                    <a:pt x="129" y="129"/>
                  </a:lnTo>
                  <a:lnTo>
                    <a:pt x="78" y="180"/>
                  </a:lnTo>
                  <a:lnTo>
                    <a:pt x="26" y="257"/>
                  </a:lnTo>
                  <a:lnTo>
                    <a:pt x="1" y="334"/>
                  </a:lnTo>
                  <a:lnTo>
                    <a:pt x="1" y="437"/>
                  </a:lnTo>
                  <a:lnTo>
                    <a:pt x="1" y="2649"/>
                  </a:lnTo>
                  <a:lnTo>
                    <a:pt x="1" y="2752"/>
                  </a:lnTo>
                  <a:lnTo>
                    <a:pt x="26" y="2830"/>
                  </a:lnTo>
                  <a:lnTo>
                    <a:pt x="78" y="2907"/>
                  </a:lnTo>
                  <a:lnTo>
                    <a:pt x="129" y="2958"/>
                  </a:lnTo>
                  <a:lnTo>
                    <a:pt x="181" y="3010"/>
                  </a:lnTo>
                  <a:lnTo>
                    <a:pt x="258" y="3061"/>
                  </a:lnTo>
                  <a:lnTo>
                    <a:pt x="335" y="3087"/>
                  </a:lnTo>
                  <a:lnTo>
                    <a:pt x="618" y="3087"/>
                  </a:lnTo>
                  <a:lnTo>
                    <a:pt x="695" y="3061"/>
                  </a:lnTo>
                  <a:lnTo>
                    <a:pt x="772" y="3010"/>
                  </a:lnTo>
                  <a:lnTo>
                    <a:pt x="824" y="2958"/>
                  </a:lnTo>
                  <a:lnTo>
                    <a:pt x="875" y="2907"/>
                  </a:lnTo>
                  <a:lnTo>
                    <a:pt x="927" y="2830"/>
                  </a:lnTo>
                  <a:lnTo>
                    <a:pt x="952" y="2752"/>
                  </a:lnTo>
                  <a:lnTo>
                    <a:pt x="952" y="2649"/>
                  </a:lnTo>
                  <a:lnTo>
                    <a:pt x="952" y="437"/>
                  </a:lnTo>
                  <a:lnTo>
                    <a:pt x="952" y="334"/>
                  </a:lnTo>
                  <a:lnTo>
                    <a:pt x="927" y="257"/>
                  </a:lnTo>
                  <a:lnTo>
                    <a:pt x="875" y="180"/>
                  </a:lnTo>
                  <a:lnTo>
                    <a:pt x="824" y="129"/>
                  </a:lnTo>
                  <a:lnTo>
                    <a:pt x="772" y="77"/>
                  </a:lnTo>
                  <a:lnTo>
                    <a:pt x="695" y="26"/>
                  </a:lnTo>
                  <a:lnTo>
                    <a:pt x="618"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4057000" y="4267238"/>
              <a:ext cx="23800" cy="69475"/>
            </a:xfrm>
            <a:custGeom>
              <a:avLst/>
              <a:gdLst/>
              <a:ahLst/>
              <a:cxnLst/>
              <a:rect l="l" t="t" r="r" b="b"/>
              <a:pathLst>
                <a:path w="952" h="2779" extrusionOk="0">
                  <a:moveTo>
                    <a:pt x="334" y="0"/>
                  </a:moveTo>
                  <a:lnTo>
                    <a:pt x="257" y="26"/>
                  </a:lnTo>
                  <a:lnTo>
                    <a:pt x="180" y="77"/>
                  </a:lnTo>
                  <a:lnTo>
                    <a:pt x="129" y="129"/>
                  </a:lnTo>
                  <a:lnTo>
                    <a:pt x="77" y="180"/>
                  </a:lnTo>
                  <a:lnTo>
                    <a:pt x="26" y="257"/>
                  </a:lnTo>
                  <a:lnTo>
                    <a:pt x="0" y="334"/>
                  </a:lnTo>
                  <a:lnTo>
                    <a:pt x="0" y="437"/>
                  </a:lnTo>
                  <a:lnTo>
                    <a:pt x="0" y="2367"/>
                  </a:lnTo>
                  <a:lnTo>
                    <a:pt x="0" y="2444"/>
                  </a:lnTo>
                  <a:lnTo>
                    <a:pt x="26" y="2521"/>
                  </a:lnTo>
                  <a:lnTo>
                    <a:pt x="77" y="2598"/>
                  </a:lnTo>
                  <a:lnTo>
                    <a:pt x="129" y="2649"/>
                  </a:lnTo>
                  <a:lnTo>
                    <a:pt x="180" y="2701"/>
                  </a:lnTo>
                  <a:lnTo>
                    <a:pt x="257" y="2752"/>
                  </a:lnTo>
                  <a:lnTo>
                    <a:pt x="334" y="2778"/>
                  </a:lnTo>
                  <a:lnTo>
                    <a:pt x="617" y="2778"/>
                  </a:lnTo>
                  <a:lnTo>
                    <a:pt x="695" y="2752"/>
                  </a:lnTo>
                  <a:lnTo>
                    <a:pt x="746" y="2701"/>
                  </a:lnTo>
                  <a:lnTo>
                    <a:pt x="823" y="2649"/>
                  </a:lnTo>
                  <a:lnTo>
                    <a:pt x="875" y="2598"/>
                  </a:lnTo>
                  <a:lnTo>
                    <a:pt x="900" y="2521"/>
                  </a:lnTo>
                  <a:lnTo>
                    <a:pt x="926" y="2444"/>
                  </a:lnTo>
                  <a:lnTo>
                    <a:pt x="952" y="2367"/>
                  </a:lnTo>
                  <a:lnTo>
                    <a:pt x="952" y="437"/>
                  </a:lnTo>
                  <a:lnTo>
                    <a:pt x="926" y="334"/>
                  </a:lnTo>
                  <a:lnTo>
                    <a:pt x="900" y="257"/>
                  </a:lnTo>
                  <a:lnTo>
                    <a:pt x="875" y="180"/>
                  </a:lnTo>
                  <a:lnTo>
                    <a:pt x="823" y="129"/>
                  </a:lnTo>
                  <a:lnTo>
                    <a:pt x="746" y="77"/>
                  </a:lnTo>
                  <a:lnTo>
                    <a:pt x="695" y="26"/>
                  </a:lnTo>
                  <a:lnTo>
                    <a:pt x="61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a:off x="4080775" y="4274938"/>
              <a:ext cx="23825" cy="81700"/>
            </a:xfrm>
            <a:custGeom>
              <a:avLst/>
              <a:gdLst/>
              <a:ahLst/>
              <a:cxnLst/>
              <a:rect l="l" t="t" r="r" b="b"/>
              <a:pathLst>
                <a:path w="953" h="3268" extrusionOk="0">
                  <a:moveTo>
                    <a:pt x="412" y="1"/>
                  </a:moveTo>
                  <a:lnTo>
                    <a:pt x="335" y="26"/>
                  </a:lnTo>
                  <a:lnTo>
                    <a:pt x="258" y="52"/>
                  </a:lnTo>
                  <a:lnTo>
                    <a:pt x="181" y="78"/>
                  </a:lnTo>
                  <a:lnTo>
                    <a:pt x="129" y="129"/>
                  </a:lnTo>
                  <a:lnTo>
                    <a:pt x="78" y="207"/>
                  </a:lnTo>
                  <a:lnTo>
                    <a:pt x="27" y="284"/>
                  </a:lnTo>
                  <a:lnTo>
                    <a:pt x="1" y="361"/>
                  </a:lnTo>
                  <a:lnTo>
                    <a:pt x="1" y="438"/>
                  </a:lnTo>
                  <a:lnTo>
                    <a:pt x="1" y="2856"/>
                  </a:lnTo>
                  <a:lnTo>
                    <a:pt x="1" y="2933"/>
                  </a:lnTo>
                  <a:lnTo>
                    <a:pt x="27" y="3010"/>
                  </a:lnTo>
                  <a:lnTo>
                    <a:pt x="78" y="3087"/>
                  </a:lnTo>
                  <a:lnTo>
                    <a:pt x="129" y="3139"/>
                  </a:lnTo>
                  <a:lnTo>
                    <a:pt x="181" y="3190"/>
                  </a:lnTo>
                  <a:lnTo>
                    <a:pt x="258" y="3242"/>
                  </a:lnTo>
                  <a:lnTo>
                    <a:pt x="335" y="3267"/>
                  </a:lnTo>
                  <a:lnTo>
                    <a:pt x="618" y="3267"/>
                  </a:lnTo>
                  <a:lnTo>
                    <a:pt x="695" y="3242"/>
                  </a:lnTo>
                  <a:lnTo>
                    <a:pt x="772" y="3190"/>
                  </a:lnTo>
                  <a:lnTo>
                    <a:pt x="824" y="3139"/>
                  </a:lnTo>
                  <a:lnTo>
                    <a:pt x="875" y="3087"/>
                  </a:lnTo>
                  <a:lnTo>
                    <a:pt x="927" y="3010"/>
                  </a:lnTo>
                  <a:lnTo>
                    <a:pt x="953" y="2933"/>
                  </a:lnTo>
                  <a:lnTo>
                    <a:pt x="953" y="2856"/>
                  </a:lnTo>
                  <a:lnTo>
                    <a:pt x="953" y="438"/>
                  </a:lnTo>
                  <a:lnTo>
                    <a:pt x="953" y="361"/>
                  </a:lnTo>
                  <a:lnTo>
                    <a:pt x="927" y="284"/>
                  </a:lnTo>
                  <a:lnTo>
                    <a:pt x="875" y="207"/>
                  </a:lnTo>
                  <a:lnTo>
                    <a:pt x="824" y="129"/>
                  </a:lnTo>
                  <a:lnTo>
                    <a:pt x="772" y="78"/>
                  </a:lnTo>
                  <a:lnTo>
                    <a:pt x="695" y="52"/>
                  </a:lnTo>
                  <a:lnTo>
                    <a:pt x="618" y="26"/>
                  </a:lnTo>
                  <a:lnTo>
                    <a:pt x="515"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a:off x="4033200" y="4260163"/>
              <a:ext cx="16100" cy="54675"/>
            </a:xfrm>
            <a:custGeom>
              <a:avLst/>
              <a:gdLst/>
              <a:ahLst/>
              <a:cxnLst/>
              <a:rect l="l" t="t" r="r" b="b"/>
              <a:pathLst>
                <a:path w="644" h="2187" extrusionOk="0">
                  <a:moveTo>
                    <a:pt x="309" y="0"/>
                  </a:moveTo>
                  <a:lnTo>
                    <a:pt x="232" y="26"/>
                  </a:lnTo>
                  <a:lnTo>
                    <a:pt x="180" y="52"/>
                  </a:lnTo>
                  <a:lnTo>
                    <a:pt x="103" y="129"/>
                  </a:lnTo>
                  <a:lnTo>
                    <a:pt x="52" y="180"/>
                  </a:lnTo>
                  <a:lnTo>
                    <a:pt x="26" y="257"/>
                  </a:lnTo>
                  <a:lnTo>
                    <a:pt x="0" y="335"/>
                  </a:lnTo>
                  <a:lnTo>
                    <a:pt x="0" y="437"/>
                  </a:lnTo>
                  <a:lnTo>
                    <a:pt x="0" y="1749"/>
                  </a:lnTo>
                  <a:lnTo>
                    <a:pt x="0" y="1852"/>
                  </a:lnTo>
                  <a:lnTo>
                    <a:pt x="26" y="1929"/>
                  </a:lnTo>
                  <a:lnTo>
                    <a:pt x="52" y="2006"/>
                  </a:lnTo>
                  <a:lnTo>
                    <a:pt x="103" y="2058"/>
                  </a:lnTo>
                  <a:lnTo>
                    <a:pt x="180" y="2109"/>
                  </a:lnTo>
                  <a:lnTo>
                    <a:pt x="232" y="2161"/>
                  </a:lnTo>
                  <a:lnTo>
                    <a:pt x="309" y="2187"/>
                  </a:lnTo>
                  <a:lnTo>
                    <a:pt x="541" y="2187"/>
                  </a:lnTo>
                  <a:lnTo>
                    <a:pt x="643" y="2161"/>
                  </a:lnTo>
                  <a:lnTo>
                    <a:pt x="541" y="2109"/>
                  </a:lnTo>
                  <a:lnTo>
                    <a:pt x="438" y="2006"/>
                  </a:lnTo>
                  <a:lnTo>
                    <a:pt x="386" y="1904"/>
                  </a:lnTo>
                  <a:lnTo>
                    <a:pt x="360" y="1749"/>
                  </a:lnTo>
                  <a:lnTo>
                    <a:pt x="360" y="437"/>
                  </a:lnTo>
                  <a:lnTo>
                    <a:pt x="386" y="283"/>
                  </a:lnTo>
                  <a:lnTo>
                    <a:pt x="438" y="154"/>
                  </a:lnTo>
                  <a:lnTo>
                    <a:pt x="541" y="77"/>
                  </a:lnTo>
                  <a:lnTo>
                    <a:pt x="643"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p:nvPr/>
          </p:nvSpPr>
          <p:spPr>
            <a:xfrm>
              <a:off x="4104575" y="4267238"/>
              <a:ext cx="16100" cy="77175"/>
            </a:xfrm>
            <a:custGeom>
              <a:avLst/>
              <a:gdLst/>
              <a:ahLst/>
              <a:cxnLst/>
              <a:rect l="l" t="t" r="r" b="b"/>
              <a:pathLst>
                <a:path w="644" h="3087" extrusionOk="0">
                  <a:moveTo>
                    <a:pt x="335" y="0"/>
                  </a:moveTo>
                  <a:lnTo>
                    <a:pt x="258" y="26"/>
                  </a:lnTo>
                  <a:lnTo>
                    <a:pt x="181" y="77"/>
                  </a:lnTo>
                  <a:lnTo>
                    <a:pt x="129" y="129"/>
                  </a:lnTo>
                  <a:lnTo>
                    <a:pt x="78" y="206"/>
                  </a:lnTo>
                  <a:lnTo>
                    <a:pt x="26" y="257"/>
                  </a:lnTo>
                  <a:lnTo>
                    <a:pt x="1" y="360"/>
                  </a:lnTo>
                  <a:lnTo>
                    <a:pt x="1" y="437"/>
                  </a:lnTo>
                  <a:lnTo>
                    <a:pt x="1" y="2649"/>
                  </a:lnTo>
                  <a:lnTo>
                    <a:pt x="1" y="2727"/>
                  </a:lnTo>
                  <a:lnTo>
                    <a:pt x="26" y="2830"/>
                  </a:lnTo>
                  <a:lnTo>
                    <a:pt x="78" y="2907"/>
                  </a:lnTo>
                  <a:lnTo>
                    <a:pt x="129" y="2958"/>
                  </a:lnTo>
                  <a:lnTo>
                    <a:pt x="181" y="3010"/>
                  </a:lnTo>
                  <a:lnTo>
                    <a:pt x="258" y="3061"/>
                  </a:lnTo>
                  <a:lnTo>
                    <a:pt x="335" y="3087"/>
                  </a:lnTo>
                  <a:lnTo>
                    <a:pt x="541" y="3087"/>
                  </a:lnTo>
                  <a:lnTo>
                    <a:pt x="644" y="3061"/>
                  </a:lnTo>
                  <a:lnTo>
                    <a:pt x="541" y="3010"/>
                  </a:lnTo>
                  <a:lnTo>
                    <a:pt x="438" y="2907"/>
                  </a:lnTo>
                  <a:lnTo>
                    <a:pt x="386" y="2778"/>
                  </a:lnTo>
                  <a:lnTo>
                    <a:pt x="361" y="2649"/>
                  </a:lnTo>
                  <a:lnTo>
                    <a:pt x="361" y="437"/>
                  </a:lnTo>
                  <a:lnTo>
                    <a:pt x="386" y="309"/>
                  </a:lnTo>
                  <a:lnTo>
                    <a:pt x="438" y="180"/>
                  </a:lnTo>
                  <a:lnTo>
                    <a:pt x="541" y="77"/>
                  </a:lnTo>
                  <a:lnTo>
                    <a:pt x="644" y="26"/>
                  </a:lnTo>
                  <a:lnTo>
                    <a:pt x="541"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5"/>
            <p:cNvSpPr/>
            <p:nvPr/>
          </p:nvSpPr>
          <p:spPr>
            <a:xfrm>
              <a:off x="4057000" y="4267238"/>
              <a:ext cx="16100" cy="69475"/>
            </a:xfrm>
            <a:custGeom>
              <a:avLst/>
              <a:gdLst/>
              <a:ahLst/>
              <a:cxnLst/>
              <a:rect l="l" t="t" r="r" b="b"/>
              <a:pathLst>
                <a:path w="644" h="2779" extrusionOk="0">
                  <a:moveTo>
                    <a:pt x="334" y="0"/>
                  </a:moveTo>
                  <a:lnTo>
                    <a:pt x="257" y="26"/>
                  </a:lnTo>
                  <a:lnTo>
                    <a:pt x="180" y="77"/>
                  </a:lnTo>
                  <a:lnTo>
                    <a:pt x="103" y="129"/>
                  </a:lnTo>
                  <a:lnTo>
                    <a:pt x="52" y="206"/>
                  </a:lnTo>
                  <a:lnTo>
                    <a:pt x="26" y="257"/>
                  </a:lnTo>
                  <a:lnTo>
                    <a:pt x="0" y="360"/>
                  </a:lnTo>
                  <a:lnTo>
                    <a:pt x="0" y="437"/>
                  </a:lnTo>
                  <a:lnTo>
                    <a:pt x="0" y="2341"/>
                  </a:lnTo>
                  <a:lnTo>
                    <a:pt x="0" y="2444"/>
                  </a:lnTo>
                  <a:lnTo>
                    <a:pt x="26" y="2521"/>
                  </a:lnTo>
                  <a:lnTo>
                    <a:pt x="52" y="2598"/>
                  </a:lnTo>
                  <a:lnTo>
                    <a:pt x="103" y="2649"/>
                  </a:lnTo>
                  <a:lnTo>
                    <a:pt x="180" y="2701"/>
                  </a:lnTo>
                  <a:lnTo>
                    <a:pt x="257" y="2752"/>
                  </a:lnTo>
                  <a:lnTo>
                    <a:pt x="334" y="2778"/>
                  </a:lnTo>
                  <a:lnTo>
                    <a:pt x="643" y="2778"/>
                  </a:lnTo>
                  <a:lnTo>
                    <a:pt x="540" y="2701"/>
                  </a:lnTo>
                  <a:lnTo>
                    <a:pt x="437" y="2624"/>
                  </a:lnTo>
                  <a:lnTo>
                    <a:pt x="386" y="2495"/>
                  </a:lnTo>
                  <a:lnTo>
                    <a:pt x="360" y="2341"/>
                  </a:lnTo>
                  <a:lnTo>
                    <a:pt x="360" y="437"/>
                  </a:lnTo>
                  <a:lnTo>
                    <a:pt x="386" y="309"/>
                  </a:lnTo>
                  <a:lnTo>
                    <a:pt x="437" y="180"/>
                  </a:lnTo>
                  <a:lnTo>
                    <a:pt x="540" y="77"/>
                  </a:lnTo>
                  <a:lnTo>
                    <a:pt x="643" y="26"/>
                  </a:lnTo>
                  <a:lnTo>
                    <a:pt x="540"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a:off x="4080775" y="4274938"/>
              <a:ext cx="16100" cy="81700"/>
            </a:xfrm>
            <a:custGeom>
              <a:avLst/>
              <a:gdLst/>
              <a:ahLst/>
              <a:cxnLst/>
              <a:rect l="l" t="t" r="r" b="b"/>
              <a:pathLst>
                <a:path w="644" h="3268" extrusionOk="0">
                  <a:moveTo>
                    <a:pt x="412" y="1"/>
                  </a:moveTo>
                  <a:lnTo>
                    <a:pt x="335" y="26"/>
                  </a:lnTo>
                  <a:lnTo>
                    <a:pt x="258" y="52"/>
                  </a:lnTo>
                  <a:lnTo>
                    <a:pt x="181" y="78"/>
                  </a:lnTo>
                  <a:lnTo>
                    <a:pt x="104" y="129"/>
                  </a:lnTo>
                  <a:lnTo>
                    <a:pt x="78" y="207"/>
                  </a:lnTo>
                  <a:lnTo>
                    <a:pt x="27" y="284"/>
                  </a:lnTo>
                  <a:lnTo>
                    <a:pt x="1" y="361"/>
                  </a:lnTo>
                  <a:lnTo>
                    <a:pt x="1" y="438"/>
                  </a:lnTo>
                  <a:lnTo>
                    <a:pt x="1" y="2830"/>
                  </a:lnTo>
                  <a:lnTo>
                    <a:pt x="1" y="2933"/>
                  </a:lnTo>
                  <a:lnTo>
                    <a:pt x="27" y="3010"/>
                  </a:lnTo>
                  <a:lnTo>
                    <a:pt x="78" y="3087"/>
                  </a:lnTo>
                  <a:lnTo>
                    <a:pt x="104" y="3139"/>
                  </a:lnTo>
                  <a:lnTo>
                    <a:pt x="181" y="3190"/>
                  </a:lnTo>
                  <a:lnTo>
                    <a:pt x="258" y="3242"/>
                  </a:lnTo>
                  <a:lnTo>
                    <a:pt x="335" y="3267"/>
                  </a:lnTo>
                  <a:lnTo>
                    <a:pt x="644" y="3267"/>
                  </a:lnTo>
                  <a:lnTo>
                    <a:pt x="541" y="3190"/>
                  </a:lnTo>
                  <a:lnTo>
                    <a:pt x="438" y="3087"/>
                  </a:lnTo>
                  <a:lnTo>
                    <a:pt x="387" y="2985"/>
                  </a:lnTo>
                  <a:lnTo>
                    <a:pt x="361" y="2830"/>
                  </a:lnTo>
                  <a:lnTo>
                    <a:pt x="361" y="438"/>
                  </a:lnTo>
                  <a:lnTo>
                    <a:pt x="387" y="309"/>
                  </a:lnTo>
                  <a:lnTo>
                    <a:pt x="438" y="181"/>
                  </a:lnTo>
                  <a:lnTo>
                    <a:pt x="541" y="104"/>
                  </a:lnTo>
                  <a:lnTo>
                    <a:pt x="644" y="26"/>
                  </a:lnTo>
                  <a:lnTo>
                    <a:pt x="541"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a:off x="4125800" y="4258213"/>
              <a:ext cx="26375" cy="45700"/>
            </a:xfrm>
            <a:custGeom>
              <a:avLst/>
              <a:gdLst/>
              <a:ahLst/>
              <a:cxnLst/>
              <a:rect l="l" t="t" r="r" b="b"/>
              <a:pathLst>
                <a:path w="1055" h="1828" extrusionOk="0">
                  <a:moveTo>
                    <a:pt x="643" y="1"/>
                  </a:moveTo>
                  <a:lnTo>
                    <a:pt x="463" y="52"/>
                  </a:lnTo>
                  <a:lnTo>
                    <a:pt x="309" y="104"/>
                  </a:lnTo>
                  <a:lnTo>
                    <a:pt x="103" y="258"/>
                  </a:lnTo>
                  <a:lnTo>
                    <a:pt x="0" y="310"/>
                  </a:lnTo>
                  <a:lnTo>
                    <a:pt x="26" y="387"/>
                  </a:lnTo>
                  <a:lnTo>
                    <a:pt x="103" y="361"/>
                  </a:lnTo>
                  <a:lnTo>
                    <a:pt x="103" y="515"/>
                  </a:lnTo>
                  <a:lnTo>
                    <a:pt x="103" y="1416"/>
                  </a:lnTo>
                  <a:lnTo>
                    <a:pt x="129" y="1544"/>
                  </a:lnTo>
                  <a:lnTo>
                    <a:pt x="180" y="1673"/>
                  </a:lnTo>
                  <a:lnTo>
                    <a:pt x="283" y="1750"/>
                  </a:lnTo>
                  <a:lnTo>
                    <a:pt x="412" y="1827"/>
                  </a:lnTo>
                  <a:lnTo>
                    <a:pt x="746" y="1827"/>
                  </a:lnTo>
                  <a:lnTo>
                    <a:pt x="772" y="1802"/>
                  </a:lnTo>
                  <a:lnTo>
                    <a:pt x="669" y="1750"/>
                  </a:lnTo>
                  <a:lnTo>
                    <a:pt x="566" y="1647"/>
                  </a:lnTo>
                  <a:lnTo>
                    <a:pt x="515" y="1544"/>
                  </a:lnTo>
                  <a:lnTo>
                    <a:pt x="489" y="1416"/>
                  </a:lnTo>
                  <a:lnTo>
                    <a:pt x="489" y="644"/>
                  </a:lnTo>
                  <a:lnTo>
                    <a:pt x="489" y="567"/>
                  </a:lnTo>
                  <a:lnTo>
                    <a:pt x="515" y="515"/>
                  </a:lnTo>
                  <a:lnTo>
                    <a:pt x="566" y="438"/>
                  </a:lnTo>
                  <a:lnTo>
                    <a:pt x="618" y="413"/>
                  </a:lnTo>
                  <a:lnTo>
                    <a:pt x="695" y="361"/>
                  </a:lnTo>
                  <a:lnTo>
                    <a:pt x="824" y="361"/>
                  </a:lnTo>
                  <a:lnTo>
                    <a:pt x="901" y="387"/>
                  </a:lnTo>
                  <a:lnTo>
                    <a:pt x="1055" y="438"/>
                  </a:lnTo>
                  <a:lnTo>
                    <a:pt x="1055" y="310"/>
                  </a:lnTo>
                  <a:lnTo>
                    <a:pt x="1055" y="27"/>
                  </a:lnTo>
                  <a:lnTo>
                    <a:pt x="849"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a:off x="4085275" y="3995213"/>
              <a:ext cx="121575" cy="119000"/>
            </a:xfrm>
            <a:custGeom>
              <a:avLst/>
              <a:gdLst/>
              <a:ahLst/>
              <a:cxnLst/>
              <a:rect l="l" t="t" r="r" b="b"/>
              <a:pathLst>
                <a:path w="4863" h="4760" extrusionOk="0">
                  <a:moveTo>
                    <a:pt x="592" y="1"/>
                  </a:moveTo>
                  <a:lnTo>
                    <a:pt x="1493" y="3807"/>
                  </a:lnTo>
                  <a:lnTo>
                    <a:pt x="438" y="3807"/>
                  </a:lnTo>
                  <a:lnTo>
                    <a:pt x="361" y="3833"/>
                  </a:lnTo>
                  <a:lnTo>
                    <a:pt x="284" y="3859"/>
                  </a:lnTo>
                  <a:lnTo>
                    <a:pt x="207" y="3885"/>
                  </a:lnTo>
                  <a:lnTo>
                    <a:pt x="129" y="3936"/>
                  </a:lnTo>
                  <a:lnTo>
                    <a:pt x="78" y="4013"/>
                  </a:lnTo>
                  <a:lnTo>
                    <a:pt x="52" y="4065"/>
                  </a:lnTo>
                  <a:lnTo>
                    <a:pt x="27" y="4168"/>
                  </a:lnTo>
                  <a:lnTo>
                    <a:pt x="1" y="4245"/>
                  </a:lnTo>
                  <a:lnTo>
                    <a:pt x="1" y="4348"/>
                  </a:lnTo>
                  <a:lnTo>
                    <a:pt x="27" y="4425"/>
                  </a:lnTo>
                  <a:lnTo>
                    <a:pt x="52" y="4502"/>
                  </a:lnTo>
                  <a:lnTo>
                    <a:pt x="78" y="4579"/>
                  </a:lnTo>
                  <a:lnTo>
                    <a:pt x="129" y="4656"/>
                  </a:lnTo>
                  <a:lnTo>
                    <a:pt x="207" y="4708"/>
                  </a:lnTo>
                  <a:lnTo>
                    <a:pt x="284" y="4733"/>
                  </a:lnTo>
                  <a:lnTo>
                    <a:pt x="361" y="4759"/>
                  </a:lnTo>
                  <a:lnTo>
                    <a:pt x="1801" y="4759"/>
                  </a:lnTo>
                  <a:lnTo>
                    <a:pt x="2084" y="4708"/>
                  </a:lnTo>
                  <a:lnTo>
                    <a:pt x="2342" y="4656"/>
                  </a:lnTo>
                  <a:lnTo>
                    <a:pt x="2625" y="4579"/>
                  </a:lnTo>
                  <a:lnTo>
                    <a:pt x="3036" y="4425"/>
                  </a:lnTo>
                  <a:lnTo>
                    <a:pt x="3190" y="4348"/>
                  </a:lnTo>
                  <a:lnTo>
                    <a:pt x="3319" y="4245"/>
                  </a:lnTo>
                  <a:lnTo>
                    <a:pt x="3448" y="4142"/>
                  </a:lnTo>
                  <a:lnTo>
                    <a:pt x="3576" y="4013"/>
                  </a:lnTo>
                  <a:lnTo>
                    <a:pt x="3653" y="3936"/>
                  </a:lnTo>
                  <a:lnTo>
                    <a:pt x="3756" y="3859"/>
                  </a:lnTo>
                  <a:lnTo>
                    <a:pt x="3885" y="3833"/>
                  </a:lnTo>
                  <a:lnTo>
                    <a:pt x="4014" y="3807"/>
                  </a:lnTo>
                  <a:lnTo>
                    <a:pt x="4862" y="3807"/>
                  </a:lnTo>
                  <a:lnTo>
                    <a:pt x="4862" y="541"/>
                  </a:lnTo>
                  <a:lnTo>
                    <a:pt x="4477" y="541"/>
                  </a:lnTo>
                  <a:lnTo>
                    <a:pt x="4219" y="464"/>
                  </a:lnTo>
                  <a:lnTo>
                    <a:pt x="3962" y="386"/>
                  </a:lnTo>
                  <a:lnTo>
                    <a:pt x="3731" y="258"/>
                  </a:lnTo>
                  <a:lnTo>
                    <a:pt x="3551" y="155"/>
                  </a:lnTo>
                  <a:lnTo>
                    <a:pt x="3345" y="78"/>
                  </a:lnTo>
                  <a:lnTo>
                    <a:pt x="3139" y="26"/>
                  </a:lnTo>
                  <a:lnTo>
                    <a:pt x="2908"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a:off x="4100075" y="3995213"/>
              <a:ext cx="36675" cy="95200"/>
            </a:xfrm>
            <a:custGeom>
              <a:avLst/>
              <a:gdLst/>
              <a:ahLst/>
              <a:cxnLst/>
              <a:rect l="l" t="t" r="r" b="b"/>
              <a:pathLst>
                <a:path w="1467" h="3808" extrusionOk="0">
                  <a:moveTo>
                    <a:pt x="0" y="1"/>
                  </a:moveTo>
                  <a:lnTo>
                    <a:pt x="0" y="3807"/>
                  </a:lnTo>
                  <a:lnTo>
                    <a:pt x="1081" y="3807"/>
                  </a:lnTo>
                  <a:lnTo>
                    <a:pt x="1132" y="3653"/>
                  </a:lnTo>
                  <a:lnTo>
                    <a:pt x="1158" y="3499"/>
                  </a:lnTo>
                  <a:lnTo>
                    <a:pt x="1158" y="3370"/>
                  </a:lnTo>
                  <a:lnTo>
                    <a:pt x="1158" y="3216"/>
                  </a:lnTo>
                  <a:lnTo>
                    <a:pt x="1107" y="3087"/>
                  </a:lnTo>
                  <a:lnTo>
                    <a:pt x="1029" y="2959"/>
                  </a:lnTo>
                  <a:lnTo>
                    <a:pt x="952" y="2856"/>
                  </a:lnTo>
                  <a:lnTo>
                    <a:pt x="901" y="2804"/>
                  </a:lnTo>
                  <a:lnTo>
                    <a:pt x="849" y="2727"/>
                  </a:lnTo>
                  <a:lnTo>
                    <a:pt x="849" y="2624"/>
                  </a:lnTo>
                  <a:lnTo>
                    <a:pt x="849" y="2547"/>
                  </a:lnTo>
                  <a:lnTo>
                    <a:pt x="849" y="2470"/>
                  </a:lnTo>
                  <a:lnTo>
                    <a:pt x="849" y="2341"/>
                  </a:lnTo>
                  <a:lnTo>
                    <a:pt x="849" y="2290"/>
                  </a:lnTo>
                  <a:lnTo>
                    <a:pt x="849" y="2187"/>
                  </a:lnTo>
                  <a:lnTo>
                    <a:pt x="849" y="2110"/>
                  </a:lnTo>
                  <a:lnTo>
                    <a:pt x="901" y="2033"/>
                  </a:lnTo>
                  <a:lnTo>
                    <a:pt x="952" y="1955"/>
                  </a:lnTo>
                  <a:lnTo>
                    <a:pt x="1029" y="1853"/>
                  </a:lnTo>
                  <a:lnTo>
                    <a:pt x="1107" y="1750"/>
                  </a:lnTo>
                  <a:lnTo>
                    <a:pt x="1158" y="1621"/>
                  </a:lnTo>
                  <a:lnTo>
                    <a:pt x="1158" y="1467"/>
                  </a:lnTo>
                  <a:lnTo>
                    <a:pt x="1158" y="1338"/>
                  </a:lnTo>
                  <a:lnTo>
                    <a:pt x="1158" y="1261"/>
                  </a:lnTo>
                  <a:lnTo>
                    <a:pt x="1158" y="1158"/>
                  </a:lnTo>
                  <a:lnTo>
                    <a:pt x="1184" y="1081"/>
                  </a:lnTo>
                  <a:lnTo>
                    <a:pt x="1209" y="1004"/>
                  </a:lnTo>
                  <a:lnTo>
                    <a:pt x="1261" y="927"/>
                  </a:lnTo>
                  <a:lnTo>
                    <a:pt x="1338" y="824"/>
                  </a:lnTo>
                  <a:lnTo>
                    <a:pt x="1415" y="721"/>
                  </a:lnTo>
                  <a:lnTo>
                    <a:pt x="1441" y="592"/>
                  </a:lnTo>
                  <a:lnTo>
                    <a:pt x="1467" y="464"/>
                  </a:lnTo>
                  <a:lnTo>
                    <a:pt x="1467" y="335"/>
                  </a:lnTo>
                  <a:lnTo>
                    <a:pt x="1441" y="155"/>
                  </a:lnTo>
                  <a:lnTo>
                    <a:pt x="1364"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a:off x="4075000" y="3995213"/>
              <a:ext cx="54675" cy="23825"/>
            </a:xfrm>
            <a:custGeom>
              <a:avLst/>
              <a:gdLst/>
              <a:ahLst/>
              <a:cxnLst/>
              <a:rect l="l" t="t" r="r" b="b"/>
              <a:pathLst>
                <a:path w="2187" h="953" extrusionOk="0">
                  <a:moveTo>
                    <a:pt x="335" y="1"/>
                  </a:moveTo>
                  <a:lnTo>
                    <a:pt x="258" y="26"/>
                  </a:lnTo>
                  <a:lnTo>
                    <a:pt x="180" y="78"/>
                  </a:lnTo>
                  <a:lnTo>
                    <a:pt x="129" y="129"/>
                  </a:lnTo>
                  <a:lnTo>
                    <a:pt x="77" y="181"/>
                  </a:lnTo>
                  <a:lnTo>
                    <a:pt x="26" y="258"/>
                  </a:lnTo>
                  <a:lnTo>
                    <a:pt x="0" y="335"/>
                  </a:lnTo>
                  <a:lnTo>
                    <a:pt x="0" y="438"/>
                  </a:lnTo>
                  <a:lnTo>
                    <a:pt x="0" y="541"/>
                  </a:lnTo>
                  <a:lnTo>
                    <a:pt x="0" y="618"/>
                  </a:lnTo>
                  <a:lnTo>
                    <a:pt x="26" y="695"/>
                  </a:lnTo>
                  <a:lnTo>
                    <a:pt x="77" y="772"/>
                  </a:lnTo>
                  <a:lnTo>
                    <a:pt x="129" y="824"/>
                  </a:lnTo>
                  <a:lnTo>
                    <a:pt x="180" y="875"/>
                  </a:lnTo>
                  <a:lnTo>
                    <a:pt x="258" y="927"/>
                  </a:lnTo>
                  <a:lnTo>
                    <a:pt x="335" y="952"/>
                  </a:lnTo>
                  <a:lnTo>
                    <a:pt x="1852" y="952"/>
                  </a:lnTo>
                  <a:lnTo>
                    <a:pt x="1930" y="927"/>
                  </a:lnTo>
                  <a:lnTo>
                    <a:pt x="2007" y="875"/>
                  </a:lnTo>
                  <a:lnTo>
                    <a:pt x="2084" y="824"/>
                  </a:lnTo>
                  <a:lnTo>
                    <a:pt x="2135" y="772"/>
                  </a:lnTo>
                  <a:lnTo>
                    <a:pt x="2161" y="695"/>
                  </a:lnTo>
                  <a:lnTo>
                    <a:pt x="2187" y="618"/>
                  </a:lnTo>
                  <a:lnTo>
                    <a:pt x="2187" y="541"/>
                  </a:lnTo>
                  <a:lnTo>
                    <a:pt x="2187" y="438"/>
                  </a:lnTo>
                  <a:lnTo>
                    <a:pt x="2187" y="335"/>
                  </a:lnTo>
                  <a:lnTo>
                    <a:pt x="2161" y="258"/>
                  </a:lnTo>
                  <a:lnTo>
                    <a:pt x="2135" y="181"/>
                  </a:lnTo>
                  <a:lnTo>
                    <a:pt x="2084" y="129"/>
                  </a:lnTo>
                  <a:lnTo>
                    <a:pt x="2007" y="78"/>
                  </a:lnTo>
                  <a:lnTo>
                    <a:pt x="1930" y="26"/>
                  </a:lnTo>
                  <a:lnTo>
                    <a:pt x="185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5"/>
            <p:cNvSpPr/>
            <p:nvPr/>
          </p:nvSpPr>
          <p:spPr>
            <a:xfrm>
              <a:off x="4045425" y="4066588"/>
              <a:ext cx="77175" cy="23825"/>
            </a:xfrm>
            <a:custGeom>
              <a:avLst/>
              <a:gdLst/>
              <a:ahLst/>
              <a:cxnLst/>
              <a:rect l="l" t="t" r="r" b="b"/>
              <a:pathLst>
                <a:path w="3087" h="953" extrusionOk="0">
                  <a:moveTo>
                    <a:pt x="412" y="1"/>
                  </a:moveTo>
                  <a:lnTo>
                    <a:pt x="334" y="26"/>
                  </a:lnTo>
                  <a:lnTo>
                    <a:pt x="257" y="52"/>
                  </a:lnTo>
                  <a:lnTo>
                    <a:pt x="180" y="78"/>
                  </a:lnTo>
                  <a:lnTo>
                    <a:pt x="129" y="129"/>
                  </a:lnTo>
                  <a:lnTo>
                    <a:pt x="77" y="207"/>
                  </a:lnTo>
                  <a:lnTo>
                    <a:pt x="26" y="258"/>
                  </a:lnTo>
                  <a:lnTo>
                    <a:pt x="0" y="335"/>
                  </a:lnTo>
                  <a:lnTo>
                    <a:pt x="0" y="438"/>
                  </a:lnTo>
                  <a:lnTo>
                    <a:pt x="0" y="541"/>
                  </a:lnTo>
                  <a:lnTo>
                    <a:pt x="0" y="618"/>
                  </a:lnTo>
                  <a:lnTo>
                    <a:pt x="26" y="695"/>
                  </a:lnTo>
                  <a:lnTo>
                    <a:pt x="77" y="772"/>
                  </a:lnTo>
                  <a:lnTo>
                    <a:pt x="129" y="824"/>
                  </a:lnTo>
                  <a:lnTo>
                    <a:pt x="180" y="875"/>
                  </a:lnTo>
                  <a:lnTo>
                    <a:pt x="257" y="927"/>
                  </a:lnTo>
                  <a:lnTo>
                    <a:pt x="334" y="952"/>
                  </a:lnTo>
                  <a:lnTo>
                    <a:pt x="2752" y="952"/>
                  </a:lnTo>
                  <a:lnTo>
                    <a:pt x="2830" y="927"/>
                  </a:lnTo>
                  <a:lnTo>
                    <a:pt x="2907" y="875"/>
                  </a:lnTo>
                  <a:lnTo>
                    <a:pt x="2958" y="824"/>
                  </a:lnTo>
                  <a:lnTo>
                    <a:pt x="3010" y="772"/>
                  </a:lnTo>
                  <a:lnTo>
                    <a:pt x="3061" y="695"/>
                  </a:lnTo>
                  <a:lnTo>
                    <a:pt x="3087" y="618"/>
                  </a:lnTo>
                  <a:lnTo>
                    <a:pt x="3087" y="541"/>
                  </a:lnTo>
                  <a:lnTo>
                    <a:pt x="3087" y="438"/>
                  </a:lnTo>
                  <a:lnTo>
                    <a:pt x="3087" y="335"/>
                  </a:lnTo>
                  <a:lnTo>
                    <a:pt x="3061" y="258"/>
                  </a:lnTo>
                  <a:lnTo>
                    <a:pt x="3010" y="207"/>
                  </a:lnTo>
                  <a:lnTo>
                    <a:pt x="2958" y="129"/>
                  </a:lnTo>
                  <a:lnTo>
                    <a:pt x="2907" y="78"/>
                  </a:lnTo>
                  <a:lnTo>
                    <a:pt x="2830" y="52"/>
                  </a:lnTo>
                  <a:lnTo>
                    <a:pt x="2752" y="26"/>
                  </a:lnTo>
                  <a:lnTo>
                    <a:pt x="2649"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a:off x="4053125" y="4019013"/>
              <a:ext cx="69475" cy="23825"/>
            </a:xfrm>
            <a:custGeom>
              <a:avLst/>
              <a:gdLst/>
              <a:ahLst/>
              <a:cxnLst/>
              <a:rect l="l" t="t" r="r" b="b"/>
              <a:pathLst>
                <a:path w="2779" h="953" extrusionOk="0">
                  <a:moveTo>
                    <a:pt x="335" y="0"/>
                  </a:moveTo>
                  <a:lnTo>
                    <a:pt x="258" y="26"/>
                  </a:lnTo>
                  <a:lnTo>
                    <a:pt x="181" y="77"/>
                  </a:lnTo>
                  <a:lnTo>
                    <a:pt x="104" y="129"/>
                  </a:lnTo>
                  <a:lnTo>
                    <a:pt x="52" y="180"/>
                  </a:lnTo>
                  <a:lnTo>
                    <a:pt x="26" y="258"/>
                  </a:lnTo>
                  <a:lnTo>
                    <a:pt x="1" y="335"/>
                  </a:lnTo>
                  <a:lnTo>
                    <a:pt x="1" y="438"/>
                  </a:lnTo>
                  <a:lnTo>
                    <a:pt x="1" y="540"/>
                  </a:lnTo>
                  <a:lnTo>
                    <a:pt x="1" y="618"/>
                  </a:lnTo>
                  <a:lnTo>
                    <a:pt x="26" y="695"/>
                  </a:lnTo>
                  <a:lnTo>
                    <a:pt x="52" y="772"/>
                  </a:lnTo>
                  <a:lnTo>
                    <a:pt x="104" y="823"/>
                  </a:lnTo>
                  <a:lnTo>
                    <a:pt x="181" y="875"/>
                  </a:lnTo>
                  <a:lnTo>
                    <a:pt x="258" y="926"/>
                  </a:lnTo>
                  <a:lnTo>
                    <a:pt x="335" y="952"/>
                  </a:lnTo>
                  <a:lnTo>
                    <a:pt x="2444" y="952"/>
                  </a:lnTo>
                  <a:lnTo>
                    <a:pt x="2522" y="926"/>
                  </a:lnTo>
                  <a:lnTo>
                    <a:pt x="2599" y="875"/>
                  </a:lnTo>
                  <a:lnTo>
                    <a:pt x="2650" y="823"/>
                  </a:lnTo>
                  <a:lnTo>
                    <a:pt x="2702" y="772"/>
                  </a:lnTo>
                  <a:lnTo>
                    <a:pt x="2753" y="695"/>
                  </a:lnTo>
                  <a:lnTo>
                    <a:pt x="2779" y="618"/>
                  </a:lnTo>
                  <a:lnTo>
                    <a:pt x="2779" y="540"/>
                  </a:lnTo>
                  <a:lnTo>
                    <a:pt x="2779" y="438"/>
                  </a:lnTo>
                  <a:lnTo>
                    <a:pt x="2779" y="335"/>
                  </a:lnTo>
                  <a:lnTo>
                    <a:pt x="2753" y="258"/>
                  </a:lnTo>
                  <a:lnTo>
                    <a:pt x="2702" y="180"/>
                  </a:lnTo>
                  <a:lnTo>
                    <a:pt x="2650" y="129"/>
                  </a:lnTo>
                  <a:lnTo>
                    <a:pt x="2599" y="77"/>
                  </a:lnTo>
                  <a:lnTo>
                    <a:pt x="2522" y="26"/>
                  </a:lnTo>
                  <a:lnTo>
                    <a:pt x="2444"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a:off x="4033200" y="4042813"/>
              <a:ext cx="81050" cy="23800"/>
            </a:xfrm>
            <a:custGeom>
              <a:avLst/>
              <a:gdLst/>
              <a:ahLst/>
              <a:cxnLst/>
              <a:rect l="l" t="t" r="r" b="b"/>
              <a:pathLst>
                <a:path w="3242" h="952" extrusionOk="0">
                  <a:moveTo>
                    <a:pt x="412" y="0"/>
                  </a:moveTo>
                  <a:lnTo>
                    <a:pt x="335" y="26"/>
                  </a:lnTo>
                  <a:lnTo>
                    <a:pt x="258" y="26"/>
                  </a:lnTo>
                  <a:lnTo>
                    <a:pt x="180" y="77"/>
                  </a:lnTo>
                  <a:lnTo>
                    <a:pt x="103" y="129"/>
                  </a:lnTo>
                  <a:lnTo>
                    <a:pt x="52" y="180"/>
                  </a:lnTo>
                  <a:lnTo>
                    <a:pt x="26" y="257"/>
                  </a:lnTo>
                  <a:lnTo>
                    <a:pt x="0" y="334"/>
                  </a:lnTo>
                  <a:lnTo>
                    <a:pt x="0" y="437"/>
                  </a:lnTo>
                  <a:lnTo>
                    <a:pt x="0" y="540"/>
                  </a:lnTo>
                  <a:lnTo>
                    <a:pt x="0" y="617"/>
                  </a:lnTo>
                  <a:lnTo>
                    <a:pt x="26" y="695"/>
                  </a:lnTo>
                  <a:lnTo>
                    <a:pt x="52" y="772"/>
                  </a:lnTo>
                  <a:lnTo>
                    <a:pt x="103" y="823"/>
                  </a:lnTo>
                  <a:lnTo>
                    <a:pt x="180" y="875"/>
                  </a:lnTo>
                  <a:lnTo>
                    <a:pt x="258" y="926"/>
                  </a:lnTo>
                  <a:lnTo>
                    <a:pt x="335" y="952"/>
                  </a:lnTo>
                  <a:lnTo>
                    <a:pt x="2907" y="952"/>
                  </a:lnTo>
                  <a:lnTo>
                    <a:pt x="2984" y="926"/>
                  </a:lnTo>
                  <a:lnTo>
                    <a:pt x="3061" y="875"/>
                  </a:lnTo>
                  <a:lnTo>
                    <a:pt x="3138" y="823"/>
                  </a:lnTo>
                  <a:lnTo>
                    <a:pt x="3190" y="772"/>
                  </a:lnTo>
                  <a:lnTo>
                    <a:pt x="3216" y="695"/>
                  </a:lnTo>
                  <a:lnTo>
                    <a:pt x="3241" y="617"/>
                  </a:lnTo>
                  <a:lnTo>
                    <a:pt x="3241" y="540"/>
                  </a:lnTo>
                  <a:lnTo>
                    <a:pt x="3241" y="437"/>
                  </a:lnTo>
                  <a:lnTo>
                    <a:pt x="3241" y="334"/>
                  </a:lnTo>
                  <a:lnTo>
                    <a:pt x="3216" y="257"/>
                  </a:lnTo>
                  <a:lnTo>
                    <a:pt x="3190" y="180"/>
                  </a:lnTo>
                  <a:lnTo>
                    <a:pt x="3138" y="129"/>
                  </a:lnTo>
                  <a:lnTo>
                    <a:pt x="3061" y="77"/>
                  </a:lnTo>
                  <a:lnTo>
                    <a:pt x="2984" y="26"/>
                  </a:lnTo>
                  <a:lnTo>
                    <a:pt x="2907" y="26"/>
                  </a:lnTo>
                  <a:lnTo>
                    <a:pt x="2830"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a:off x="4075000" y="3995213"/>
              <a:ext cx="54675" cy="16750"/>
            </a:xfrm>
            <a:custGeom>
              <a:avLst/>
              <a:gdLst/>
              <a:ahLst/>
              <a:cxnLst/>
              <a:rect l="l" t="t" r="r" b="b"/>
              <a:pathLst>
                <a:path w="2187" h="670" extrusionOk="0">
                  <a:moveTo>
                    <a:pt x="335" y="1"/>
                  </a:moveTo>
                  <a:lnTo>
                    <a:pt x="258" y="26"/>
                  </a:lnTo>
                  <a:lnTo>
                    <a:pt x="180" y="78"/>
                  </a:lnTo>
                  <a:lnTo>
                    <a:pt x="129" y="129"/>
                  </a:lnTo>
                  <a:lnTo>
                    <a:pt x="77" y="181"/>
                  </a:lnTo>
                  <a:lnTo>
                    <a:pt x="26" y="258"/>
                  </a:lnTo>
                  <a:lnTo>
                    <a:pt x="0" y="335"/>
                  </a:lnTo>
                  <a:lnTo>
                    <a:pt x="0" y="412"/>
                  </a:lnTo>
                  <a:lnTo>
                    <a:pt x="0" y="541"/>
                  </a:lnTo>
                  <a:lnTo>
                    <a:pt x="0" y="669"/>
                  </a:lnTo>
                  <a:lnTo>
                    <a:pt x="77" y="541"/>
                  </a:lnTo>
                  <a:lnTo>
                    <a:pt x="180" y="438"/>
                  </a:lnTo>
                  <a:lnTo>
                    <a:pt x="283" y="386"/>
                  </a:lnTo>
                  <a:lnTo>
                    <a:pt x="438" y="361"/>
                  </a:lnTo>
                  <a:lnTo>
                    <a:pt x="1749" y="361"/>
                  </a:lnTo>
                  <a:lnTo>
                    <a:pt x="1904" y="386"/>
                  </a:lnTo>
                  <a:lnTo>
                    <a:pt x="2032" y="438"/>
                  </a:lnTo>
                  <a:lnTo>
                    <a:pt x="2110" y="541"/>
                  </a:lnTo>
                  <a:lnTo>
                    <a:pt x="2187" y="669"/>
                  </a:lnTo>
                  <a:lnTo>
                    <a:pt x="2187" y="541"/>
                  </a:lnTo>
                  <a:lnTo>
                    <a:pt x="2187" y="412"/>
                  </a:lnTo>
                  <a:lnTo>
                    <a:pt x="2187" y="335"/>
                  </a:lnTo>
                  <a:lnTo>
                    <a:pt x="2161" y="258"/>
                  </a:lnTo>
                  <a:lnTo>
                    <a:pt x="2110" y="181"/>
                  </a:lnTo>
                  <a:lnTo>
                    <a:pt x="2058" y="129"/>
                  </a:lnTo>
                  <a:lnTo>
                    <a:pt x="2007" y="78"/>
                  </a:lnTo>
                  <a:lnTo>
                    <a:pt x="1930" y="26"/>
                  </a:lnTo>
                  <a:lnTo>
                    <a:pt x="1852"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a:off x="4045425" y="4066588"/>
              <a:ext cx="77175" cy="16750"/>
            </a:xfrm>
            <a:custGeom>
              <a:avLst/>
              <a:gdLst/>
              <a:ahLst/>
              <a:cxnLst/>
              <a:rect l="l" t="t" r="r" b="b"/>
              <a:pathLst>
                <a:path w="3087" h="670" extrusionOk="0">
                  <a:moveTo>
                    <a:pt x="437" y="1"/>
                  </a:moveTo>
                  <a:lnTo>
                    <a:pt x="334" y="26"/>
                  </a:lnTo>
                  <a:lnTo>
                    <a:pt x="257" y="52"/>
                  </a:lnTo>
                  <a:lnTo>
                    <a:pt x="180" y="78"/>
                  </a:lnTo>
                  <a:lnTo>
                    <a:pt x="129" y="129"/>
                  </a:lnTo>
                  <a:lnTo>
                    <a:pt x="77" y="181"/>
                  </a:lnTo>
                  <a:lnTo>
                    <a:pt x="26" y="258"/>
                  </a:lnTo>
                  <a:lnTo>
                    <a:pt x="0" y="335"/>
                  </a:lnTo>
                  <a:lnTo>
                    <a:pt x="0" y="412"/>
                  </a:lnTo>
                  <a:lnTo>
                    <a:pt x="0" y="541"/>
                  </a:lnTo>
                  <a:lnTo>
                    <a:pt x="26" y="670"/>
                  </a:lnTo>
                  <a:lnTo>
                    <a:pt x="77" y="541"/>
                  </a:lnTo>
                  <a:lnTo>
                    <a:pt x="180" y="464"/>
                  </a:lnTo>
                  <a:lnTo>
                    <a:pt x="283" y="387"/>
                  </a:lnTo>
                  <a:lnTo>
                    <a:pt x="437" y="361"/>
                  </a:lnTo>
                  <a:lnTo>
                    <a:pt x="2649" y="361"/>
                  </a:lnTo>
                  <a:lnTo>
                    <a:pt x="2778" y="387"/>
                  </a:lnTo>
                  <a:lnTo>
                    <a:pt x="2907" y="464"/>
                  </a:lnTo>
                  <a:lnTo>
                    <a:pt x="3010" y="541"/>
                  </a:lnTo>
                  <a:lnTo>
                    <a:pt x="3061" y="670"/>
                  </a:lnTo>
                  <a:lnTo>
                    <a:pt x="3087" y="541"/>
                  </a:lnTo>
                  <a:lnTo>
                    <a:pt x="3087" y="412"/>
                  </a:lnTo>
                  <a:lnTo>
                    <a:pt x="3087" y="335"/>
                  </a:lnTo>
                  <a:lnTo>
                    <a:pt x="3061" y="258"/>
                  </a:lnTo>
                  <a:lnTo>
                    <a:pt x="3010" y="181"/>
                  </a:lnTo>
                  <a:lnTo>
                    <a:pt x="2958" y="129"/>
                  </a:lnTo>
                  <a:lnTo>
                    <a:pt x="2881" y="78"/>
                  </a:lnTo>
                  <a:lnTo>
                    <a:pt x="2804" y="52"/>
                  </a:lnTo>
                  <a:lnTo>
                    <a:pt x="2727" y="26"/>
                  </a:lnTo>
                  <a:lnTo>
                    <a:pt x="2649" y="1"/>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a:off x="4053125" y="4019013"/>
              <a:ext cx="69475" cy="16750"/>
            </a:xfrm>
            <a:custGeom>
              <a:avLst/>
              <a:gdLst/>
              <a:ahLst/>
              <a:cxnLst/>
              <a:rect l="l" t="t" r="r" b="b"/>
              <a:pathLst>
                <a:path w="2779" h="670" extrusionOk="0">
                  <a:moveTo>
                    <a:pt x="335" y="0"/>
                  </a:moveTo>
                  <a:lnTo>
                    <a:pt x="258" y="26"/>
                  </a:lnTo>
                  <a:lnTo>
                    <a:pt x="181" y="77"/>
                  </a:lnTo>
                  <a:lnTo>
                    <a:pt x="129" y="129"/>
                  </a:lnTo>
                  <a:lnTo>
                    <a:pt x="78" y="180"/>
                  </a:lnTo>
                  <a:lnTo>
                    <a:pt x="26" y="258"/>
                  </a:lnTo>
                  <a:lnTo>
                    <a:pt x="1" y="335"/>
                  </a:lnTo>
                  <a:lnTo>
                    <a:pt x="1" y="412"/>
                  </a:lnTo>
                  <a:lnTo>
                    <a:pt x="1" y="540"/>
                  </a:lnTo>
                  <a:lnTo>
                    <a:pt x="1" y="669"/>
                  </a:lnTo>
                  <a:lnTo>
                    <a:pt x="78" y="540"/>
                  </a:lnTo>
                  <a:lnTo>
                    <a:pt x="155" y="463"/>
                  </a:lnTo>
                  <a:lnTo>
                    <a:pt x="284" y="386"/>
                  </a:lnTo>
                  <a:lnTo>
                    <a:pt x="438" y="360"/>
                  </a:lnTo>
                  <a:lnTo>
                    <a:pt x="2341" y="360"/>
                  </a:lnTo>
                  <a:lnTo>
                    <a:pt x="2470" y="386"/>
                  </a:lnTo>
                  <a:lnTo>
                    <a:pt x="2599" y="463"/>
                  </a:lnTo>
                  <a:lnTo>
                    <a:pt x="2702" y="540"/>
                  </a:lnTo>
                  <a:lnTo>
                    <a:pt x="2753" y="669"/>
                  </a:lnTo>
                  <a:lnTo>
                    <a:pt x="2779" y="540"/>
                  </a:lnTo>
                  <a:lnTo>
                    <a:pt x="2779" y="412"/>
                  </a:lnTo>
                  <a:lnTo>
                    <a:pt x="2779" y="335"/>
                  </a:lnTo>
                  <a:lnTo>
                    <a:pt x="2753" y="258"/>
                  </a:lnTo>
                  <a:lnTo>
                    <a:pt x="2702" y="180"/>
                  </a:lnTo>
                  <a:lnTo>
                    <a:pt x="2650" y="129"/>
                  </a:lnTo>
                  <a:lnTo>
                    <a:pt x="2573" y="77"/>
                  </a:lnTo>
                  <a:lnTo>
                    <a:pt x="2496" y="26"/>
                  </a:lnTo>
                  <a:lnTo>
                    <a:pt x="2419"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5"/>
            <p:cNvSpPr/>
            <p:nvPr/>
          </p:nvSpPr>
          <p:spPr>
            <a:xfrm>
              <a:off x="4033200" y="4042813"/>
              <a:ext cx="81050" cy="16725"/>
            </a:xfrm>
            <a:custGeom>
              <a:avLst/>
              <a:gdLst/>
              <a:ahLst/>
              <a:cxnLst/>
              <a:rect l="l" t="t" r="r" b="b"/>
              <a:pathLst>
                <a:path w="3242" h="669" extrusionOk="0">
                  <a:moveTo>
                    <a:pt x="335" y="0"/>
                  </a:moveTo>
                  <a:lnTo>
                    <a:pt x="258" y="26"/>
                  </a:lnTo>
                  <a:lnTo>
                    <a:pt x="180" y="77"/>
                  </a:lnTo>
                  <a:lnTo>
                    <a:pt x="129" y="129"/>
                  </a:lnTo>
                  <a:lnTo>
                    <a:pt x="78" y="180"/>
                  </a:lnTo>
                  <a:lnTo>
                    <a:pt x="26" y="257"/>
                  </a:lnTo>
                  <a:lnTo>
                    <a:pt x="0" y="334"/>
                  </a:lnTo>
                  <a:lnTo>
                    <a:pt x="0" y="412"/>
                  </a:lnTo>
                  <a:lnTo>
                    <a:pt x="0" y="540"/>
                  </a:lnTo>
                  <a:lnTo>
                    <a:pt x="0" y="669"/>
                  </a:lnTo>
                  <a:lnTo>
                    <a:pt x="78" y="540"/>
                  </a:lnTo>
                  <a:lnTo>
                    <a:pt x="155" y="463"/>
                  </a:lnTo>
                  <a:lnTo>
                    <a:pt x="283" y="386"/>
                  </a:lnTo>
                  <a:lnTo>
                    <a:pt x="438" y="360"/>
                  </a:lnTo>
                  <a:lnTo>
                    <a:pt x="2804" y="360"/>
                  </a:lnTo>
                  <a:lnTo>
                    <a:pt x="2958" y="386"/>
                  </a:lnTo>
                  <a:lnTo>
                    <a:pt x="3087" y="463"/>
                  </a:lnTo>
                  <a:lnTo>
                    <a:pt x="3164" y="540"/>
                  </a:lnTo>
                  <a:lnTo>
                    <a:pt x="3241" y="669"/>
                  </a:lnTo>
                  <a:lnTo>
                    <a:pt x="3241" y="540"/>
                  </a:lnTo>
                  <a:lnTo>
                    <a:pt x="3241" y="412"/>
                  </a:lnTo>
                  <a:lnTo>
                    <a:pt x="3241" y="334"/>
                  </a:lnTo>
                  <a:lnTo>
                    <a:pt x="3216" y="257"/>
                  </a:lnTo>
                  <a:lnTo>
                    <a:pt x="3190" y="180"/>
                  </a:lnTo>
                  <a:lnTo>
                    <a:pt x="3113" y="129"/>
                  </a:lnTo>
                  <a:lnTo>
                    <a:pt x="3061" y="77"/>
                  </a:lnTo>
                  <a:lnTo>
                    <a:pt x="2984" y="26"/>
                  </a:lnTo>
                  <a:lnTo>
                    <a:pt x="2907"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5"/>
            <p:cNvSpPr/>
            <p:nvPr/>
          </p:nvSpPr>
          <p:spPr>
            <a:xfrm>
              <a:off x="4085275" y="4088463"/>
              <a:ext cx="46325" cy="25750"/>
            </a:xfrm>
            <a:custGeom>
              <a:avLst/>
              <a:gdLst/>
              <a:ahLst/>
              <a:cxnLst/>
              <a:rect l="l" t="t" r="r" b="b"/>
              <a:pathLst>
                <a:path w="1853" h="1030" extrusionOk="0">
                  <a:moveTo>
                    <a:pt x="1544" y="0"/>
                  </a:moveTo>
                  <a:lnTo>
                    <a:pt x="1467" y="26"/>
                  </a:lnTo>
                  <a:lnTo>
                    <a:pt x="1493" y="77"/>
                  </a:lnTo>
                  <a:lnTo>
                    <a:pt x="438" y="77"/>
                  </a:lnTo>
                  <a:lnTo>
                    <a:pt x="310" y="103"/>
                  </a:lnTo>
                  <a:lnTo>
                    <a:pt x="181" y="180"/>
                  </a:lnTo>
                  <a:lnTo>
                    <a:pt x="104" y="258"/>
                  </a:lnTo>
                  <a:lnTo>
                    <a:pt x="27" y="386"/>
                  </a:lnTo>
                  <a:lnTo>
                    <a:pt x="1" y="515"/>
                  </a:lnTo>
                  <a:lnTo>
                    <a:pt x="1" y="618"/>
                  </a:lnTo>
                  <a:lnTo>
                    <a:pt x="27" y="643"/>
                  </a:lnTo>
                  <a:lnTo>
                    <a:pt x="27" y="669"/>
                  </a:lnTo>
                  <a:lnTo>
                    <a:pt x="27" y="695"/>
                  </a:lnTo>
                  <a:lnTo>
                    <a:pt x="27" y="721"/>
                  </a:lnTo>
                  <a:lnTo>
                    <a:pt x="52" y="772"/>
                  </a:lnTo>
                  <a:lnTo>
                    <a:pt x="104" y="643"/>
                  </a:lnTo>
                  <a:lnTo>
                    <a:pt x="181" y="566"/>
                  </a:lnTo>
                  <a:lnTo>
                    <a:pt x="310" y="489"/>
                  </a:lnTo>
                  <a:lnTo>
                    <a:pt x="438" y="489"/>
                  </a:lnTo>
                  <a:lnTo>
                    <a:pt x="1210" y="463"/>
                  </a:lnTo>
                  <a:lnTo>
                    <a:pt x="1287" y="489"/>
                  </a:lnTo>
                  <a:lnTo>
                    <a:pt x="1338" y="515"/>
                  </a:lnTo>
                  <a:lnTo>
                    <a:pt x="1390" y="540"/>
                  </a:lnTo>
                  <a:lnTo>
                    <a:pt x="1441" y="592"/>
                  </a:lnTo>
                  <a:lnTo>
                    <a:pt x="1467" y="669"/>
                  </a:lnTo>
                  <a:lnTo>
                    <a:pt x="1493" y="746"/>
                  </a:lnTo>
                  <a:lnTo>
                    <a:pt x="1493" y="798"/>
                  </a:lnTo>
                  <a:lnTo>
                    <a:pt x="1467" y="875"/>
                  </a:lnTo>
                  <a:lnTo>
                    <a:pt x="1416" y="1029"/>
                  </a:lnTo>
                  <a:lnTo>
                    <a:pt x="1801" y="1029"/>
                  </a:lnTo>
                  <a:lnTo>
                    <a:pt x="1853" y="823"/>
                  </a:lnTo>
                  <a:lnTo>
                    <a:pt x="1853" y="643"/>
                  </a:lnTo>
                  <a:lnTo>
                    <a:pt x="1801" y="463"/>
                  </a:lnTo>
                  <a:lnTo>
                    <a:pt x="1750" y="309"/>
                  </a:lnTo>
                  <a:lnTo>
                    <a:pt x="1596" y="77"/>
                  </a:lnTo>
                  <a:lnTo>
                    <a:pt x="1544" y="0"/>
                  </a:lnTo>
                  <a:close/>
                </a:path>
              </a:pathLst>
            </a:custGeom>
            <a:solidFill>
              <a:srgbClr val="FFDD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a:off x="4027400" y="3989438"/>
              <a:ext cx="372375" cy="372975"/>
            </a:xfrm>
            <a:custGeom>
              <a:avLst/>
              <a:gdLst/>
              <a:ahLst/>
              <a:cxnLst/>
              <a:rect l="l" t="t" r="r" b="b"/>
              <a:pathLst>
                <a:path w="14895" h="14919" extrusionOk="0">
                  <a:moveTo>
                    <a:pt x="14457" y="695"/>
                  </a:moveTo>
                  <a:lnTo>
                    <a:pt x="14457" y="1723"/>
                  </a:lnTo>
                  <a:lnTo>
                    <a:pt x="14380" y="1698"/>
                  </a:lnTo>
                  <a:lnTo>
                    <a:pt x="14045" y="1698"/>
                  </a:lnTo>
                  <a:lnTo>
                    <a:pt x="13942" y="1723"/>
                  </a:lnTo>
                  <a:lnTo>
                    <a:pt x="13942" y="1466"/>
                  </a:lnTo>
                  <a:lnTo>
                    <a:pt x="13942" y="1312"/>
                  </a:lnTo>
                  <a:lnTo>
                    <a:pt x="13891" y="1209"/>
                  </a:lnTo>
                  <a:lnTo>
                    <a:pt x="13840" y="1106"/>
                  </a:lnTo>
                  <a:lnTo>
                    <a:pt x="13762" y="1003"/>
                  </a:lnTo>
                  <a:lnTo>
                    <a:pt x="13659" y="926"/>
                  </a:lnTo>
                  <a:lnTo>
                    <a:pt x="13557" y="849"/>
                  </a:lnTo>
                  <a:lnTo>
                    <a:pt x="13428" y="823"/>
                  </a:lnTo>
                  <a:lnTo>
                    <a:pt x="13299" y="797"/>
                  </a:lnTo>
                  <a:lnTo>
                    <a:pt x="13196" y="797"/>
                  </a:lnTo>
                  <a:lnTo>
                    <a:pt x="13094" y="823"/>
                  </a:lnTo>
                  <a:lnTo>
                    <a:pt x="12991" y="849"/>
                  </a:lnTo>
                  <a:lnTo>
                    <a:pt x="12991" y="695"/>
                  </a:lnTo>
                  <a:close/>
                  <a:moveTo>
                    <a:pt x="1724" y="437"/>
                  </a:moveTo>
                  <a:lnTo>
                    <a:pt x="1699" y="540"/>
                  </a:lnTo>
                  <a:lnTo>
                    <a:pt x="1673" y="669"/>
                  </a:lnTo>
                  <a:lnTo>
                    <a:pt x="1673" y="772"/>
                  </a:lnTo>
                  <a:lnTo>
                    <a:pt x="1699" y="875"/>
                  </a:lnTo>
                  <a:lnTo>
                    <a:pt x="1724" y="978"/>
                  </a:lnTo>
                  <a:lnTo>
                    <a:pt x="1313" y="978"/>
                  </a:lnTo>
                  <a:lnTo>
                    <a:pt x="1184" y="1029"/>
                  </a:lnTo>
                  <a:lnTo>
                    <a:pt x="1081" y="1080"/>
                  </a:lnTo>
                  <a:lnTo>
                    <a:pt x="978" y="1158"/>
                  </a:lnTo>
                  <a:lnTo>
                    <a:pt x="901" y="1260"/>
                  </a:lnTo>
                  <a:lnTo>
                    <a:pt x="850" y="1363"/>
                  </a:lnTo>
                  <a:lnTo>
                    <a:pt x="824" y="1492"/>
                  </a:lnTo>
                  <a:lnTo>
                    <a:pt x="798" y="1621"/>
                  </a:lnTo>
                  <a:lnTo>
                    <a:pt x="798" y="1723"/>
                  </a:lnTo>
                  <a:lnTo>
                    <a:pt x="798" y="1826"/>
                  </a:lnTo>
                  <a:lnTo>
                    <a:pt x="824" y="1929"/>
                  </a:lnTo>
                  <a:lnTo>
                    <a:pt x="670" y="1929"/>
                  </a:lnTo>
                  <a:lnTo>
                    <a:pt x="670" y="437"/>
                  </a:lnTo>
                  <a:close/>
                  <a:moveTo>
                    <a:pt x="5428" y="463"/>
                  </a:moveTo>
                  <a:lnTo>
                    <a:pt x="5608" y="515"/>
                  </a:lnTo>
                  <a:lnTo>
                    <a:pt x="5763" y="566"/>
                  </a:lnTo>
                  <a:lnTo>
                    <a:pt x="5943" y="669"/>
                  </a:lnTo>
                  <a:lnTo>
                    <a:pt x="6174" y="797"/>
                  </a:lnTo>
                  <a:lnTo>
                    <a:pt x="6406" y="900"/>
                  </a:lnTo>
                  <a:lnTo>
                    <a:pt x="6689" y="952"/>
                  </a:lnTo>
                  <a:lnTo>
                    <a:pt x="6946" y="1003"/>
                  </a:lnTo>
                  <a:lnTo>
                    <a:pt x="6946" y="3833"/>
                  </a:lnTo>
                  <a:lnTo>
                    <a:pt x="6329" y="3833"/>
                  </a:lnTo>
                  <a:lnTo>
                    <a:pt x="6149" y="3858"/>
                  </a:lnTo>
                  <a:lnTo>
                    <a:pt x="5994" y="3910"/>
                  </a:lnTo>
                  <a:lnTo>
                    <a:pt x="5840" y="3987"/>
                  </a:lnTo>
                  <a:lnTo>
                    <a:pt x="5711" y="4116"/>
                  </a:lnTo>
                  <a:lnTo>
                    <a:pt x="5634" y="4219"/>
                  </a:lnTo>
                  <a:lnTo>
                    <a:pt x="5505" y="4321"/>
                  </a:lnTo>
                  <a:lnTo>
                    <a:pt x="5403" y="4373"/>
                  </a:lnTo>
                  <a:lnTo>
                    <a:pt x="5274" y="4450"/>
                  </a:lnTo>
                  <a:lnTo>
                    <a:pt x="4862" y="4604"/>
                  </a:lnTo>
                  <a:lnTo>
                    <a:pt x="4579" y="4682"/>
                  </a:lnTo>
                  <a:lnTo>
                    <a:pt x="4348" y="4733"/>
                  </a:lnTo>
                  <a:lnTo>
                    <a:pt x="4091" y="4759"/>
                  </a:lnTo>
                  <a:lnTo>
                    <a:pt x="3859" y="4784"/>
                  </a:lnTo>
                  <a:lnTo>
                    <a:pt x="2753" y="4784"/>
                  </a:lnTo>
                  <a:lnTo>
                    <a:pt x="2676" y="4759"/>
                  </a:lnTo>
                  <a:lnTo>
                    <a:pt x="2599" y="4733"/>
                  </a:lnTo>
                  <a:lnTo>
                    <a:pt x="2573" y="4656"/>
                  </a:lnTo>
                  <a:lnTo>
                    <a:pt x="2547" y="4579"/>
                  </a:lnTo>
                  <a:lnTo>
                    <a:pt x="2547" y="4476"/>
                  </a:lnTo>
                  <a:lnTo>
                    <a:pt x="2573" y="4399"/>
                  </a:lnTo>
                  <a:lnTo>
                    <a:pt x="2599" y="4321"/>
                  </a:lnTo>
                  <a:lnTo>
                    <a:pt x="2676" y="4270"/>
                  </a:lnTo>
                  <a:lnTo>
                    <a:pt x="3808" y="4270"/>
                  </a:lnTo>
                  <a:lnTo>
                    <a:pt x="3885" y="4244"/>
                  </a:lnTo>
                  <a:lnTo>
                    <a:pt x="3962" y="4193"/>
                  </a:lnTo>
                  <a:lnTo>
                    <a:pt x="4014" y="4141"/>
                  </a:lnTo>
                  <a:lnTo>
                    <a:pt x="4014" y="4038"/>
                  </a:lnTo>
                  <a:lnTo>
                    <a:pt x="4014" y="3961"/>
                  </a:lnTo>
                  <a:lnTo>
                    <a:pt x="3962" y="3884"/>
                  </a:lnTo>
                  <a:lnTo>
                    <a:pt x="3885" y="3833"/>
                  </a:lnTo>
                  <a:lnTo>
                    <a:pt x="1133" y="3833"/>
                  </a:lnTo>
                  <a:lnTo>
                    <a:pt x="1055" y="3807"/>
                  </a:lnTo>
                  <a:lnTo>
                    <a:pt x="1004" y="3756"/>
                  </a:lnTo>
                  <a:lnTo>
                    <a:pt x="953" y="3704"/>
                  </a:lnTo>
                  <a:lnTo>
                    <a:pt x="927" y="3627"/>
                  </a:lnTo>
                  <a:lnTo>
                    <a:pt x="927" y="3524"/>
                  </a:lnTo>
                  <a:lnTo>
                    <a:pt x="953" y="3447"/>
                  </a:lnTo>
                  <a:lnTo>
                    <a:pt x="1004" y="3370"/>
                  </a:lnTo>
                  <a:lnTo>
                    <a:pt x="1055" y="3318"/>
                  </a:lnTo>
                  <a:lnTo>
                    <a:pt x="3268" y="3318"/>
                  </a:lnTo>
                  <a:lnTo>
                    <a:pt x="3370" y="3293"/>
                  </a:lnTo>
                  <a:lnTo>
                    <a:pt x="3422" y="3241"/>
                  </a:lnTo>
                  <a:lnTo>
                    <a:pt x="3473" y="3190"/>
                  </a:lnTo>
                  <a:lnTo>
                    <a:pt x="3499" y="3087"/>
                  </a:lnTo>
                  <a:lnTo>
                    <a:pt x="3473" y="3010"/>
                  </a:lnTo>
                  <a:lnTo>
                    <a:pt x="3422" y="2932"/>
                  </a:lnTo>
                  <a:lnTo>
                    <a:pt x="3370" y="2881"/>
                  </a:lnTo>
                  <a:lnTo>
                    <a:pt x="644" y="2881"/>
                  </a:lnTo>
                  <a:lnTo>
                    <a:pt x="567" y="2855"/>
                  </a:lnTo>
                  <a:lnTo>
                    <a:pt x="490" y="2804"/>
                  </a:lnTo>
                  <a:lnTo>
                    <a:pt x="464" y="2752"/>
                  </a:lnTo>
                  <a:lnTo>
                    <a:pt x="438" y="2675"/>
                  </a:lnTo>
                  <a:lnTo>
                    <a:pt x="438" y="2572"/>
                  </a:lnTo>
                  <a:lnTo>
                    <a:pt x="464" y="2495"/>
                  </a:lnTo>
                  <a:lnTo>
                    <a:pt x="490" y="2418"/>
                  </a:lnTo>
                  <a:lnTo>
                    <a:pt x="567" y="2367"/>
                  </a:lnTo>
                  <a:lnTo>
                    <a:pt x="3268" y="2367"/>
                  </a:lnTo>
                  <a:lnTo>
                    <a:pt x="3345" y="2341"/>
                  </a:lnTo>
                  <a:lnTo>
                    <a:pt x="3422" y="2289"/>
                  </a:lnTo>
                  <a:lnTo>
                    <a:pt x="3473" y="2212"/>
                  </a:lnTo>
                  <a:lnTo>
                    <a:pt x="3499" y="2135"/>
                  </a:lnTo>
                  <a:lnTo>
                    <a:pt x="3473" y="2058"/>
                  </a:lnTo>
                  <a:lnTo>
                    <a:pt x="3422" y="1981"/>
                  </a:lnTo>
                  <a:lnTo>
                    <a:pt x="3345" y="1929"/>
                  </a:lnTo>
                  <a:lnTo>
                    <a:pt x="1441" y="1929"/>
                  </a:lnTo>
                  <a:lnTo>
                    <a:pt x="1364" y="1904"/>
                  </a:lnTo>
                  <a:lnTo>
                    <a:pt x="1287" y="1852"/>
                  </a:lnTo>
                  <a:lnTo>
                    <a:pt x="1261" y="1801"/>
                  </a:lnTo>
                  <a:lnTo>
                    <a:pt x="1236" y="1723"/>
                  </a:lnTo>
                  <a:lnTo>
                    <a:pt x="1236" y="1621"/>
                  </a:lnTo>
                  <a:lnTo>
                    <a:pt x="1261" y="1543"/>
                  </a:lnTo>
                  <a:lnTo>
                    <a:pt x="1287" y="1466"/>
                  </a:lnTo>
                  <a:lnTo>
                    <a:pt x="1364" y="1415"/>
                  </a:lnTo>
                  <a:lnTo>
                    <a:pt x="3602" y="1415"/>
                  </a:lnTo>
                  <a:lnTo>
                    <a:pt x="3679" y="1389"/>
                  </a:lnTo>
                  <a:lnTo>
                    <a:pt x="3756" y="1338"/>
                  </a:lnTo>
                  <a:lnTo>
                    <a:pt x="3782" y="1260"/>
                  </a:lnTo>
                  <a:lnTo>
                    <a:pt x="3808" y="1183"/>
                  </a:lnTo>
                  <a:lnTo>
                    <a:pt x="3782" y="1106"/>
                  </a:lnTo>
                  <a:lnTo>
                    <a:pt x="3756" y="1029"/>
                  </a:lnTo>
                  <a:lnTo>
                    <a:pt x="3679" y="978"/>
                  </a:lnTo>
                  <a:lnTo>
                    <a:pt x="2316" y="978"/>
                  </a:lnTo>
                  <a:lnTo>
                    <a:pt x="2239" y="952"/>
                  </a:lnTo>
                  <a:lnTo>
                    <a:pt x="2187" y="900"/>
                  </a:lnTo>
                  <a:lnTo>
                    <a:pt x="2136" y="849"/>
                  </a:lnTo>
                  <a:lnTo>
                    <a:pt x="2110" y="772"/>
                  </a:lnTo>
                  <a:lnTo>
                    <a:pt x="2110" y="669"/>
                  </a:lnTo>
                  <a:lnTo>
                    <a:pt x="2136" y="566"/>
                  </a:lnTo>
                  <a:lnTo>
                    <a:pt x="2187" y="515"/>
                  </a:lnTo>
                  <a:lnTo>
                    <a:pt x="2239" y="463"/>
                  </a:lnTo>
                  <a:close/>
                  <a:moveTo>
                    <a:pt x="12348" y="437"/>
                  </a:moveTo>
                  <a:lnTo>
                    <a:pt x="12425" y="463"/>
                  </a:lnTo>
                  <a:lnTo>
                    <a:pt x="12502" y="515"/>
                  </a:lnTo>
                  <a:lnTo>
                    <a:pt x="12553" y="566"/>
                  </a:lnTo>
                  <a:lnTo>
                    <a:pt x="12553" y="669"/>
                  </a:lnTo>
                  <a:lnTo>
                    <a:pt x="12553" y="3267"/>
                  </a:lnTo>
                  <a:lnTo>
                    <a:pt x="12579" y="3370"/>
                  </a:lnTo>
                  <a:lnTo>
                    <a:pt x="12631" y="3421"/>
                  </a:lnTo>
                  <a:lnTo>
                    <a:pt x="12682" y="3473"/>
                  </a:lnTo>
                  <a:lnTo>
                    <a:pt x="12785" y="3498"/>
                  </a:lnTo>
                  <a:lnTo>
                    <a:pt x="12862" y="3473"/>
                  </a:lnTo>
                  <a:lnTo>
                    <a:pt x="12939" y="3421"/>
                  </a:lnTo>
                  <a:lnTo>
                    <a:pt x="12991" y="3370"/>
                  </a:lnTo>
                  <a:lnTo>
                    <a:pt x="12991" y="3267"/>
                  </a:lnTo>
                  <a:lnTo>
                    <a:pt x="12991" y="1466"/>
                  </a:lnTo>
                  <a:lnTo>
                    <a:pt x="13016" y="1363"/>
                  </a:lnTo>
                  <a:lnTo>
                    <a:pt x="13068" y="1312"/>
                  </a:lnTo>
                  <a:lnTo>
                    <a:pt x="13119" y="1260"/>
                  </a:lnTo>
                  <a:lnTo>
                    <a:pt x="13196" y="1235"/>
                  </a:lnTo>
                  <a:lnTo>
                    <a:pt x="13299" y="1235"/>
                  </a:lnTo>
                  <a:lnTo>
                    <a:pt x="13377" y="1260"/>
                  </a:lnTo>
                  <a:lnTo>
                    <a:pt x="13454" y="1312"/>
                  </a:lnTo>
                  <a:lnTo>
                    <a:pt x="13505" y="1363"/>
                  </a:lnTo>
                  <a:lnTo>
                    <a:pt x="13505" y="1466"/>
                  </a:lnTo>
                  <a:lnTo>
                    <a:pt x="13505" y="3601"/>
                  </a:lnTo>
                  <a:lnTo>
                    <a:pt x="13531" y="3678"/>
                  </a:lnTo>
                  <a:lnTo>
                    <a:pt x="13582" y="3756"/>
                  </a:lnTo>
                  <a:lnTo>
                    <a:pt x="13659" y="3807"/>
                  </a:lnTo>
                  <a:lnTo>
                    <a:pt x="13814" y="3807"/>
                  </a:lnTo>
                  <a:lnTo>
                    <a:pt x="13891" y="3756"/>
                  </a:lnTo>
                  <a:lnTo>
                    <a:pt x="13942" y="3678"/>
                  </a:lnTo>
                  <a:lnTo>
                    <a:pt x="13942" y="3601"/>
                  </a:lnTo>
                  <a:lnTo>
                    <a:pt x="13942" y="2341"/>
                  </a:lnTo>
                  <a:lnTo>
                    <a:pt x="13968" y="2238"/>
                  </a:lnTo>
                  <a:lnTo>
                    <a:pt x="14020" y="2186"/>
                  </a:lnTo>
                  <a:lnTo>
                    <a:pt x="14071" y="2135"/>
                  </a:lnTo>
                  <a:lnTo>
                    <a:pt x="14328" y="2135"/>
                  </a:lnTo>
                  <a:lnTo>
                    <a:pt x="14405" y="2186"/>
                  </a:lnTo>
                  <a:lnTo>
                    <a:pt x="14457" y="2238"/>
                  </a:lnTo>
                  <a:lnTo>
                    <a:pt x="14457" y="2341"/>
                  </a:lnTo>
                  <a:lnTo>
                    <a:pt x="14457" y="5247"/>
                  </a:lnTo>
                  <a:lnTo>
                    <a:pt x="14457" y="5427"/>
                  </a:lnTo>
                  <a:lnTo>
                    <a:pt x="14405" y="5608"/>
                  </a:lnTo>
                  <a:lnTo>
                    <a:pt x="14354" y="5788"/>
                  </a:lnTo>
                  <a:lnTo>
                    <a:pt x="14251" y="5942"/>
                  </a:lnTo>
                  <a:lnTo>
                    <a:pt x="14122" y="6173"/>
                  </a:lnTo>
                  <a:lnTo>
                    <a:pt x="14020" y="6431"/>
                  </a:lnTo>
                  <a:lnTo>
                    <a:pt x="13942" y="6688"/>
                  </a:lnTo>
                  <a:lnTo>
                    <a:pt x="13917" y="6971"/>
                  </a:lnTo>
                  <a:lnTo>
                    <a:pt x="11087" y="6971"/>
                  </a:lnTo>
                  <a:lnTo>
                    <a:pt x="11087" y="6328"/>
                  </a:lnTo>
                  <a:lnTo>
                    <a:pt x="11061" y="6148"/>
                  </a:lnTo>
                  <a:lnTo>
                    <a:pt x="11010" y="5993"/>
                  </a:lnTo>
                  <a:lnTo>
                    <a:pt x="10933" y="5839"/>
                  </a:lnTo>
                  <a:lnTo>
                    <a:pt x="10804" y="5736"/>
                  </a:lnTo>
                  <a:lnTo>
                    <a:pt x="10701" y="5633"/>
                  </a:lnTo>
                  <a:lnTo>
                    <a:pt x="10598" y="5530"/>
                  </a:lnTo>
                  <a:lnTo>
                    <a:pt x="10547" y="5402"/>
                  </a:lnTo>
                  <a:lnTo>
                    <a:pt x="10470" y="5273"/>
                  </a:lnTo>
                  <a:lnTo>
                    <a:pt x="10316" y="4862"/>
                  </a:lnTo>
                  <a:lnTo>
                    <a:pt x="10238" y="4604"/>
                  </a:lnTo>
                  <a:lnTo>
                    <a:pt x="10187" y="4347"/>
                  </a:lnTo>
                  <a:lnTo>
                    <a:pt x="10161" y="4116"/>
                  </a:lnTo>
                  <a:lnTo>
                    <a:pt x="10135" y="3858"/>
                  </a:lnTo>
                  <a:lnTo>
                    <a:pt x="10135" y="3370"/>
                  </a:lnTo>
                  <a:lnTo>
                    <a:pt x="10135" y="2752"/>
                  </a:lnTo>
                  <a:lnTo>
                    <a:pt x="10161" y="2675"/>
                  </a:lnTo>
                  <a:lnTo>
                    <a:pt x="10187" y="2624"/>
                  </a:lnTo>
                  <a:lnTo>
                    <a:pt x="10264" y="2572"/>
                  </a:lnTo>
                  <a:lnTo>
                    <a:pt x="10341" y="2547"/>
                  </a:lnTo>
                  <a:lnTo>
                    <a:pt x="10444" y="2547"/>
                  </a:lnTo>
                  <a:lnTo>
                    <a:pt x="10521" y="2572"/>
                  </a:lnTo>
                  <a:lnTo>
                    <a:pt x="10598" y="2624"/>
                  </a:lnTo>
                  <a:lnTo>
                    <a:pt x="10650" y="2675"/>
                  </a:lnTo>
                  <a:lnTo>
                    <a:pt x="10650" y="2752"/>
                  </a:lnTo>
                  <a:lnTo>
                    <a:pt x="10650" y="3807"/>
                  </a:lnTo>
                  <a:lnTo>
                    <a:pt x="10676" y="3910"/>
                  </a:lnTo>
                  <a:lnTo>
                    <a:pt x="10727" y="3961"/>
                  </a:lnTo>
                  <a:lnTo>
                    <a:pt x="10779" y="4013"/>
                  </a:lnTo>
                  <a:lnTo>
                    <a:pt x="10881" y="4038"/>
                  </a:lnTo>
                  <a:lnTo>
                    <a:pt x="10959" y="4013"/>
                  </a:lnTo>
                  <a:lnTo>
                    <a:pt x="11036" y="3961"/>
                  </a:lnTo>
                  <a:lnTo>
                    <a:pt x="11061" y="3910"/>
                  </a:lnTo>
                  <a:lnTo>
                    <a:pt x="11087" y="3807"/>
                  </a:lnTo>
                  <a:lnTo>
                    <a:pt x="11087" y="1158"/>
                  </a:lnTo>
                  <a:lnTo>
                    <a:pt x="11113" y="1080"/>
                  </a:lnTo>
                  <a:lnTo>
                    <a:pt x="11139" y="1003"/>
                  </a:lnTo>
                  <a:lnTo>
                    <a:pt x="11216" y="952"/>
                  </a:lnTo>
                  <a:lnTo>
                    <a:pt x="11473" y="952"/>
                  </a:lnTo>
                  <a:lnTo>
                    <a:pt x="11550" y="1003"/>
                  </a:lnTo>
                  <a:lnTo>
                    <a:pt x="11602" y="1080"/>
                  </a:lnTo>
                  <a:lnTo>
                    <a:pt x="11602" y="1158"/>
                  </a:lnTo>
                  <a:lnTo>
                    <a:pt x="11602" y="3293"/>
                  </a:lnTo>
                  <a:lnTo>
                    <a:pt x="11627" y="3370"/>
                  </a:lnTo>
                  <a:lnTo>
                    <a:pt x="11679" y="3447"/>
                  </a:lnTo>
                  <a:lnTo>
                    <a:pt x="11730" y="3473"/>
                  </a:lnTo>
                  <a:lnTo>
                    <a:pt x="11833" y="3498"/>
                  </a:lnTo>
                  <a:lnTo>
                    <a:pt x="11910" y="3473"/>
                  </a:lnTo>
                  <a:lnTo>
                    <a:pt x="11987" y="3447"/>
                  </a:lnTo>
                  <a:lnTo>
                    <a:pt x="12039" y="3370"/>
                  </a:lnTo>
                  <a:lnTo>
                    <a:pt x="12039" y="3293"/>
                  </a:lnTo>
                  <a:lnTo>
                    <a:pt x="12039" y="669"/>
                  </a:lnTo>
                  <a:lnTo>
                    <a:pt x="12065" y="566"/>
                  </a:lnTo>
                  <a:lnTo>
                    <a:pt x="12116" y="515"/>
                  </a:lnTo>
                  <a:lnTo>
                    <a:pt x="12168" y="463"/>
                  </a:lnTo>
                  <a:lnTo>
                    <a:pt x="12245" y="437"/>
                  </a:lnTo>
                  <a:close/>
                  <a:moveTo>
                    <a:pt x="14225" y="7408"/>
                  </a:moveTo>
                  <a:lnTo>
                    <a:pt x="14225" y="10855"/>
                  </a:lnTo>
                  <a:lnTo>
                    <a:pt x="14122" y="10778"/>
                  </a:lnTo>
                  <a:lnTo>
                    <a:pt x="14020" y="10726"/>
                  </a:lnTo>
                  <a:lnTo>
                    <a:pt x="13891" y="10675"/>
                  </a:lnTo>
                  <a:lnTo>
                    <a:pt x="13762" y="10649"/>
                  </a:lnTo>
                  <a:lnTo>
                    <a:pt x="12759" y="10649"/>
                  </a:lnTo>
                  <a:lnTo>
                    <a:pt x="12785" y="10572"/>
                  </a:lnTo>
                  <a:lnTo>
                    <a:pt x="12811" y="10443"/>
                  </a:lnTo>
                  <a:lnTo>
                    <a:pt x="12811" y="10340"/>
                  </a:lnTo>
                  <a:lnTo>
                    <a:pt x="12785" y="10212"/>
                  </a:lnTo>
                  <a:lnTo>
                    <a:pt x="12759" y="10109"/>
                  </a:lnTo>
                  <a:lnTo>
                    <a:pt x="12682" y="10006"/>
                  </a:lnTo>
                  <a:lnTo>
                    <a:pt x="12605" y="9903"/>
                  </a:lnTo>
                  <a:lnTo>
                    <a:pt x="12528" y="9826"/>
                  </a:lnTo>
                  <a:lnTo>
                    <a:pt x="12425" y="9775"/>
                  </a:lnTo>
                  <a:lnTo>
                    <a:pt x="12296" y="9723"/>
                  </a:lnTo>
                  <a:lnTo>
                    <a:pt x="12168" y="9697"/>
                  </a:lnTo>
                  <a:lnTo>
                    <a:pt x="11164" y="9697"/>
                  </a:lnTo>
                  <a:lnTo>
                    <a:pt x="10804" y="9723"/>
                  </a:lnTo>
                  <a:lnTo>
                    <a:pt x="10804" y="7408"/>
                  </a:lnTo>
                  <a:close/>
                  <a:moveTo>
                    <a:pt x="953" y="13196"/>
                  </a:moveTo>
                  <a:lnTo>
                    <a:pt x="953" y="13479"/>
                  </a:lnTo>
                  <a:lnTo>
                    <a:pt x="978" y="13607"/>
                  </a:lnTo>
                  <a:lnTo>
                    <a:pt x="1004" y="13710"/>
                  </a:lnTo>
                  <a:lnTo>
                    <a:pt x="1081" y="13839"/>
                  </a:lnTo>
                  <a:lnTo>
                    <a:pt x="1158" y="13916"/>
                  </a:lnTo>
                  <a:lnTo>
                    <a:pt x="1236" y="14019"/>
                  </a:lnTo>
                  <a:lnTo>
                    <a:pt x="1364" y="14070"/>
                  </a:lnTo>
                  <a:lnTo>
                    <a:pt x="1467" y="14096"/>
                  </a:lnTo>
                  <a:lnTo>
                    <a:pt x="1596" y="14122"/>
                  </a:lnTo>
                  <a:lnTo>
                    <a:pt x="1699" y="14122"/>
                  </a:lnTo>
                  <a:lnTo>
                    <a:pt x="1801" y="14096"/>
                  </a:lnTo>
                  <a:lnTo>
                    <a:pt x="1904" y="14070"/>
                  </a:lnTo>
                  <a:lnTo>
                    <a:pt x="1904" y="14250"/>
                  </a:lnTo>
                  <a:lnTo>
                    <a:pt x="438" y="14250"/>
                  </a:lnTo>
                  <a:lnTo>
                    <a:pt x="438" y="13196"/>
                  </a:lnTo>
                  <a:lnTo>
                    <a:pt x="541" y="13221"/>
                  </a:lnTo>
                  <a:lnTo>
                    <a:pt x="644" y="13247"/>
                  </a:lnTo>
                  <a:lnTo>
                    <a:pt x="747" y="13247"/>
                  </a:lnTo>
                  <a:lnTo>
                    <a:pt x="850" y="13221"/>
                  </a:lnTo>
                  <a:lnTo>
                    <a:pt x="953" y="13196"/>
                  </a:lnTo>
                  <a:close/>
                  <a:moveTo>
                    <a:pt x="6946" y="4270"/>
                  </a:moveTo>
                  <a:lnTo>
                    <a:pt x="6946" y="4347"/>
                  </a:lnTo>
                  <a:lnTo>
                    <a:pt x="6972" y="4424"/>
                  </a:lnTo>
                  <a:lnTo>
                    <a:pt x="7023" y="4501"/>
                  </a:lnTo>
                  <a:lnTo>
                    <a:pt x="7100" y="4553"/>
                  </a:lnTo>
                  <a:lnTo>
                    <a:pt x="9775" y="4553"/>
                  </a:lnTo>
                  <a:lnTo>
                    <a:pt x="9827" y="4784"/>
                  </a:lnTo>
                  <a:lnTo>
                    <a:pt x="9904" y="5016"/>
                  </a:lnTo>
                  <a:lnTo>
                    <a:pt x="10058" y="5427"/>
                  </a:lnTo>
                  <a:lnTo>
                    <a:pt x="10161" y="5608"/>
                  </a:lnTo>
                  <a:lnTo>
                    <a:pt x="10264" y="5788"/>
                  </a:lnTo>
                  <a:lnTo>
                    <a:pt x="10393" y="5942"/>
                  </a:lnTo>
                  <a:lnTo>
                    <a:pt x="10521" y="6071"/>
                  </a:lnTo>
                  <a:lnTo>
                    <a:pt x="10573" y="6122"/>
                  </a:lnTo>
                  <a:lnTo>
                    <a:pt x="10624" y="6173"/>
                  </a:lnTo>
                  <a:lnTo>
                    <a:pt x="10650" y="6251"/>
                  </a:lnTo>
                  <a:lnTo>
                    <a:pt x="10650" y="6328"/>
                  </a:lnTo>
                  <a:lnTo>
                    <a:pt x="10650" y="6971"/>
                  </a:lnTo>
                  <a:lnTo>
                    <a:pt x="10496" y="6971"/>
                  </a:lnTo>
                  <a:lnTo>
                    <a:pt x="10418" y="7022"/>
                  </a:lnTo>
                  <a:lnTo>
                    <a:pt x="10367" y="7099"/>
                  </a:lnTo>
                  <a:lnTo>
                    <a:pt x="10367" y="7177"/>
                  </a:lnTo>
                  <a:lnTo>
                    <a:pt x="10367" y="9775"/>
                  </a:lnTo>
                  <a:lnTo>
                    <a:pt x="10135" y="9852"/>
                  </a:lnTo>
                  <a:lnTo>
                    <a:pt x="9904" y="9929"/>
                  </a:lnTo>
                  <a:lnTo>
                    <a:pt x="9492" y="10083"/>
                  </a:lnTo>
                  <a:lnTo>
                    <a:pt x="9312" y="10160"/>
                  </a:lnTo>
                  <a:lnTo>
                    <a:pt x="9132" y="10263"/>
                  </a:lnTo>
                  <a:lnTo>
                    <a:pt x="8978" y="10392"/>
                  </a:lnTo>
                  <a:lnTo>
                    <a:pt x="8849" y="10546"/>
                  </a:lnTo>
                  <a:lnTo>
                    <a:pt x="8798" y="10598"/>
                  </a:lnTo>
                  <a:lnTo>
                    <a:pt x="8721" y="10623"/>
                  </a:lnTo>
                  <a:lnTo>
                    <a:pt x="8669" y="10649"/>
                  </a:lnTo>
                  <a:lnTo>
                    <a:pt x="7949" y="10649"/>
                  </a:lnTo>
                  <a:lnTo>
                    <a:pt x="7949" y="10572"/>
                  </a:lnTo>
                  <a:lnTo>
                    <a:pt x="7923" y="10495"/>
                  </a:lnTo>
                  <a:lnTo>
                    <a:pt x="7898" y="10418"/>
                  </a:lnTo>
                  <a:lnTo>
                    <a:pt x="7820" y="10392"/>
                  </a:lnTo>
                  <a:lnTo>
                    <a:pt x="7743" y="10366"/>
                  </a:lnTo>
                  <a:lnTo>
                    <a:pt x="6946" y="10366"/>
                  </a:lnTo>
                  <a:lnTo>
                    <a:pt x="6869" y="10392"/>
                  </a:lnTo>
                  <a:lnTo>
                    <a:pt x="6792" y="10418"/>
                  </a:lnTo>
                  <a:lnTo>
                    <a:pt x="6766" y="10495"/>
                  </a:lnTo>
                  <a:lnTo>
                    <a:pt x="6740" y="10572"/>
                  </a:lnTo>
                  <a:lnTo>
                    <a:pt x="6766" y="10675"/>
                  </a:lnTo>
                  <a:lnTo>
                    <a:pt x="6792" y="10726"/>
                  </a:lnTo>
                  <a:lnTo>
                    <a:pt x="6869" y="10778"/>
                  </a:lnTo>
                  <a:lnTo>
                    <a:pt x="6946" y="10803"/>
                  </a:lnTo>
                  <a:lnTo>
                    <a:pt x="7512" y="10803"/>
                  </a:lnTo>
                  <a:lnTo>
                    <a:pt x="7512" y="14250"/>
                  </a:lnTo>
                  <a:lnTo>
                    <a:pt x="4065" y="14250"/>
                  </a:lnTo>
                  <a:lnTo>
                    <a:pt x="4142" y="14147"/>
                  </a:lnTo>
                  <a:lnTo>
                    <a:pt x="4194" y="14019"/>
                  </a:lnTo>
                  <a:lnTo>
                    <a:pt x="4245" y="13916"/>
                  </a:lnTo>
                  <a:lnTo>
                    <a:pt x="4245" y="13761"/>
                  </a:lnTo>
                  <a:lnTo>
                    <a:pt x="4245" y="12784"/>
                  </a:lnTo>
                  <a:lnTo>
                    <a:pt x="4348" y="12810"/>
                  </a:lnTo>
                  <a:lnTo>
                    <a:pt x="4554" y="12810"/>
                  </a:lnTo>
                  <a:lnTo>
                    <a:pt x="4682" y="12784"/>
                  </a:lnTo>
                  <a:lnTo>
                    <a:pt x="4811" y="12758"/>
                  </a:lnTo>
                  <a:lnTo>
                    <a:pt x="4914" y="12707"/>
                  </a:lnTo>
                  <a:lnTo>
                    <a:pt x="5017" y="12630"/>
                  </a:lnTo>
                  <a:lnTo>
                    <a:pt x="5094" y="12527"/>
                  </a:lnTo>
                  <a:lnTo>
                    <a:pt x="5145" y="12424"/>
                  </a:lnTo>
                  <a:lnTo>
                    <a:pt x="5197" y="12295"/>
                  </a:lnTo>
                  <a:lnTo>
                    <a:pt x="5197" y="12167"/>
                  </a:lnTo>
                  <a:lnTo>
                    <a:pt x="5197" y="11164"/>
                  </a:lnTo>
                  <a:lnTo>
                    <a:pt x="5197" y="10803"/>
                  </a:lnTo>
                  <a:lnTo>
                    <a:pt x="6097" y="10803"/>
                  </a:lnTo>
                  <a:lnTo>
                    <a:pt x="6174" y="10778"/>
                  </a:lnTo>
                  <a:lnTo>
                    <a:pt x="6251" y="10726"/>
                  </a:lnTo>
                  <a:lnTo>
                    <a:pt x="6277" y="10675"/>
                  </a:lnTo>
                  <a:lnTo>
                    <a:pt x="6303" y="10572"/>
                  </a:lnTo>
                  <a:lnTo>
                    <a:pt x="6277" y="10495"/>
                  </a:lnTo>
                  <a:lnTo>
                    <a:pt x="6251" y="10418"/>
                  </a:lnTo>
                  <a:lnTo>
                    <a:pt x="6174" y="10392"/>
                  </a:lnTo>
                  <a:lnTo>
                    <a:pt x="6097" y="10366"/>
                  </a:lnTo>
                  <a:lnTo>
                    <a:pt x="5145" y="10366"/>
                  </a:lnTo>
                  <a:lnTo>
                    <a:pt x="5068" y="10135"/>
                  </a:lnTo>
                  <a:lnTo>
                    <a:pt x="4991" y="9903"/>
                  </a:lnTo>
                  <a:lnTo>
                    <a:pt x="4914" y="9672"/>
                  </a:lnTo>
                  <a:lnTo>
                    <a:pt x="4811" y="9414"/>
                  </a:lnTo>
                  <a:lnTo>
                    <a:pt x="4734" y="9286"/>
                  </a:lnTo>
                  <a:lnTo>
                    <a:pt x="4657" y="9131"/>
                  </a:lnTo>
                  <a:lnTo>
                    <a:pt x="4528" y="9003"/>
                  </a:lnTo>
                  <a:lnTo>
                    <a:pt x="4374" y="8849"/>
                  </a:lnTo>
                  <a:lnTo>
                    <a:pt x="4322" y="8797"/>
                  </a:lnTo>
                  <a:lnTo>
                    <a:pt x="4297" y="8746"/>
                  </a:lnTo>
                  <a:lnTo>
                    <a:pt x="4271" y="8668"/>
                  </a:lnTo>
                  <a:lnTo>
                    <a:pt x="4245" y="8591"/>
                  </a:lnTo>
                  <a:lnTo>
                    <a:pt x="4245" y="7948"/>
                  </a:lnTo>
                  <a:lnTo>
                    <a:pt x="4425" y="7948"/>
                  </a:lnTo>
                  <a:lnTo>
                    <a:pt x="4477" y="7897"/>
                  </a:lnTo>
                  <a:lnTo>
                    <a:pt x="4528" y="7820"/>
                  </a:lnTo>
                  <a:lnTo>
                    <a:pt x="4554" y="7742"/>
                  </a:lnTo>
                  <a:lnTo>
                    <a:pt x="4554" y="5145"/>
                  </a:lnTo>
                  <a:lnTo>
                    <a:pt x="4785" y="5093"/>
                  </a:lnTo>
                  <a:lnTo>
                    <a:pt x="4991" y="5016"/>
                  </a:lnTo>
                  <a:lnTo>
                    <a:pt x="5428" y="4836"/>
                  </a:lnTo>
                  <a:lnTo>
                    <a:pt x="5608" y="4759"/>
                  </a:lnTo>
                  <a:lnTo>
                    <a:pt x="5763" y="4656"/>
                  </a:lnTo>
                  <a:lnTo>
                    <a:pt x="5917" y="4527"/>
                  </a:lnTo>
                  <a:lnTo>
                    <a:pt x="6046" y="4399"/>
                  </a:lnTo>
                  <a:lnTo>
                    <a:pt x="6123" y="4347"/>
                  </a:lnTo>
                  <a:lnTo>
                    <a:pt x="6174" y="4296"/>
                  </a:lnTo>
                  <a:lnTo>
                    <a:pt x="6251" y="4270"/>
                  </a:lnTo>
                  <a:close/>
                  <a:moveTo>
                    <a:pt x="3808" y="7948"/>
                  </a:moveTo>
                  <a:lnTo>
                    <a:pt x="3808" y="8591"/>
                  </a:lnTo>
                  <a:lnTo>
                    <a:pt x="3834" y="8771"/>
                  </a:lnTo>
                  <a:lnTo>
                    <a:pt x="3885" y="8926"/>
                  </a:lnTo>
                  <a:lnTo>
                    <a:pt x="3988" y="9080"/>
                  </a:lnTo>
                  <a:lnTo>
                    <a:pt x="4116" y="9209"/>
                  </a:lnTo>
                  <a:lnTo>
                    <a:pt x="4219" y="9312"/>
                  </a:lnTo>
                  <a:lnTo>
                    <a:pt x="4297" y="9414"/>
                  </a:lnTo>
                  <a:lnTo>
                    <a:pt x="4425" y="9620"/>
                  </a:lnTo>
                  <a:lnTo>
                    <a:pt x="4579" y="10057"/>
                  </a:lnTo>
                  <a:lnTo>
                    <a:pt x="4682" y="10340"/>
                  </a:lnTo>
                  <a:lnTo>
                    <a:pt x="4734" y="10572"/>
                  </a:lnTo>
                  <a:lnTo>
                    <a:pt x="4760" y="10803"/>
                  </a:lnTo>
                  <a:lnTo>
                    <a:pt x="4785" y="11061"/>
                  </a:lnTo>
                  <a:lnTo>
                    <a:pt x="4760" y="11575"/>
                  </a:lnTo>
                  <a:lnTo>
                    <a:pt x="4785" y="12167"/>
                  </a:lnTo>
                  <a:lnTo>
                    <a:pt x="4760" y="12244"/>
                  </a:lnTo>
                  <a:lnTo>
                    <a:pt x="4708" y="12321"/>
                  </a:lnTo>
                  <a:lnTo>
                    <a:pt x="4657" y="12347"/>
                  </a:lnTo>
                  <a:lnTo>
                    <a:pt x="4554" y="12372"/>
                  </a:lnTo>
                  <a:lnTo>
                    <a:pt x="4477" y="12372"/>
                  </a:lnTo>
                  <a:lnTo>
                    <a:pt x="4374" y="12347"/>
                  </a:lnTo>
                  <a:lnTo>
                    <a:pt x="4322" y="12321"/>
                  </a:lnTo>
                  <a:lnTo>
                    <a:pt x="4271" y="12244"/>
                  </a:lnTo>
                  <a:lnTo>
                    <a:pt x="4245" y="12167"/>
                  </a:lnTo>
                  <a:lnTo>
                    <a:pt x="4245" y="11112"/>
                  </a:lnTo>
                  <a:lnTo>
                    <a:pt x="4245" y="11035"/>
                  </a:lnTo>
                  <a:lnTo>
                    <a:pt x="4194" y="10958"/>
                  </a:lnTo>
                  <a:lnTo>
                    <a:pt x="4116" y="10906"/>
                  </a:lnTo>
                  <a:lnTo>
                    <a:pt x="4039" y="10881"/>
                  </a:lnTo>
                  <a:lnTo>
                    <a:pt x="3962" y="10906"/>
                  </a:lnTo>
                  <a:lnTo>
                    <a:pt x="3885" y="10958"/>
                  </a:lnTo>
                  <a:lnTo>
                    <a:pt x="3834" y="11035"/>
                  </a:lnTo>
                  <a:lnTo>
                    <a:pt x="3808" y="11112"/>
                  </a:lnTo>
                  <a:lnTo>
                    <a:pt x="3808" y="13761"/>
                  </a:lnTo>
                  <a:lnTo>
                    <a:pt x="3808" y="13864"/>
                  </a:lnTo>
                  <a:lnTo>
                    <a:pt x="3756" y="13916"/>
                  </a:lnTo>
                  <a:lnTo>
                    <a:pt x="3679" y="13967"/>
                  </a:lnTo>
                  <a:lnTo>
                    <a:pt x="3602" y="13993"/>
                  </a:lnTo>
                  <a:lnTo>
                    <a:pt x="3499" y="13993"/>
                  </a:lnTo>
                  <a:lnTo>
                    <a:pt x="3422" y="13967"/>
                  </a:lnTo>
                  <a:lnTo>
                    <a:pt x="3370" y="13916"/>
                  </a:lnTo>
                  <a:lnTo>
                    <a:pt x="3319" y="13864"/>
                  </a:lnTo>
                  <a:lnTo>
                    <a:pt x="3293" y="13761"/>
                  </a:lnTo>
                  <a:lnTo>
                    <a:pt x="3293" y="11652"/>
                  </a:lnTo>
                  <a:lnTo>
                    <a:pt x="3293" y="11549"/>
                  </a:lnTo>
                  <a:lnTo>
                    <a:pt x="3242" y="11498"/>
                  </a:lnTo>
                  <a:lnTo>
                    <a:pt x="3165" y="11446"/>
                  </a:lnTo>
                  <a:lnTo>
                    <a:pt x="3088" y="11421"/>
                  </a:lnTo>
                  <a:lnTo>
                    <a:pt x="3010" y="11446"/>
                  </a:lnTo>
                  <a:lnTo>
                    <a:pt x="2933" y="11498"/>
                  </a:lnTo>
                  <a:lnTo>
                    <a:pt x="2882" y="11549"/>
                  </a:lnTo>
                  <a:lnTo>
                    <a:pt x="2856" y="11652"/>
                  </a:lnTo>
                  <a:lnTo>
                    <a:pt x="2856" y="14276"/>
                  </a:lnTo>
                  <a:lnTo>
                    <a:pt x="2856" y="14353"/>
                  </a:lnTo>
                  <a:lnTo>
                    <a:pt x="2805" y="14405"/>
                  </a:lnTo>
                  <a:lnTo>
                    <a:pt x="2727" y="14456"/>
                  </a:lnTo>
                  <a:lnTo>
                    <a:pt x="2650" y="14482"/>
                  </a:lnTo>
                  <a:lnTo>
                    <a:pt x="2547" y="14482"/>
                  </a:lnTo>
                  <a:lnTo>
                    <a:pt x="2470" y="14456"/>
                  </a:lnTo>
                  <a:lnTo>
                    <a:pt x="2419" y="14405"/>
                  </a:lnTo>
                  <a:lnTo>
                    <a:pt x="2367" y="14353"/>
                  </a:lnTo>
                  <a:lnTo>
                    <a:pt x="2342" y="14276"/>
                  </a:lnTo>
                  <a:lnTo>
                    <a:pt x="2342" y="11652"/>
                  </a:lnTo>
                  <a:lnTo>
                    <a:pt x="2342" y="11575"/>
                  </a:lnTo>
                  <a:lnTo>
                    <a:pt x="2290" y="11498"/>
                  </a:lnTo>
                  <a:lnTo>
                    <a:pt x="2213" y="11446"/>
                  </a:lnTo>
                  <a:lnTo>
                    <a:pt x="2136" y="11421"/>
                  </a:lnTo>
                  <a:lnTo>
                    <a:pt x="2033" y="11446"/>
                  </a:lnTo>
                  <a:lnTo>
                    <a:pt x="1981" y="11498"/>
                  </a:lnTo>
                  <a:lnTo>
                    <a:pt x="1930" y="11575"/>
                  </a:lnTo>
                  <a:lnTo>
                    <a:pt x="1904" y="11652"/>
                  </a:lnTo>
                  <a:lnTo>
                    <a:pt x="1904" y="13479"/>
                  </a:lnTo>
                  <a:lnTo>
                    <a:pt x="1904" y="13556"/>
                  </a:lnTo>
                  <a:lnTo>
                    <a:pt x="1853" y="13607"/>
                  </a:lnTo>
                  <a:lnTo>
                    <a:pt x="1776" y="13659"/>
                  </a:lnTo>
                  <a:lnTo>
                    <a:pt x="1699" y="13684"/>
                  </a:lnTo>
                  <a:lnTo>
                    <a:pt x="1596" y="13684"/>
                  </a:lnTo>
                  <a:lnTo>
                    <a:pt x="1518" y="13659"/>
                  </a:lnTo>
                  <a:lnTo>
                    <a:pt x="1467" y="13607"/>
                  </a:lnTo>
                  <a:lnTo>
                    <a:pt x="1416" y="13556"/>
                  </a:lnTo>
                  <a:lnTo>
                    <a:pt x="1390" y="13479"/>
                  </a:lnTo>
                  <a:lnTo>
                    <a:pt x="1390" y="11318"/>
                  </a:lnTo>
                  <a:lnTo>
                    <a:pt x="1390" y="11241"/>
                  </a:lnTo>
                  <a:lnTo>
                    <a:pt x="1338" y="11164"/>
                  </a:lnTo>
                  <a:lnTo>
                    <a:pt x="1261" y="11138"/>
                  </a:lnTo>
                  <a:lnTo>
                    <a:pt x="1184" y="11112"/>
                  </a:lnTo>
                  <a:lnTo>
                    <a:pt x="1081" y="11138"/>
                  </a:lnTo>
                  <a:lnTo>
                    <a:pt x="1030" y="11164"/>
                  </a:lnTo>
                  <a:lnTo>
                    <a:pt x="978" y="11241"/>
                  </a:lnTo>
                  <a:lnTo>
                    <a:pt x="953" y="11318"/>
                  </a:lnTo>
                  <a:lnTo>
                    <a:pt x="953" y="12604"/>
                  </a:lnTo>
                  <a:lnTo>
                    <a:pt x="953" y="12681"/>
                  </a:lnTo>
                  <a:lnTo>
                    <a:pt x="901" y="12733"/>
                  </a:lnTo>
                  <a:lnTo>
                    <a:pt x="824" y="12784"/>
                  </a:lnTo>
                  <a:lnTo>
                    <a:pt x="747" y="12810"/>
                  </a:lnTo>
                  <a:lnTo>
                    <a:pt x="644" y="12810"/>
                  </a:lnTo>
                  <a:lnTo>
                    <a:pt x="567" y="12784"/>
                  </a:lnTo>
                  <a:lnTo>
                    <a:pt x="490" y="12733"/>
                  </a:lnTo>
                  <a:lnTo>
                    <a:pt x="464" y="12681"/>
                  </a:lnTo>
                  <a:lnTo>
                    <a:pt x="438" y="12604"/>
                  </a:lnTo>
                  <a:lnTo>
                    <a:pt x="438" y="9697"/>
                  </a:lnTo>
                  <a:lnTo>
                    <a:pt x="464" y="9492"/>
                  </a:lnTo>
                  <a:lnTo>
                    <a:pt x="490" y="9312"/>
                  </a:lnTo>
                  <a:lnTo>
                    <a:pt x="567" y="9157"/>
                  </a:lnTo>
                  <a:lnTo>
                    <a:pt x="644" y="8977"/>
                  </a:lnTo>
                  <a:lnTo>
                    <a:pt x="798" y="8746"/>
                  </a:lnTo>
                  <a:lnTo>
                    <a:pt x="901" y="8488"/>
                  </a:lnTo>
                  <a:lnTo>
                    <a:pt x="953" y="8231"/>
                  </a:lnTo>
                  <a:lnTo>
                    <a:pt x="978" y="7948"/>
                  </a:lnTo>
                  <a:close/>
                  <a:moveTo>
                    <a:pt x="12168" y="10135"/>
                  </a:moveTo>
                  <a:lnTo>
                    <a:pt x="12245" y="10160"/>
                  </a:lnTo>
                  <a:lnTo>
                    <a:pt x="12296" y="10212"/>
                  </a:lnTo>
                  <a:lnTo>
                    <a:pt x="12348" y="10263"/>
                  </a:lnTo>
                  <a:lnTo>
                    <a:pt x="12373" y="10340"/>
                  </a:lnTo>
                  <a:lnTo>
                    <a:pt x="12373" y="10443"/>
                  </a:lnTo>
                  <a:lnTo>
                    <a:pt x="12348" y="10546"/>
                  </a:lnTo>
                  <a:lnTo>
                    <a:pt x="12296" y="10598"/>
                  </a:lnTo>
                  <a:lnTo>
                    <a:pt x="12245" y="10649"/>
                  </a:lnTo>
                  <a:lnTo>
                    <a:pt x="11113" y="10649"/>
                  </a:lnTo>
                  <a:lnTo>
                    <a:pt x="11010" y="10675"/>
                  </a:lnTo>
                  <a:lnTo>
                    <a:pt x="10959" y="10726"/>
                  </a:lnTo>
                  <a:lnTo>
                    <a:pt x="10907" y="10803"/>
                  </a:lnTo>
                  <a:lnTo>
                    <a:pt x="10881" y="10881"/>
                  </a:lnTo>
                  <a:lnTo>
                    <a:pt x="10907" y="10958"/>
                  </a:lnTo>
                  <a:lnTo>
                    <a:pt x="10959" y="11035"/>
                  </a:lnTo>
                  <a:lnTo>
                    <a:pt x="11010" y="11086"/>
                  </a:lnTo>
                  <a:lnTo>
                    <a:pt x="13762" y="11086"/>
                  </a:lnTo>
                  <a:lnTo>
                    <a:pt x="13840" y="11112"/>
                  </a:lnTo>
                  <a:lnTo>
                    <a:pt x="13917" y="11164"/>
                  </a:lnTo>
                  <a:lnTo>
                    <a:pt x="13968" y="11215"/>
                  </a:lnTo>
                  <a:lnTo>
                    <a:pt x="13968" y="11318"/>
                  </a:lnTo>
                  <a:lnTo>
                    <a:pt x="13968" y="11395"/>
                  </a:lnTo>
                  <a:lnTo>
                    <a:pt x="13968" y="11498"/>
                  </a:lnTo>
                  <a:lnTo>
                    <a:pt x="13917" y="11549"/>
                  </a:lnTo>
                  <a:lnTo>
                    <a:pt x="13840" y="11601"/>
                  </a:lnTo>
                  <a:lnTo>
                    <a:pt x="13762" y="11627"/>
                  </a:lnTo>
                  <a:lnTo>
                    <a:pt x="11550" y="11627"/>
                  </a:lnTo>
                  <a:lnTo>
                    <a:pt x="11473" y="11678"/>
                  </a:lnTo>
                  <a:lnTo>
                    <a:pt x="11422" y="11755"/>
                  </a:lnTo>
                  <a:lnTo>
                    <a:pt x="11422" y="11832"/>
                  </a:lnTo>
                  <a:lnTo>
                    <a:pt x="11422" y="11909"/>
                  </a:lnTo>
                  <a:lnTo>
                    <a:pt x="11473" y="11987"/>
                  </a:lnTo>
                  <a:lnTo>
                    <a:pt x="11550" y="12038"/>
                  </a:lnTo>
                  <a:lnTo>
                    <a:pt x="11627" y="12064"/>
                  </a:lnTo>
                  <a:lnTo>
                    <a:pt x="14328" y="12064"/>
                  </a:lnTo>
                  <a:lnTo>
                    <a:pt x="14405" y="12115"/>
                  </a:lnTo>
                  <a:lnTo>
                    <a:pt x="14457" y="12167"/>
                  </a:lnTo>
                  <a:lnTo>
                    <a:pt x="14457" y="12270"/>
                  </a:lnTo>
                  <a:lnTo>
                    <a:pt x="14457" y="12372"/>
                  </a:lnTo>
                  <a:lnTo>
                    <a:pt x="14457" y="12450"/>
                  </a:lnTo>
                  <a:lnTo>
                    <a:pt x="14405" y="12501"/>
                  </a:lnTo>
                  <a:lnTo>
                    <a:pt x="14328" y="12553"/>
                  </a:lnTo>
                  <a:lnTo>
                    <a:pt x="14251" y="12578"/>
                  </a:lnTo>
                  <a:lnTo>
                    <a:pt x="11550" y="12578"/>
                  </a:lnTo>
                  <a:lnTo>
                    <a:pt x="11473" y="12630"/>
                  </a:lnTo>
                  <a:lnTo>
                    <a:pt x="11447" y="12707"/>
                  </a:lnTo>
                  <a:lnTo>
                    <a:pt x="11422" y="12784"/>
                  </a:lnTo>
                  <a:lnTo>
                    <a:pt x="11447" y="12861"/>
                  </a:lnTo>
                  <a:lnTo>
                    <a:pt x="11473" y="12938"/>
                  </a:lnTo>
                  <a:lnTo>
                    <a:pt x="11550" y="12990"/>
                  </a:lnTo>
                  <a:lnTo>
                    <a:pt x="11627" y="13016"/>
                  </a:lnTo>
                  <a:lnTo>
                    <a:pt x="13557" y="13016"/>
                  </a:lnTo>
                  <a:lnTo>
                    <a:pt x="13608" y="13067"/>
                  </a:lnTo>
                  <a:lnTo>
                    <a:pt x="13659" y="13144"/>
                  </a:lnTo>
                  <a:lnTo>
                    <a:pt x="13659" y="13221"/>
                  </a:lnTo>
                  <a:lnTo>
                    <a:pt x="13659" y="13324"/>
                  </a:lnTo>
                  <a:lnTo>
                    <a:pt x="13659" y="13401"/>
                  </a:lnTo>
                  <a:lnTo>
                    <a:pt x="13608" y="13453"/>
                  </a:lnTo>
                  <a:lnTo>
                    <a:pt x="13557" y="13504"/>
                  </a:lnTo>
                  <a:lnTo>
                    <a:pt x="13454" y="13530"/>
                  </a:lnTo>
                  <a:lnTo>
                    <a:pt x="11242" y="13530"/>
                  </a:lnTo>
                  <a:lnTo>
                    <a:pt x="11164" y="13581"/>
                  </a:lnTo>
                  <a:lnTo>
                    <a:pt x="11113" y="13659"/>
                  </a:lnTo>
                  <a:lnTo>
                    <a:pt x="11113" y="13736"/>
                  </a:lnTo>
                  <a:lnTo>
                    <a:pt x="11113" y="13813"/>
                  </a:lnTo>
                  <a:lnTo>
                    <a:pt x="11164" y="13890"/>
                  </a:lnTo>
                  <a:lnTo>
                    <a:pt x="11242" y="13942"/>
                  </a:lnTo>
                  <a:lnTo>
                    <a:pt x="11319" y="13967"/>
                  </a:lnTo>
                  <a:lnTo>
                    <a:pt x="12656" y="13967"/>
                  </a:lnTo>
                  <a:lnTo>
                    <a:pt x="12733" y="14019"/>
                  </a:lnTo>
                  <a:lnTo>
                    <a:pt x="12785" y="14096"/>
                  </a:lnTo>
                  <a:lnTo>
                    <a:pt x="12785" y="14173"/>
                  </a:lnTo>
                  <a:lnTo>
                    <a:pt x="12785" y="14276"/>
                  </a:lnTo>
                  <a:lnTo>
                    <a:pt x="12785" y="14353"/>
                  </a:lnTo>
                  <a:lnTo>
                    <a:pt x="12733" y="14405"/>
                  </a:lnTo>
                  <a:lnTo>
                    <a:pt x="12656" y="14456"/>
                  </a:lnTo>
                  <a:lnTo>
                    <a:pt x="12579" y="14482"/>
                  </a:lnTo>
                  <a:lnTo>
                    <a:pt x="9672" y="14482"/>
                  </a:lnTo>
                  <a:lnTo>
                    <a:pt x="9492" y="14456"/>
                  </a:lnTo>
                  <a:lnTo>
                    <a:pt x="9312" y="14430"/>
                  </a:lnTo>
                  <a:lnTo>
                    <a:pt x="9132" y="14353"/>
                  </a:lnTo>
                  <a:lnTo>
                    <a:pt x="8978" y="14250"/>
                  </a:lnTo>
                  <a:lnTo>
                    <a:pt x="8746" y="14122"/>
                  </a:lnTo>
                  <a:lnTo>
                    <a:pt x="8489" y="14019"/>
                  </a:lnTo>
                  <a:lnTo>
                    <a:pt x="8232" y="13967"/>
                  </a:lnTo>
                  <a:lnTo>
                    <a:pt x="7949" y="13942"/>
                  </a:lnTo>
                  <a:lnTo>
                    <a:pt x="7949" y="11086"/>
                  </a:lnTo>
                  <a:lnTo>
                    <a:pt x="8746" y="11086"/>
                  </a:lnTo>
                  <a:lnTo>
                    <a:pt x="8927" y="11009"/>
                  </a:lnTo>
                  <a:lnTo>
                    <a:pt x="9055" y="10932"/>
                  </a:lnTo>
                  <a:lnTo>
                    <a:pt x="9184" y="10803"/>
                  </a:lnTo>
                  <a:lnTo>
                    <a:pt x="9287" y="10701"/>
                  </a:lnTo>
                  <a:lnTo>
                    <a:pt x="9390" y="10623"/>
                  </a:lnTo>
                  <a:lnTo>
                    <a:pt x="9518" y="10546"/>
                  </a:lnTo>
                  <a:lnTo>
                    <a:pt x="9647" y="10495"/>
                  </a:lnTo>
                  <a:lnTo>
                    <a:pt x="10058" y="10315"/>
                  </a:lnTo>
                  <a:lnTo>
                    <a:pt x="10316" y="10238"/>
                  </a:lnTo>
                  <a:lnTo>
                    <a:pt x="10573" y="10186"/>
                  </a:lnTo>
                  <a:lnTo>
                    <a:pt x="10804" y="10160"/>
                  </a:lnTo>
                  <a:lnTo>
                    <a:pt x="11036" y="10135"/>
                  </a:lnTo>
                  <a:close/>
                  <a:moveTo>
                    <a:pt x="14225" y="13016"/>
                  </a:moveTo>
                  <a:lnTo>
                    <a:pt x="14225" y="14482"/>
                  </a:lnTo>
                  <a:lnTo>
                    <a:pt x="13196" y="14482"/>
                  </a:lnTo>
                  <a:lnTo>
                    <a:pt x="13222" y="14379"/>
                  </a:lnTo>
                  <a:lnTo>
                    <a:pt x="13222" y="14276"/>
                  </a:lnTo>
                  <a:lnTo>
                    <a:pt x="13222" y="14173"/>
                  </a:lnTo>
                  <a:lnTo>
                    <a:pt x="13222" y="14070"/>
                  </a:lnTo>
                  <a:lnTo>
                    <a:pt x="13196" y="13967"/>
                  </a:lnTo>
                  <a:lnTo>
                    <a:pt x="13454" y="13967"/>
                  </a:lnTo>
                  <a:lnTo>
                    <a:pt x="13582" y="13942"/>
                  </a:lnTo>
                  <a:lnTo>
                    <a:pt x="13711" y="13916"/>
                  </a:lnTo>
                  <a:lnTo>
                    <a:pt x="13814" y="13839"/>
                  </a:lnTo>
                  <a:lnTo>
                    <a:pt x="13917" y="13761"/>
                  </a:lnTo>
                  <a:lnTo>
                    <a:pt x="13994" y="13684"/>
                  </a:lnTo>
                  <a:lnTo>
                    <a:pt x="14045" y="13556"/>
                  </a:lnTo>
                  <a:lnTo>
                    <a:pt x="14097" y="13453"/>
                  </a:lnTo>
                  <a:lnTo>
                    <a:pt x="14097" y="13324"/>
                  </a:lnTo>
                  <a:lnTo>
                    <a:pt x="14097" y="13221"/>
                  </a:lnTo>
                  <a:lnTo>
                    <a:pt x="14097" y="13118"/>
                  </a:lnTo>
                  <a:lnTo>
                    <a:pt x="14071" y="13016"/>
                  </a:lnTo>
                  <a:close/>
                  <a:moveTo>
                    <a:pt x="464" y="0"/>
                  </a:moveTo>
                  <a:lnTo>
                    <a:pt x="387" y="26"/>
                  </a:lnTo>
                  <a:lnTo>
                    <a:pt x="310" y="77"/>
                  </a:lnTo>
                  <a:lnTo>
                    <a:pt x="258" y="154"/>
                  </a:lnTo>
                  <a:lnTo>
                    <a:pt x="232" y="232"/>
                  </a:lnTo>
                  <a:lnTo>
                    <a:pt x="232" y="2058"/>
                  </a:lnTo>
                  <a:lnTo>
                    <a:pt x="155" y="2161"/>
                  </a:lnTo>
                  <a:lnTo>
                    <a:pt x="78" y="2289"/>
                  </a:lnTo>
                  <a:lnTo>
                    <a:pt x="27" y="2418"/>
                  </a:lnTo>
                  <a:lnTo>
                    <a:pt x="1" y="2572"/>
                  </a:lnTo>
                  <a:lnTo>
                    <a:pt x="1" y="2675"/>
                  </a:lnTo>
                  <a:lnTo>
                    <a:pt x="27" y="2804"/>
                  </a:lnTo>
                  <a:lnTo>
                    <a:pt x="78" y="2958"/>
                  </a:lnTo>
                  <a:lnTo>
                    <a:pt x="155" y="3061"/>
                  </a:lnTo>
                  <a:lnTo>
                    <a:pt x="232" y="3164"/>
                  </a:lnTo>
                  <a:lnTo>
                    <a:pt x="232" y="5582"/>
                  </a:lnTo>
                  <a:lnTo>
                    <a:pt x="258" y="5685"/>
                  </a:lnTo>
                  <a:lnTo>
                    <a:pt x="310" y="5736"/>
                  </a:lnTo>
                  <a:lnTo>
                    <a:pt x="387" y="5788"/>
                  </a:lnTo>
                  <a:lnTo>
                    <a:pt x="464" y="5813"/>
                  </a:lnTo>
                  <a:lnTo>
                    <a:pt x="541" y="5788"/>
                  </a:lnTo>
                  <a:lnTo>
                    <a:pt x="618" y="5736"/>
                  </a:lnTo>
                  <a:lnTo>
                    <a:pt x="670" y="5685"/>
                  </a:lnTo>
                  <a:lnTo>
                    <a:pt x="670" y="5582"/>
                  </a:lnTo>
                  <a:lnTo>
                    <a:pt x="670" y="4064"/>
                  </a:lnTo>
                  <a:lnTo>
                    <a:pt x="773" y="4141"/>
                  </a:lnTo>
                  <a:lnTo>
                    <a:pt x="875" y="4219"/>
                  </a:lnTo>
                  <a:lnTo>
                    <a:pt x="1004" y="4244"/>
                  </a:lnTo>
                  <a:lnTo>
                    <a:pt x="1133" y="4270"/>
                  </a:lnTo>
                  <a:lnTo>
                    <a:pt x="2136" y="4270"/>
                  </a:lnTo>
                  <a:lnTo>
                    <a:pt x="2110" y="4373"/>
                  </a:lnTo>
                  <a:lnTo>
                    <a:pt x="2110" y="4476"/>
                  </a:lnTo>
                  <a:lnTo>
                    <a:pt x="2110" y="4579"/>
                  </a:lnTo>
                  <a:lnTo>
                    <a:pt x="2110" y="4707"/>
                  </a:lnTo>
                  <a:lnTo>
                    <a:pt x="2162" y="4810"/>
                  </a:lnTo>
                  <a:lnTo>
                    <a:pt x="2213" y="4939"/>
                  </a:lnTo>
                  <a:lnTo>
                    <a:pt x="2290" y="5016"/>
                  </a:lnTo>
                  <a:lnTo>
                    <a:pt x="2393" y="5093"/>
                  </a:lnTo>
                  <a:lnTo>
                    <a:pt x="2496" y="5170"/>
                  </a:lnTo>
                  <a:lnTo>
                    <a:pt x="2625" y="5196"/>
                  </a:lnTo>
                  <a:lnTo>
                    <a:pt x="2753" y="5222"/>
                  </a:lnTo>
                  <a:lnTo>
                    <a:pt x="3756" y="5222"/>
                  </a:lnTo>
                  <a:lnTo>
                    <a:pt x="4116" y="5196"/>
                  </a:lnTo>
                  <a:lnTo>
                    <a:pt x="4116" y="7511"/>
                  </a:lnTo>
                  <a:lnTo>
                    <a:pt x="670" y="7511"/>
                  </a:lnTo>
                  <a:lnTo>
                    <a:pt x="670" y="6456"/>
                  </a:lnTo>
                  <a:lnTo>
                    <a:pt x="670" y="6379"/>
                  </a:lnTo>
                  <a:lnTo>
                    <a:pt x="618" y="6302"/>
                  </a:lnTo>
                  <a:lnTo>
                    <a:pt x="541" y="6276"/>
                  </a:lnTo>
                  <a:lnTo>
                    <a:pt x="464" y="6251"/>
                  </a:lnTo>
                  <a:lnTo>
                    <a:pt x="387" y="6276"/>
                  </a:lnTo>
                  <a:lnTo>
                    <a:pt x="310" y="6302"/>
                  </a:lnTo>
                  <a:lnTo>
                    <a:pt x="258" y="6379"/>
                  </a:lnTo>
                  <a:lnTo>
                    <a:pt x="232" y="6456"/>
                  </a:lnTo>
                  <a:lnTo>
                    <a:pt x="232" y="7742"/>
                  </a:lnTo>
                  <a:lnTo>
                    <a:pt x="258" y="7820"/>
                  </a:lnTo>
                  <a:lnTo>
                    <a:pt x="310" y="7897"/>
                  </a:lnTo>
                  <a:lnTo>
                    <a:pt x="387" y="7948"/>
                  </a:lnTo>
                  <a:lnTo>
                    <a:pt x="541" y="7948"/>
                  </a:lnTo>
                  <a:lnTo>
                    <a:pt x="515" y="8180"/>
                  </a:lnTo>
                  <a:lnTo>
                    <a:pt x="464" y="8386"/>
                  </a:lnTo>
                  <a:lnTo>
                    <a:pt x="387" y="8566"/>
                  </a:lnTo>
                  <a:lnTo>
                    <a:pt x="284" y="8746"/>
                  </a:lnTo>
                  <a:lnTo>
                    <a:pt x="181" y="8951"/>
                  </a:lnTo>
                  <a:lnTo>
                    <a:pt x="78" y="9183"/>
                  </a:lnTo>
                  <a:lnTo>
                    <a:pt x="27" y="9440"/>
                  </a:lnTo>
                  <a:lnTo>
                    <a:pt x="1" y="9697"/>
                  </a:lnTo>
                  <a:lnTo>
                    <a:pt x="1" y="14456"/>
                  </a:lnTo>
                  <a:lnTo>
                    <a:pt x="27" y="14533"/>
                  </a:lnTo>
                  <a:lnTo>
                    <a:pt x="78" y="14610"/>
                  </a:lnTo>
                  <a:lnTo>
                    <a:pt x="129" y="14662"/>
                  </a:lnTo>
                  <a:lnTo>
                    <a:pt x="2059" y="14662"/>
                  </a:lnTo>
                  <a:lnTo>
                    <a:pt x="2162" y="14765"/>
                  </a:lnTo>
                  <a:lnTo>
                    <a:pt x="2264" y="14842"/>
                  </a:lnTo>
                  <a:lnTo>
                    <a:pt x="2419" y="14893"/>
                  </a:lnTo>
                  <a:lnTo>
                    <a:pt x="2547" y="14919"/>
                  </a:lnTo>
                  <a:lnTo>
                    <a:pt x="2650" y="14919"/>
                  </a:lnTo>
                  <a:lnTo>
                    <a:pt x="2805" y="14893"/>
                  </a:lnTo>
                  <a:lnTo>
                    <a:pt x="2933" y="14842"/>
                  </a:lnTo>
                  <a:lnTo>
                    <a:pt x="3062" y="14765"/>
                  </a:lnTo>
                  <a:lnTo>
                    <a:pt x="3165" y="14662"/>
                  </a:lnTo>
                  <a:lnTo>
                    <a:pt x="7820" y="14662"/>
                  </a:lnTo>
                  <a:lnTo>
                    <a:pt x="7898" y="14610"/>
                  </a:lnTo>
                  <a:lnTo>
                    <a:pt x="7923" y="14533"/>
                  </a:lnTo>
                  <a:lnTo>
                    <a:pt x="7949" y="14456"/>
                  </a:lnTo>
                  <a:lnTo>
                    <a:pt x="7949" y="14379"/>
                  </a:lnTo>
                  <a:lnTo>
                    <a:pt x="8155" y="14405"/>
                  </a:lnTo>
                  <a:lnTo>
                    <a:pt x="8361" y="14456"/>
                  </a:lnTo>
                  <a:lnTo>
                    <a:pt x="8566" y="14533"/>
                  </a:lnTo>
                  <a:lnTo>
                    <a:pt x="8721" y="14636"/>
                  </a:lnTo>
                  <a:lnTo>
                    <a:pt x="8952" y="14739"/>
                  </a:lnTo>
                  <a:lnTo>
                    <a:pt x="9184" y="14842"/>
                  </a:lnTo>
                  <a:lnTo>
                    <a:pt x="9415" y="14893"/>
                  </a:lnTo>
                  <a:lnTo>
                    <a:pt x="9672" y="14919"/>
                  </a:lnTo>
                  <a:lnTo>
                    <a:pt x="14457" y="14919"/>
                  </a:lnTo>
                  <a:lnTo>
                    <a:pt x="14534" y="14893"/>
                  </a:lnTo>
                  <a:lnTo>
                    <a:pt x="14611" y="14842"/>
                  </a:lnTo>
                  <a:lnTo>
                    <a:pt x="14637" y="14790"/>
                  </a:lnTo>
                  <a:lnTo>
                    <a:pt x="14663" y="14687"/>
                  </a:lnTo>
                  <a:lnTo>
                    <a:pt x="14663" y="12861"/>
                  </a:lnTo>
                  <a:lnTo>
                    <a:pt x="14766" y="12758"/>
                  </a:lnTo>
                  <a:lnTo>
                    <a:pt x="14843" y="12630"/>
                  </a:lnTo>
                  <a:lnTo>
                    <a:pt x="14894" y="12501"/>
                  </a:lnTo>
                  <a:lnTo>
                    <a:pt x="14894" y="12372"/>
                  </a:lnTo>
                  <a:lnTo>
                    <a:pt x="14894" y="12270"/>
                  </a:lnTo>
                  <a:lnTo>
                    <a:pt x="14894" y="12115"/>
                  </a:lnTo>
                  <a:lnTo>
                    <a:pt x="14843" y="11987"/>
                  </a:lnTo>
                  <a:lnTo>
                    <a:pt x="14766" y="11858"/>
                  </a:lnTo>
                  <a:lnTo>
                    <a:pt x="14663" y="11755"/>
                  </a:lnTo>
                  <a:lnTo>
                    <a:pt x="14663" y="7177"/>
                  </a:lnTo>
                  <a:lnTo>
                    <a:pt x="14637" y="7099"/>
                  </a:lnTo>
                  <a:lnTo>
                    <a:pt x="14611" y="7022"/>
                  </a:lnTo>
                  <a:lnTo>
                    <a:pt x="14534" y="6971"/>
                  </a:lnTo>
                  <a:lnTo>
                    <a:pt x="14354" y="6971"/>
                  </a:lnTo>
                  <a:lnTo>
                    <a:pt x="14380" y="6765"/>
                  </a:lnTo>
                  <a:lnTo>
                    <a:pt x="14431" y="6559"/>
                  </a:lnTo>
                  <a:lnTo>
                    <a:pt x="14508" y="6353"/>
                  </a:lnTo>
                  <a:lnTo>
                    <a:pt x="14611" y="6173"/>
                  </a:lnTo>
                  <a:lnTo>
                    <a:pt x="14740" y="5968"/>
                  </a:lnTo>
                  <a:lnTo>
                    <a:pt x="14843" y="5736"/>
                  </a:lnTo>
                  <a:lnTo>
                    <a:pt x="14894" y="5479"/>
                  </a:lnTo>
                  <a:lnTo>
                    <a:pt x="14894" y="5247"/>
                  </a:lnTo>
                  <a:lnTo>
                    <a:pt x="14894" y="463"/>
                  </a:lnTo>
                  <a:lnTo>
                    <a:pt x="14894" y="386"/>
                  </a:lnTo>
                  <a:lnTo>
                    <a:pt x="14843" y="309"/>
                  </a:lnTo>
                  <a:lnTo>
                    <a:pt x="14766" y="257"/>
                  </a:lnTo>
                  <a:lnTo>
                    <a:pt x="12862" y="257"/>
                  </a:lnTo>
                  <a:lnTo>
                    <a:pt x="12759" y="154"/>
                  </a:lnTo>
                  <a:lnTo>
                    <a:pt x="12631" y="77"/>
                  </a:lnTo>
                  <a:lnTo>
                    <a:pt x="12502" y="26"/>
                  </a:lnTo>
                  <a:lnTo>
                    <a:pt x="12348" y="0"/>
                  </a:lnTo>
                  <a:lnTo>
                    <a:pt x="12245" y="0"/>
                  </a:lnTo>
                  <a:lnTo>
                    <a:pt x="12116" y="26"/>
                  </a:lnTo>
                  <a:lnTo>
                    <a:pt x="11962" y="77"/>
                  </a:lnTo>
                  <a:lnTo>
                    <a:pt x="11859" y="154"/>
                  </a:lnTo>
                  <a:lnTo>
                    <a:pt x="11756" y="257"/>
                  </a:lnTo>
                  <a:lnTo>
                    <a:pt x="9518" y="257"/>
                  </a:lnTo>
                  <a:lnTo>
                    <a:pt x="9441" y="309"/>
                  </a:lnTo>
                  <a:lnTo>
                    <a:pt x="9415" y="386"/>
                  </a:lnTo>
                  <a:lnTo>
                    <a:pt x="9390" y="463"/>
                  </a:lnTo>
                  <a:lnTo>
                    <a:pt x="9415" y="566"/>
                  </a:lnTo>
                  <a:lnTo>
                    <a:pt x="9441" y="617"/>
                  </a:lnTo>
                  <a:lnTo>
                    <a:pt x="9518" y="669"/>
                  </a:lnTo>
                  <a:lnTo>
                    <a:pt x="9595" y="695"/>
                  </a:lnTo>
                  <a:lnTo>
                    <a:pt x="10856" y="695"/>
                  </a:lnTo>
                  <a:lnTo>
                    <a:pt x="10779" y="797"/>
                  </a:lnTo>
                  <a:lnTo>
                    <a:pt x="10701" y="900"/>
                  </a:lnTo>
                  <a:lnTo>
                    <a:pt x="10676" y="1029"/>
                  </a:lnTo>
                  <a:lnTo>
                    <a:pt x="10650" y="1158"/>
                  </a:lnTo>
                  <a:lnTo>
                    <a:pt x="10650" y="2161"/>
                  </a:lnTo>
                  <a:lnTo>
                    <a:pt x="10547" y="2135"/>
                  </a:lnTo>
                  <a:lnTo>
                    <a:pt x="10444" y="2109"/>
                  </a:lnTo>
                  <a:lnTo>
                    <a:pt x="10341" y="2109"/>
                  </a:lnTo>
                  <a:lnTo>
                    <a:pt x="10213" y="2135"/>
                  </a:lnTo>
                  <a:lnTo>
                    <a:pt x="10110" y="2161"/>
                  </a:lnTo>
                  <a:lnTo>
                    <a:pt x="9981" y="2238"/>
                  </a:lnTo>
                  <a:lnTo>
                    <a:pt x="9904" y="2289"/>
                  </a:lnTo>
                  <a:lnTo>
                    <a:pt x="9827" y="2392"/>
                  </a:lnTo>
                  <a:lnTo>
                    <a:pt x="9750" y="2495"/>
                  </a:lnTo>
                  <a:lnTo>
                    <a:pt x="9724" y="2624"/>
                  </a:lnTo>
                  <a:lnTo>
                    <a:pt x="9698" y="2752"/>
                  </a:lnTo>
                  <a:lnTo>
                    <a:pt x="9698" y="3756"/>
                  </a:lnTo>
                  <a:lnTo>
                    <a:pt x="9698" y="4116"/>
                  </a:lnTo>
                  <a:lnTo>
                    <a:pt x="7383" y="4116"/>
                  </a:lnTo>
                  <a:lnTo>
                    <a:pt x="7383" y="695"/>
                  </a:lnTo>
                  <a:lnTo>
                    <a:pt x="8746" y="695"/>
                  </a:lnTo>
                  <a:lnTo>
                    <a:pt x="8824" y="669"/>
                  </a:lnTo>
                  <a:lnTo>
                    <a:pt x="8901" y="617"/>
                  </a:lnTo>
                  <a:lnTo>
                    <a:pt x="8927" y="566"/>
                  </a:lnTo>
                  <a:lnTo>
                    <a:pt x="8952" y="463"/>
                  </a:lnTo>
                  <a:lnTo>
                    <a:pt x="8927" y="386"/>
                  </a:lnTo>
                  <a:lnTo>
                    <a:pt x="8901" y="309"/>
                  </a:lnTo>
                  <a:lnTo>
                    <a:pt x="8824" y="257"/>
                  </a:lnTo>
                  <a:lnTo>
                    <a:pt x="7100" y="257"/>
                  </a:lnTo>
                  <a:lnTo>
                    <a:pt x="7023" y="309"/>
                  </a:lnTo>
                  <a:lnTo>
                    <a:pt x="6972" y="386"/>
                  </a:lnTo>
                  <a:lnTo>
                    <a:pt x="6946" y="463"/>
                  </a:lnTo>
                  <a:lnTo>
                    <a:pt x="6946" y="566"/>
                  </a:lnTo>
                  <a:lnTo>
                    <a:pt x="6740" y="540"/>
                  </a:lnTo>
                  <a:lnTo>
                    <a:pt x="6534" y="489"/>
                  </a:lnTo>
                  <a:lnTo>
                    <a:pt x="6354" y="412"/>
                  </a:lnTo>
                  <a:lnTo>
                    <a:pt x="6174" y="309"/>
                  </a:lnTo>
                  <a:lnTo>
                    <a:pt x="5968" y="180"/>
                  </a:lnTo>
                  <a:lnTo>
                    <a:pt x="5737" y="77"/>
                  </a:lnTo>
                  <a:lnTo>
                    <a:pt x="5480" y="26"/>
                  </a:lnTo>
                  <a:lnTo>
                    <a:pt x="5223" y="26"/>
                  </a:lnTo>
                  <a:lnTo>
                    <a:pt x="464"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45"/>
          <p:cNvSpPr txBox="1">
            <a:spLocks noGrp="1"/>
          </p:cNvSpPr>
          <p:nvPr>
            <p:ph type="title"/>
          </p:nvPr>
        </p:nvSpPr>
        <p:spPr>
          <a:xfrm>
            <a:off x="720000" y="4613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tx1">
                    <a:lumMod val="75000"/>
                    <a:lumOff val="25000"/>
                  </a:schemeClr>
                </a:solidFill>
              </a:rPr>
              <a:t>NHƯỢC ĐIỂM</a:t>
            </a:r>
            <a:endParaRPr sz="2400">
              <a:solidFill>
                <a:schemeClr val="tx1">
                  <a:lumMod val="75000"/>
                  <a:lumOff val="25000"/>
                </a:schemeClr>
              </a:solidFill>
            </a:endParaRPr>
          </a:p>
        </p:txBody>
      </p:sp>
      <p:grpSp>
        <p:nvGrpSpPr>
          <p:cNvPr id="2" name="Google Shape;7436;p67">
            <a:extLst>
              <a:ext uri="{FF2B5EF4-FFF2-40B4-BE49-F238E27FC236}">
                <a16:creationId xmlns:a16="http://schemas.microsoft.com/office/drawing/2014/main" id="{F6B76460-77EB-69B0-5430-BF8A5E090C73}"/>
              </a:ext>
            </a:extLst>
          </p:cNvPr>
          <p:cNvGrpSpPr/>
          <p:nvPr/>
        </p:nvGrpSpPr>
        <p:grpSpPr>
          <a:xfrm>
            <a:off x="2155182" y="1366485"/>
            <a:ext cx="528379" cy="572699"/>
            <a:chOff x="1414990" y="2289671"/>
            <a:chExt cx="387073" cy="385996"/>
          </a:xfrm>
          <a:solidFill>
            <a:schemeClr val="tx2"/>
          </a:solidFill>
        </p:grpSpPr>
        <p:sp>
          <p:nvSpPr>
            <p:cNvPr id="3" name="Google Shape;7437;p67">
              <a:extLst>
                <a:ext uri="{FF2B5EF4-FFF2-40B4-BE49-F238E27FC236}">
                  <a16:creationId xmlns:a16="http://schemas.microsoft.com/office/drawing/2014/main" id="{62102E83-77D7-EE38-1A0E-969466E76807}"/>
                </a:ext>
              </a:extLst>
            </p:cNvPr>
            <p:cNvSpPr/>
            <p:nvPr/>
          </p:nvSpPr>
          <p:spPr>
            <a:xfrm>
              <a:off x="1511384" y="2485585"/>
              <a:ext cx="110082" cy="59428"/>
            </a:xfrm>
            <a:custGeom>
              <a:avLst/>
              <a:gdLst/>
              <a:ahLst/>
              <a:cxnLst/>
              <a:rect l="l" t="t" r="r" b="b"/>
              <a:pathLst>
                <a:path w="4190" h="2262" extrusionOk="0">
                  <a:moveTo>
                    <a:pt x="2199" y="0"/>
                  </a:moveTo>
                  <a:lnTo>
                    <a:pt x="639" y="708"/>
                  </a:lnTo>
                  <a:lnTo>
                    <a:pt x="0" y="1928"/>
                  </a:lnTo>
                  <a:lnTo>
                    <a:pt x="2095" y="2261"/>
                  </a:lnTo>
                  <a:lnTo>
                    <a:pt x="4190" y="1928"/>
                  </a:lnTo>
                  <a:lnTo>
                    <a:pt x="3552" y="708"/>
                  </a:lnTo>
                  <a:lnTo>
                    <a:pt x="2199"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438;p67">
              <a:extLst>
                <a:ext uri="{FF2B5EF4-FFF2-40B4-BE49-F238E27FC236}">
                  <a16:creationId xmlns:a16="http://schemas.microsoft.com/office/drawing/2014/main" id="{5137DAEC-FCBB-C9D2-3C1D-87368D02A7FF}"/>
                </a:ext>
              </a:extLst>
            </p:cNvPr>
            <p:cNvSpPr/>
            <p:nvPr/>
          </p:nvSpPr>
          <p:spPr>
            <a:xfrm>
              <a:off x="1414990" y="2289671"/>
              <a:ext cx="302712" cy="214515"/>
            </a:xfrm>
            <a:custGeom>
              <a:avLst/>
              <a:gdLst/>
              <a:ahLst/>
              <a:cxnLst/>
              <a:rect l="l" t="t" r="r" b="b"/>
              <a:pathLst>
                <a:path w="11522" h="8165" extrusionOk="0">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439;p67">
              <a:extLst>
                <a:ext uri="{FF2B5EF4-FFF2-40B4-BE49-F238E27FC236}">
                  <a16:creationId xmlns:a16="http://schemas.microsoft.com/office/drawing/2014/main" id="{37A2C5E3-8B4D-43E1-2C10-3584F83C41D8}"/>
                </a:ext>
              </a:extLst>
            </p:cNvPr>
            <p:cNvSpPr/>
            <p:nvPr/>
          </p:nvSpPr>
          <p:spPr>
            <a:xfrm>
              <a:off x="1490418" y="2536212"/>
              <a:ext cx="151829" cy="17366"/>
            </a:xfrm>
            <a:custGeom>
              <a:avLst/>
              <a:gdLst/>
              <a:ahLst/>
              <a:cxnLst/>
              <a:rect l="l" t="t" r="r" b="b"/>
              <a:pathLst>
                <a:path w="5779" h="661" extrusionOk="0">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40;p67">
              <a:extLst>
                <a:ext uri="{FF2B5EF4-FFF2-40B4-BE49-F238E27FC236}">
                  <a16:creationId xmlns:a16="http://schemas.microsoft.com/office/drawing/2014/main" id="{F7F802E1-CF26-6330-3948-9F7B8280E288}"/>
                </a:ext>
              </a:extLst>
            </p:cNvPr>
            <p:cNvSpPr/>
            <p:nvPr/>
          </p:nvSpPr>
          <p:spPr>
            <a:xfrm>
              <a:off x="1430465" y="2307168"/>
              <a:ext cx="271736" cy="158738"/>
            </a:xfrm>
            <a:custGeom>
              <a:avLst/>
              <a:gdLst/>
              <a:ahLst/>
              <a:cxnLst/>
              <a:rect l="l" t="t" r="r" b="b"/>
              <a:pathLst>
                <a:path w="10343" h="6042" extrusionOk="0">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chemeClr val="tx2">
                <a:lumMod val="60000"/>
                <a:lumOff val="40000"/>
              </a:schemeClr>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441;p67">
              <a:extLst>
                <a:ext uri="{FF2B5EF4-FFF2-40B4-BE49-F238E27FC236}">
                  <a16:creationId xmlns:a16="http://schemas.microsoft.com/office/drawing/2014/main" id="{FD2E4D6F-559F-D882-0586-7F24A1B85344}"/>
                </a:ext>
              </a:extLst>
            </p:cNvPr>
            <p:cNvSpPr/>
            <p:nvPr/>
          </p:nvSpPr>
          <p:spPr>
            <a:xfrm>
              <a:off x="1426471" y="2303149"/>
              <a:ext cx="279750" cy="166594"/>
            </a:xfrm>
            <a:custGeom>
              <a:avLst/>
              <a:gdLst/>
              <a:ahLst/>
              <a:cxnLst/>
              <a:rect l="l" t="t" r="r" b="b"/>
              <a:pathLst>
                <a:path w="10648" h="6341" extrusionOk="0">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42;p67">
              <a:extLst>
                <a:ext uri="{FF2B5EF4-FFF2-40B4-BE49-F238E27FC236}">
                  <a16:creationId xmlns:a16="http://schemas.microsoft.com/office/drawing/2014/main" id="{45A96333-E7FC-23A4-CD63-BA28AFE5C370}"/>
                </a:ext>
              </a:extLst>
            </p:cNvPr>
            <p:cNvSpPr/>
            <p:nvPr/>
          </p:nvSpPr>
          <p:spPr>
            <a:xfrm>
              <a:off x="1533610" y="2431096"/>
              <a:ext cx="249326" cy="198830"/>
            </a:xfrm>
            <a:custGeom>
              <a:avLst/>
              <a:gdLst/>
              <a:ahLst/>
              <a:cxnLst/>
              <a:rect l="l" t="t" r="r" b="b"/>
              <a:pathLst>
                <a:path w="9490" h="7568" extrusionOk="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43;p67">
              <a:extLst>
                <a:ext uri="{FF2B5EF4-FFF2-40B4-BE49-F238E27FC236}">
                  <a16:creationId xmlns:a16="http://schemas.microsoft.com/office/drawing/2014/main" id="{2BC77E73-5F93-2BA3-D1FF-57740C7D0F77}"/>
                </a:ext>
              </a:extLst>
            </p:cNvPr>
            <p:cNvSpPr/>
            <p:nvPr/>
          </p:nvSpPr>
          <p:spPr>
            <a:xfrm>
              <a:off x="1551660" y="2452771"/>
              <a:ext cx="213228" cy="146364"/>
            </a:xfrm>
            <a:custGeom>
              <a:avLst/>
              <a:gdLst/>
              <a:ahLst/>
              <a:cxnLst/>
              <a:rect l="l" t="t" r="r" b="b"/>
              <a:pathLst>
                <a:path w="8116" h="5571" extrusionOk="0">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chemeClr val="tx2">
                <a:lumMod val="60000"/>
                <a:lumOff val="40000"/>
              </a:schemeClr>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44;p67">
              <a:extLst>
                <a:ext uri="{FF2B5EF4-FFF2-40B4-BE49-F238E27FC236}">
                  <a16:creationId xmlns:a16="http://schemas.microsoft.com/office/drawing/2014/main" id="{6C56BF30-AB48-5A92-233B-8C3915B889A3}"/>
                </a:ext>
              </a:extLst>
            </p:cNvPr>
            <p:cNvSpPr/>
            <p:nvPr/>
          </p:nvSpPr>
          <p:spPr>
            <a:xfrm>
              <a:off x="1547824" y="2448935"/>
              <a:ext cx="220899" cy="154193"/>
            </a:xfrm>
            <a:custGeom>
              <a:avLst/>
              <a:gdLst/>
              <a:ahLst/>
              <a:cxnLst/>
              <a:rect l="l" t="t" r="r" b="b"/>
              <a:pathLst>
                <a:path w="8408" h="5869" extrusionOk="0">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45;p67">
              <a:extLst>
                <a:ext uri="{FF2B5EF4-FFF2-40B4-BE49-F238E27FC236}">
                  <a16:creationId xmlns:a16="http://schemas.microsoft.com/office/drawing/2014/main" id="{BA301642-78A5-FDD8-7E76-FC5D8F27C09E}"/>
                </a:ext>
              </a:extLst>
            </p:cNvPr>
            <p:cNvSpPr/>
            <p:nvPr/>
          </p:nvSpPr>
          <p:spPr>
            <a:xfrm>
              <a:off x="1533794" y="2610038"/>
              <a:ext cx="249142" cy="23724"/>
            </a:xfrm>
            <a:custGeom>
              <a:avLst/>
              <a:gdLst/>
              <a:ahLst/>
              <a:cxnLst/>
              <a:rect l="l" t="t" r="r" b="b"/>
              <a:pathLst>
                <a:path w="9483" h="903" extrusionOk="0">
                  <a:moveTo>
                    <a:pt x="1" y="0"/>
                  </a:moveTo>
                  <a:lnTo>
                    <a:pt x="1" y="902"/>
                  </a:lnTo>
                  <a:lnTo>
                    <a:pt x="9482" y="902"/>
                  </a:lnTo>
                  <a:lnTo>
                    <a:pt x="9482" y="0"/>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46;p67">
              <a:extLst>
                <a:ext uri="{FF2B5EF4-FFF2-40B4-BE49-F238E27FC236}">
                  <a16:creationId xmlns:a16="http://schemas.microsoft.com/office/drawing/2014/main" id="{DAD7A6CD-9302-AA23-5198-6825A229BC35}"/>
                </a:ext>
              </a:extLst>
            </p:cNvPr>
            <p:cNvSpPr/>
            <p:nvPr/>
          </p:nvSpPr>
          <p:spPr>
            <a:xfrm>
              <a:off x="1514300" y="2616790"/>
              <a:ext cx="287763" cy="26246"/>
            </a:xfrm>
            <a:custGeom>
              <a:avLst/>
              <a:gdLst/>
              <a:ahLst/>
              <a:cxnLst/>
              <a:rect l="l" t="t" r="r" b="b"/>
              <a:pathLst>
                <a:path w="10953" h="999" extrusionOk="0">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447;p67">
              <a:extLst>
                <a:ext uri="{FF2B5EF4-FFF2-40B4-BE49-F238E27FC236}">
                  <a16:creationId xmlns:a16="http://schemas.microsoft.com/office/drawing/2014/main" id="{CF6912B7-2FB8-87B6-A987-DFDDAA46EFF6}"/>
                </a:ext>
              </a:extLst>
            </p:cNvPr>
            <p:cNvSpPr/>
            <p:nvPr/>
          </p:nvSpPr>
          <p:spPr>
            <a:xfrm>
              <a:off x="1490418" y="2536212"/>
              <a:ext cx="36125" cy="17366"/>
            </a:xfrm>
            <a:custGeom>
              <a:avLst/>
              <a:gdLst/>
              <a:ahLst/>
              <a:cxnLst/>
              <a:rect l="l" t="t" r="r" b="b"/>
              <a:pathLst>
                <a:path w="1375" h="661" extrusionOk="0">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448;p67">
              <a:extLst>
                <a:ext uri="{FF2B5EF4-FFF2-40B4-BE49-F238E27FC236}">
                  <a16:creationId xmlns:a16="http://schemas.microsoft.com/office/drawing/2014/main" id="{EC453DF9-1BB2-C3C1-279B-47FC1EECF40F}"/>
                </a:ext>
              </a:extLst>
            </p:cNvPr>
            <p:cNvSpPr/>
            <p:nvPr/>
          </p:nvSpPr>
          <p:spPr>
            <a:xfrm>
              <a:off x="1414990" y="2289671"/>
              <a:ext cx="35547" cy="214515"/>
            </a:xfrm>
            <a:custGeom>
              <a:avLst/>
              <a:gdLst/>
              <a:ahLst/>
              <a:cxnLst/>
              <a:rect l="l" t="t" r="r" b="b"/>
              <a:pathLst>
                <a:path w="1353" h="8165" extrusionOk="0">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449;p67">
              <a:extLst>
                <a:ext uri="{FF2B5EF4-FFF2-40B4-BE49-F238E27FC236}">
                  <a16:creationId xmlns:a16="http://schemas.microsoft.com/office/drawing/2014/main" id="{0D075977-24AA-5B4F-BE75-04FC13E4E9CB}"/>
                </a:ext>
              </a:extLst>
            </p:cNvPr>
            <p:cNvSpPr/>
            <p:nvPr/>
          </p:nvSpPr>
          <p:spPr>
            <a:xfrm>
              <a:off x="1533794" y="2431096"/>
              <a:ext cx="35021" cy="198830"/>
            </a:xfrm>
            <a:custGeom>
              <a:avLst/>
              <a:gdLst/>
              <a:ahLst/>
              <a:cxnLst/>
              <a:rect l="l" t="t" r="r" b="b"/>
              <a:pathLst>
                <a:path w="1333" h="7568" extrusionOk="0">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450;p67">
              <a:extLst>
                <a:ext uri="{FF2B5EF4-FFF2-40B4-BE49-F238E27FC236}">
                  <a16:creationId xmlns:a16="http://schemas.microsoft.com/office/drawing/2014/main" id="{F16AD3D8-F8E2-898F-1F13-2871BC6EB030}"/>
                </a:ext>
              </a:extLst>
            </p:cNvPr>
            <p:cNvSpPr/>
            <p:nvPr/>
          </p:nvSpPr>
          <p:spPr>
            <a:xfrm>
              <a:off x="1514484" y="2616790"/>
              <a:ext cx="52492" cy="26246"/>
            </a:xfrm>
            <a:custGeom>
              <a:avLst/>
              <a:gdLst/>
              <a:ahLst/>
              <a:cxnLst/>
              <a:rect l="l" t="t" r="r" b="b"/>
              <a:pathLst>
                <a:path w="1998" h="999" extrusionOk="0">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451;p67">
              <a:extLst>
                <a:ext uri="{FF2B5EF4-FFF2-40B4-BE49-F238E27FC236}">
                  <a16:creationId xmlns:a16="http://schemas.microsoft.com/office/drawing/2014/main" id="{88530674-8143-2705-2075-68A1C6FC3B2B}"/>
                </a:ext>
              </a:extLst>
            </p:cNvPr>
            <p:cNvSpPr/>
            <p:nvPr/>
          </p:nvSpPr>
          <p:spPr>
            <a:xfrm>
              <a:off x="1663003" y="2569762"/>
              <a:ext cx="74194" cy="105721"/>
            </a:xfrm>
            <a:custGeom>
              <a:avLst/>
              <a:gdLst/>
              <a:ahLst/>
              <a:cxnLst/>
              <a:rect l="l" t="t" r="r" b="b"/>
              <a:pathLst>
                <a:path w="2824" h="4024" extrusionOk="0">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452;p67">
              <a:extLst>
                <a:ext uri="{FF2B5EF4-FFF2-40B4-BE49-F238E27FC236}">
                  <a16:creationId xmlns:a16="http://schemas.microsoft.com/office/drawing/2014/main" id="{45A0937A-ED7C-2745-3C47-E12DB41FC31E}"/>
                </a:ext>
              </a:extLst>
            </p:cNvPr>
            <p:cNvSpPr/>
            <p:nvPr/>
          </p:nvSpPr>
          <p:spPr>
            <a:xfrm>
              <a:off x="1662635" y="2569946"/>
              <a:ext cx="16604" cy="105721"/>
            </a:xfrm>
            <a:custGeom>
              <a:avLst/>
              <a:gdLst/>
              <a:ahLst/>
              <a:cxnLst/>
              <a:rect l="l" t="t" r="r" b="b"/>
              <a:pathLst>
                <a:path w="632" h="4024" extrusionOk="0">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453;p67">
              <a:extLst>
                <a:ext uri="{FF2B5EF4-FFF2-40B4-BE49-F238E27FC236}">
                  <a16:creationId xmlns:a16="http://schemas.microsoft.com/office/drawing/2014/main" id="{16333361-6ABB-BABF-66F5-28504A82385E}"/>
                </a:ext>
              </a:extLst>
            </p:cNvPr>
            <p:cNvSpPr/>
            <p:nvPr/>
          </p:nvSpPr>
          <p:spPr>
            <a:xfrm>
              <a:off x="1662819" y="2582163"/>
              <a:ext cx="74377" cy="80919"/>
            </a:xfrm>
            <a:custGeom>
              <a:avLst/>
              <a:gdLst/>
              <a:ahLst/>
              <a:cxnLst/>
              <a:rect l="l" t="t" r="r" b="b"/>
              <a:pathLst>
                <a:path w="2831" h="3080" extrusionOk="0">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chemeClr val="tx2">
                <a:lumMod val="60000"/>
                <a:lumOff val="40000"/>
              </a:schemeClr>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54;p67">
              <a:extLst>
                <a:ext uri="{FF2B5EF4-FFF2-40B4-BE49-F238E27FC236}">
                  <a16:creationId xmlns:a16="http://schemas.microsoft.com/office/drawing/2014/main" id="{D2ECE7BE-AB24-78C4-FFE4-764ED045A370}"/>
                </a:ext>
              </a:extLst>
            </p:cNvPr>
            <p:cNvSpPr/>
            <p:nvPr/>
          </p:nvSpPr>
          <p:spPr>
            <a:xfrm>
              <a:off x="1662635" y="2583975"/>
              <a:ext cx="4939" cy="77478"/>
            </a:xfrm>
            <a:custGeom>
              <a:avLst/>
              <a:gdLst/>
              <a:ahLst/>
              <a:cxnLst/>
              <a:rect l="l" t="t" r="r" b="b"/>
              <a:pathLst>
                <a:path w="188" h="2949" extrusionOk="0">
                  <a:moveTo>
                    <a:pt x="188" y="1"/>
                  </a:moveTo>
                  <a:cubicBezTo>
                    <a:pt x="77" y="49"/>
                    <a:pt x="7" y="153"/>
                    <a:pt x="0" y="271"/>
                  </a:cubicBezTo>
                  <a:lnTo>
                    <a:pt x="0" y="2671"/>
                  </a:lnTo>
                  <a:cubicBezTo>
                    <a:pt x="7" y="2789"/>
                    <a:pt x="77" y="2893"/>
                    <a:pt x="188" y="2948"/>
                  </a:cubicBezTo>
                  <a:lnTo>
                    <a:pt x="188" y="1"/>
                  </a:ln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6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1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1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8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16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4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6" grpId="0"/>
      <p:bldP spid="1160" grpId="0"/>
      <p:bldP spid="1162" grpId="0"/>
      <p:bldP spid="11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3"/>
          <p:cNvSpPr/>
          <p:nvPr/>
        </p:nvSpPr>
        <p:spPr>
          <a:xfrm rot="-5400000" flipH="1">
            <a:off x="-293237" y="20164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4" name="Google Shape;554;p33"/>
          <p:cNvSpPr txBox="1">
            <a:spLocks noGrp="1"/>
          </p:cNvSpPr>
          <p:nvPr>
            <p:ph type="title"/>
          </p:nvPr>
        </p:nvSpPr>
        <p:spPr>
          <a:xfrm>
            <a:off x="1042789" y="2785520"/>
            <a:ext cx="705842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2"/>
                </a:solidFill>
              </a:rPr>
              <a:t>APACHE CLOUDSTACK</a:t>
            </a:r>
            <a:endParaRPr>
              <a:solidFill>
                <a:schemeClr val="bg2"/>
              </a:solidFill>
            </a:endParaRPr>
          </a:p>
        </p:txBody>
      </p:sp>
      <p:sp>
        <p:nvSpPr>
          <p:cNvPr id="556" name="Google Shape;556;p33"/>
          <p:cNvSpPr/>
          <p:nvPr/>
        </p:nvSpPr>
        <p:spPr>
          <a:xfrm>
            <a:off x="3947850" y="1178279"/>
            <a:ext cx="1248300" cy="1248300"/>
          </a:xfrm>
          <a:prstGeom prst="ellipse">
            <a:avLst/>
          </a:prstGeom>
          <a:solidFill>
            <a:schemeClr val="lt2"/>
          </a:solidFill>
          <a:ln>
            <a:noFill/>
          </a:ln>
          <a:effectLst>
            <a:outerShdw blurRad="142875" dist="57150" dir="546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3"/>
          <p:cNvSpPr txBox="1">
            <a:spLocks noGrp="1"/>
          </p:cNvSpPr>
          <p:nvPr>
            <p:ph type="title" idx="2"/>
          </p:nvPr>
        </p:nvSpPr>
        <p:spPr>
          <a:xfrm>
            <a:off x="3945600" y="1305329"/>
            <a:ext cx="125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3680690926"/>
      </p:ext>
    </p:extLst>
  </p:cSld>
  <p:clrMapOvr>
    <a:masterClrMapping/>
  </p:clrMapOvr>
</p:sld>
</file>

<file path=ppt/theme/theme1.xml><?xml version="1.0" encoding="utf-8"?>
<a:theme xmlns:a="http://schemas.openxmlformats.org/drawingml/2006/main" name="Formal Board Meeting by Slidesgo">
  <a:themeElements>
    <a:clrScheme name="Simple Light">
      <a:dk1>
        <a:srgbClr val="191919"/>
      </a:dk1>
      <a:lt1>
        <a:srgbClr val="FFFFFF"/>
      </a:lt1>
      <a:dk2>
        <a:srgbClr val="4D4D4D"/>
      </a:dk2>
      <a:lt2>
        <a:srgbClr val="6E5FFF"/>
      </a:lt2>
      <a:accent1>
        <a:srgbClr val="F7F7F7"/>
      </a:accent1>
      <a:accent2>
        <a:srgbClr val="3E31B9"/>
      </a:accent2>
      <a:accent3>
        <a:srgbClr val="7C72DD"/>
      </a:accent3>
      <a:accent4>
        <a:srgbClr val="E4E4E4"/>
      </a:accent4>
      <a:accent5>
        <a:srgbClr val="FFFFFF"/>
      </a:accent5>
      <a:accent6>
        <a:srgbClr val="FFFFFF"/>
      </a:accent6>
      <a:hlink>
        <a:srgbClr val="3E31B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3086</TotalTime>
  <Words>2490</Words>
  <Application>Microsoft Office PowerPoint</Application>
  <PresentationFormat>On-screen Show (16:9)</PresentationFormat>
  <Paragraphs>92</Paragraphs>
  <Slides>22</Slides>
  <Notes>19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Cabin</vt:lpstr>
      <vt:lpstr>Wingdings</vt:lpstr>
      <vt:lpstr>Roboto</vt:lpstr>
      <vt:lpstr>Nunito Light</vt:lpstr>
      <vt:lpstr>Fira Sans</vt:lpstr>
      <vt:lpstr>Roboto Condensed Light</vt:lpstr>
      <vt:lpstr>Cormorant Unicase</vt:lpstr>
      <vt:lpstr>Arial</vt:lpstr>
      <vt:lpstr>Formal Board Meeting by Slidesgo</vt:lpstr>
      <vt:lpstr>BÁO CÁO ĐỒ ÁN CƠ SỞ</vt:lpstr>
      <vt:lpstr>SINH VIÊN THỰC HIỆN</vt:lpstr>
      <vt:lpstr>PowerPoint Presentation</vt:lpstr>
      <vt:lpstr>NỘI DUNG</vt:lpstr>
      <vt:lpstr>CLOUD COMPUTING</vt:lpstr>
      <vt:lpstr>ĐỐI TƯỢNG SỬ DỤNG</vt:lpstr>
      <vt:lpstr>ƯU ĐIỂM</vt:lpstr>
      <vt:lpstr>HẠN CHẾ QUYỀN KIỂM SOÁT</vt:lpstr>
      <vt:lpstr>APACHE CLOUDSTACK</vt:lpstr>
      <vt:lpstr>TỔNG QUAN</vt:lpstr>
      <vt:lpstr>TÍNH NĂNG</vt:lpstr>
      <vt:lpstr>BẢO MẬT</vt:lpstr>
      <vt:lpstr>THÀNH PHẦN</vt:lpstr>
      <vt:lpstr>ĐÁNH GIÁ VỀ  HIỆU QUẢ KHI SỬ DỤNG  APACHE CLOUDSTACK</vt:lpstr>
      <vt:lpstr>LỢI ÍCH</vt:lpstr>
      <vt:lpstr>HẠN CHẾ</vt:lpstr>
      <vt:lpstr>ỨNG DỤNG TRONG THỰC TẾ</vt:lpstr>
      <vt:lpstr>ỨNG DỤNG</vt:lpstr>
      <vt:lpstr>DEMO THỰC NGHIỆM</vt:lpstr>
      <vt:lpstr>MÔ HÌNH THỰC NGHIỆM</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BOARD MEETING</dc:title>
  <cp:lastModifiedBy>pham linh</cp:lastModifiedBy>
  <cp:revision>48</cp:revision>
  <dcterms:modified xsi:type="dcterms:W3CDTF">2023-06-18T03:59:13Z</dcterms:modified>
</cp:coreProperties>
</file>